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6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:a16="http://schemas.microsoft.com/office/drawing/2014/main" xmlns="" id="{79488B6F-C2FD-4748-A10D-2A7416B74648}"/>
              </a:ext>
            </a:extLst>
          </p:cNvPr>
          <p:cNvSpPr/>
          <p:nvPr/>
        </p:nvSpPr>
        <p:spPr>
          <a:xfrm>
            <a:off x="10934026" y="5527236"/>
            <a:ext cx="1330764" cy="1330764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006E54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59112" y="3979895"/>
            <a:ext cx="2302361" cy="285287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12539033">
            <a:off x="9949080" y="-1298087"/>
            <a:ext cx="2800309" cy="42222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54445" y="3434611"/>
            <a:ext cx="7953044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8166" y="3954538"/>
            <a:ext cx="2227581" cy="425450"/>
            <a:chOff x="4654427" y="4718860"/>
            <a:chExt cx="1663809" cy="3178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006E54"/>
              </a:solidFill>
              <a:ln>
                <a:solidFill>
                  <a:srgbClr val="006E54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3573" y="3994847"/>
            <a:ext cx="2699384" cy="388620"/>
            <a:chOff x="6395842" y="4718860"/>
            <a:chExt cx="2016134" cy="290158"/>
          </a:xfrm>
        </p:grpSpPr>
        <p:grpSp>
          <p:nvGrpSpPr>
            <p:cNvPr id="25" name="组合 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006E5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429564" y="2363356"/>
            <a:ext cx="8779581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 smtClean="0">
                <a:solidFill>
                  <a:srgbClr val="006E54"/>
                </a:solidFill>
                <a:latin typeface="微软雅黑"/>
                <a:ea typeface="微软雅黑"/>
              </a:rPr>
              <a:t>小清新通用</a:t>
            </a:r>
            <a:r>
              <a:rPr lang="en-US" altLang="zh-CN" sz="6000" b="1" dirty="0" smtClean="0">
                <a:solidFill>
                  <a:srgbClr val="006E54"/>
                </a:solidFill>
                <a:latin typeface="微软雅黑"/>
                <a:ea typeface="微软雅黑"/>
              </a:rPr>
              <a:t>PPT</a:t>
            </a:r>
            <a:r>
              <a:rPr lang="zh-CN" altLang="en-US" sz="6000" b="1" dirty="0">
                <a:solidFill>
                  <a:srgbClr val="006E54"/>
                </a:solidFill>
                <a:latin typeface="微软雅黑"/>
                <a:ea typeface="微软雅黑"/>
              </a:rPr>
              <a:t>模板</a:t>
            </a:r>
          </a:p>
        </p:txBody>
      </p:sp>
      <p:sp>
        <p:nvSpPr>
          <p:cNvPr id="32" name="任意多边形: 形状 25">
            <a:extLst>
              <a:ext uri="{FF2B5EF4-FFF2-40B4-BE49-F238E27FC236}">
                <a16:creationId xmlns:a16="http://schemas.microsoft.com/office/drawing/2014/main" xmlns="" id="{79488B6F-C2FD-4748-A10D-2A7416B74648}"/>
              </a:ext>
            </a:extLst>
          </p:cNvPr>
          <p:cNvSpPr/>
          <p:nvPr/>
        </p:nvSpPr>
        <p:spPr>
          <a:xfrm>
            <a:off x="53932" y="158016"/>
            <a:ext cx="1359112" cy="135911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006E54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74596" y="964919"/>
            <a:ext cx="1279893" cy="852592"/>
            <a:chOff x="7266" y="4942"/>
            <a:chExt cx="1531" cy="909"/>
          </a:xfrm>
        </p:grpSpPr>
        <p:sp>
          <p:nvSpPr>
            <p:cNvPr id="34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lvl="0" defTabSz="914400">
                <a:defRPr/>
              </a:pPr>
              <a:r>
                <a:rPr lang="en-US" altLang="zh-CN" sz="16600" b="1" dirty="0" smtClean="0">
                  <a:solidFill>
                    <a:srgbClr val="306E39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RTEPOR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306E39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5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306E39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306E39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E7B5D"/>
                  </a:solidFill>
                  <a:effectLst/>
                  <a:uLnTx/>
                  <a:uFillTx/>
                  <a:latin typeface="+mj-ea"/>
                  <a:ea typeface="+mj-ea"/>
                </a:rPr>
                <a:t>2019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5E7B5D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006E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8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6E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006E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5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66920" y="1904226"/>
            <a:ext cx="3487738" cy="3659188"/>
            <a:chOff x="4368800" y="1711325"/>
            <a:chExt cx="3487738" cy="3659188"/>
          </a:xfrm>
        </p:grpSpPr>
        <p:sp>
          <p:nvSpPr>
            <p:cNvPr id="13" name="Freeform 298"/>
            <p:cNvSpPr/>
            <p:nvPr/>
          </p:nvSpPr>
          <p:spPr bwMode="auto">
            <a:xfrm>
              <a:off x="5476875" y="4268788"/>
              <a:ext cx="1244600" cy="1092200"/>
            </a:xfrm>
            <a:custGeom>
              <a:avLst/>
              <a:gdLst>
                <a:gd name="T0" fmla="*/ 777 w 784"/>
                <a:gd name="T1" fmla="*/ 363 h 688"/>
                <a:gd name="T2" fmla="*/ 603 w 784"/>
                <a:gd name="T3" fmla="*/ 668 h 688"/>
                <a:gd name="T4" fmla="*/ 603 w 784"/>
                <a:gd name="T5" fmla="*/ 668 h 688"/>
                <a:gd name="T6" fmla="*/ 596 w 784"/>
                <a:gd name="T7" fmla="*/ 676 h 688"/>
                <a:gd name="T8" fmla="*/ 588 w 784"/>
                <a:gd name="T9" fmla="*/ 683 h 688"/>
                <a:gd name="T10" fmla="*/ 578 w 784"/>
                <a:gd name="T11" fmla="*/ 686 h 688"/>
                <a:gd name="T12" fmla="*/ 568 w 784"/>
                <a:gd name="T13" fmla="*/ 688 h 688"/>
                <a:gd name="T14" fmla="*/ 216 w 784"/>
                <a:gd name="T15" fmla="*/ 688 h 688"/>
                <a:gd name="T16" fmla="*/ 216 w 784"/>
                <a:gd name="T17" fmla="*/ 688 h 688"/>
                <a:gd name="T18" fmla="*/ 205 w 784"/>
                <a:gd name="T19" fmla="*/ 686 h 688"/>
                <a:gd name="T20" fmla="*/ 197 w 784"/>
                <a:gd name="T21" fmla="*/ 683 h 688"/>
                <a:gd name="T22" fmla="*/ 188 w 784"/>
                <a:gd name="T23" fmla="*/ 676 h 688"/>
                <a:gd name="T24" fmla="*/ 182 w 784"/>
                <a:gd name="T25" fmla="*/ 668 h 688"/>
                <a:gd name="T26" fmla="*/ 5 w 784"/>
                <a:gd name="T27" fmla="*/ 363 h 688"/>
                <a:gd name="T28" fmla="*/ 5 w 784"/>
                <a:gd name="T29" fmla="*/ 363 h 688"/>
                <a:gd name="T30" fmla="*/ 2 w 784"/>
                <a:gd name="T31" fmla="*/ 355 h 688"/>
                <a:gd name="T32" fmla="*/ 0 w 784"/>
                <a:gd name="T33" fmla="*/ 343 h 688"/>
                <a:gd name="T34" fmla="*/ 2 w 784"/>
                <a:gd name="T35" fmla="*/ 333 h 688"/>
                <a:gd name="T36" fmla="*/ 5 w 784"/>
                <a:gd name="T37" fmla="*/ 323 h 688"/>
                <a:gd name="T38" fmla="*/ 182 w 784"/>
                <a:gd name="T39" fmla="*/ 20 h 688"/>
                <a:gd name="T40" fmla="*/ 182 w 784"/>
                <a:gd name="T41" fmla="*/ 20 h 688"/>
                <a:gd name="T42" fmla="*/ 188 w 784"/>
                <a:gd name="T43" fmla="*/ 11 h 688"/>
                <a:gd name="T44" fmla="*/ 197 w 784"/>
                <a:gd name="T45" fmla="*/ 5 h 688"/>
                <a:gd name="T46" fmla="*/ 205 w 784"/>
                <a:gd name="T47" fmla="*/ 0 h 688"/>
                <a:gd name="T48" fmla="*/ 216 w 784"/>
                <a:gd name="T49" fmla="*/ 0 h 688"/>
                <a:gd name="T50" fmla="*/ 568 w 784"/>
                <a:gd name="T51" fmla="*/ 0 h 688"/>
                <a:gd name="T52" fmla="*/ 568 w 784"/>
                <a:gd name="T53" fmla="*/ 0 h 688"/>
                <a:gd name="T54" fmla="*/ 578 w 784"/>
                <a:gd name="T55" fmla="*/ 0 h 688"/>
                <a:gd name="T56" fmla="*/ 588 w 784"/>
                <a:gd name="T57" fmla="*/ 5 h 688"/>
                <a:gd name="T58" fmla="*/ 596 w 784"/>
                <a:gd name="T59" fmla="*/ 11 h 688"/>
                <a:gd name="T60" fmla="*/ 603 w 784"/>
                <a:gd name="T61" fmla="*/ 20 h 688"/>
                <a:gd name="T62" fmla="*/ 777 w 784"/>
                <a:gd name="T63" fmla="*/ 323 h 688"/>
                <a:gd name="T64" fmla="*/ 777 w 784"/>
                <a:gd name="T65" fmla="*/ 323 h 688"/>
                <a:gd name="T66" fmla="*/ 782 w 784"/>
                <a:gd name="T67" fmla="*/ 333 h 688"/>
                <a:gd name="T68" fmla="*/ 784 w 784"/>
                <a:gd name="T69" fmla="*/ 343 h 688"/>
                <a:gd name="T70" fmla="*/ 782 w 784"/>
                <a:gd name="T71" fmla="*/ 355 h 688"/>
                <a:gd name="T72" fmla="*/ 777 w 784"/>
                <a:gd name="T73" fmla="*/ 363 h 688"/>
                <a:gd name="T74" fmla="*/ 777 w 784"/>
                <a:gd name="T75" fmla="*/ 36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4" h="688">
                  <a:moveTo>
                    <a:pt x="777" y="363"/>
                  </a:moveTo>
                  <a:lnTo>
                    <a:pt x="603" y="668"/>
                  </a:lnTo>
                  <a:lnTo>
                    <a:pt x="603" y="668"/>
                  </a:lnTo>
                  <a:lnTo>
                    <a:pt x="596" y="676"/>
                  </a:lnTo>
                  <a:lnTo>
                    <a:pt x="588" y="683"/>
                  </a:lnTo>
                  <a:lnTo>
                    <a:pt x="578" y="686"/>
                  </a:lnTo>
                  <a:lnTo>
                    <a:pt x="568" y="688"/>
                  </a:lnTo>
                  <a:lnTo>
                    <a:pt x="216" y="688"/>
                  </a:lnTo>
                  <a:lnTo>
                    <a:pt x="216" y="688"/>
                  </a:lnTo>
                  <a:lnTo>
                    <a:pt x="205" y="686"/>
                  </a:lnTo>
                  <a:lnTo>
                    <a:pt x="197" y="683"/>
                  </a:lnTo>
                  <a:lnTo>
                    <a:pt x="188" y="676"/>
                  </a:lnTo>
                  <a:lnTo>
                    <a:pt x="182" y="668"/>
                  </a:lnTo>
                  <a:lnTo>
                    <a:pt x="5" y="363"/>
                  </a:lnTo>
                  <a:lnTo>
                    <a:pt x="5" y="363"/>
                  </a:lnTo>
                  <a:lnTo>
                    <a:pt x="2" y="355"/>
                  </a:lnTo>
                  <a:lnTo>
                    <a:pt x="0" y="343"/>
                  </a:lnTo>
                  <a:lnTo>
                    <a:pt x="2" y="333"/>
                  </a:lnTo>
                  <a:lnTo>
                    <a:pt x="5" y="323"/>
                  </a:lnTo>
                  <a:lnTo>
                    <a:pt x="182" y="20"/>
                  </a:lnTo>
                  <a:lnTo>
                    <a:pt x="182" y="20"/>
                  </a:lnTo>
                  <a:lnTo>
                    <a:pt x="188" y="11"/>
                  </a:lnTo>
                  <a:lnTo>
                    <a:pt x="197" y="5"/>
                  </a:lnTo>
                  <a:lnTo>
                    <a:pt x="205" y="0"/>
                  </a:lnTo>
                  <a:lnTo>
                    <a:pt x="216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8" y="0"/>
                  </a:lnTo>
                  <a:lnTo>
                    <a:pt x="588" y="5"/>
                  </a:lnTo>
                  <a:lnTo>
                    <a:pt x="596" y="11"/>
                  </a:lnTo>
                  <a:lnTo>
                    <a:pt x="603" y="20"/>
                  </a:lnTo>
                  <a:lnTo>
                    <a:pt x="777" y="323"/>
                  </a:lnTo>
                  <a:lnTo>
                    <a:pt x="777" y="323"/>
                  </a:lnTo>
                  <a:lnTo>
                    <a:pt x="782" y="333"/>
                  </a:lnTo>
                  <a:lnTo>
                    <a:pt x="784" y="343"/>
                  </a:lnTo>
                  <a:lnTo>
                    <a:pt x="782" y="355"/>
                  </a:lnTo>
                  <a:lnTo>
                    <a:pt x="777" y="363"/>
                  </a:lnTo>
                  <a:lnTo>
                    <a:pt x="777" y="3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99"/>
            <p:cNvSpPr>
              <a:spLocks noEditPoints="1"/>
            </p:cNvSpPr>
            <p:nvPr/>
          </p:nvSpPr>
          <p:spPr bwMode="auto">
            <a:xfrm>
              <a:off x="5467350" y="4257675"/>
              <a:ext cx="1265238" cy="1112838"/>
            </a:xfrm>
            <a:custGeom>
              <a:avLst/>
              <a:gdLst>
                <a:gd name="T0" fmla="*/ 222 w 797"/>
                <a:gd name="T1" fmla="*/ 701 h 701"/>
                <a:gd name="T2" fmla="*/ 209 w 797"/>
                <a:gd name="T3" fmla="*/ 700 h 701"/>
                <a:gd name="T4" fmla="*/ 189 w 797"/>
                <a:gd name="T5" fmla="*/ 688 h 701"/>
                <a:gd name="T6" fmla="*/ 6 w 797"/>
                <a:gd name="T7" fmla="*/ 373 h 701"/>
                <a:gd name="T8" fmla="*/ 1 w 797"/>
                <a:gd name="T9" fmla="*/ 363 h 701"/>
                <a:gd name="T10" fmla="*/ 1 w 797"/>
                <a:gd name="T11" fmla="*/ 338 h 701"/>
                <a:gd name="T12" fmla="*/ 181 w 797"/>
                <a:gd name="T13" fmla="*/ 23 h 701"/>
                <a:gd name="T14" fmla="*/ 189 w 797"/>
                <a:gd name="T15" fmla="*/ 13 h 701"/>
                <a:gd name="T16" fmla="*/ 209 w 797"/>
                <a:gd name="T17" fmla="*/ 2 h 701"/>
                <a:gd name="T18" fmla="*/ 574 w 797"/>
                <a:gd name="T19" fmla="*/ 0 h 701"/>
                <a:gd name="T20" fmla="*/ 585 w 797"/>
                <a:gd name="T21" fmla="*/ 2 h 701"/>
                <a:gd name="T22" fmla="*/ 607 w 797"/>
                <a:gd name="T23" fmla="*/ 13 h 701"/>
                <a:gd name="T24" fmla="*/ 790 w 797"/>
                <a:gd name="T25" fmla="*/ 327 h 701"/>
                <a:gd name="T26" fmla="*/ 795 w 797"/>
                <a:gd name="T27" fmla="*/ 338 h 701"/>
                <a:gd name="T28" fmla="*/ 795 w 797"/>
                <a:gd name="T29" fmla="*/ 363 h 701"/>
                <a:gd name="T30" fmla="*/ 614 w 797"/>
                <a:gd name="T31" fmla="*/ 678 h 701"/>
                <a:gd name="T32" fmla="*/ 607 w 797"/>
                <a:gd name="T33" fmla="*/ 688 h 701"/>
                <a:gd name="T34" fmla="*/ 585 w 797"/>
                <a:gd name="T35" fmla="*/ 700 h 701"/>
                <a:gd name="T36" fmla="*/ 574 w 797"/>
                <a:gd name="T37" fmla="*/ 701 h 701"/>
                <a:gd name="T38" fmla="*/ 222 w 797"/>
                <a:gd name="T39" fmla="*/ 13 h 701"/>
                <a:gd name="T40" fmla="*/ 206 w 797"/>
                <a:gd name="T41" fmla="*/ 17 h 701"/>
                <a:gd name="T42" fmla="*/ 193 w 797"/>
                <a:gd name="T43" fmla="*/ 30 h 701"/>
                <a:gd name="T44" fmla="*/ 18 w 797"/>
                <a:gd name="T45" fmla="*/ 333 h 701"/>
                <a:gd name="T46" fmla="*/ 13 w 797"/>
                <a:gd name="T47" fmla="*/ 350 h 701"/>
                <a:gd name="T48" fmla="*/ 18 w 797"/>
                <a:gd name="T49" fmla="*/ 366 h 701"/>
                <a:gd name="T50" fmla="*/ 193 w 797"/>
                <a:gd name="T51" fmla="*/ 672 h 701"/>
                <a:gd name="T52" fmla="*/ 206 w 797"/>
                <a:gd name="T53" fmla="*/ 683 h 701"/>
                <a:gd name="T54" fmla="*/ 222 w 797"/>
                <a:gd name="T55" fmla="*/ 688 h 701"/>
                <a:gd name="T56" fmla="*/ 574 w 797"/>
                <a:gd name="T57" fmla="*/ 688 h 701"/>
                <a:gd name="T58" fmla="*/ 590 w 797"/>
                <a:gd name="T59" fmla="*/ 683 h 701"/>
                <a:gd name="T60" fmla="*/ 602 w 797"/>
                <a:gd name="T61" fmla="*/ 672 h 701"/>
                <a:gd name="T62" fmla="*/ 779 w 797"/>
                <a:gd name="T63" fmla="*/ 366 h 701"/>
                <a:gd name="T64" fmla="*/ 783 w 797"/>
                <a:gd name="T65" fmla="*/ 350 h 701"/>
                <a:gd name="T66" fmla="*/ 779 w 797"/>
                <a:gd name="T67" fmla="*/ 333 h 701"/>
                <a:gd name="T68" fmla="*/ 602 w 797"/>
                <a:gd name="T69" fmla="*/ 30 h 701"/>
                <a:gd name="T70" fmla="*/ 590 w 797"/>
                <a:gd name="T71" fmla="*/ 17 h 701"/>
                <a:gd name="T72" fmla="*/ 574 w 797"/>
                <a:gd name="T73" fmla="*/ 13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7" h="701">
                  <a:moveTo>
                    <a:pt x="574" y="701"/>
                  </a:moveTo>
                  <a:lnTo>
                    <a:pt x="222" y="701"/>
                  </a:lnTo>
                  <a:lnTo>
                    <a:pt x="222" y="701"/>
                  </a:lnTo>
                  <a:lnTo>
                    <a:pt x="209" y="700"/>
                  </a:lnTo>
                  <a:lnTo>
                    <a:pt x="199" y="695"/>
                  </a:lnTo>
                  <a:lnTo>
                    <a:pt x="189" y="688"/>
                  </a:lnTo>
                  <a:lnTo>
                    <a:pt x="181" y="678"/>
                  </a:lnTo>
                  <a:lnTo>
                    <a:pt x="6" y="373"/>
                  </a:lnTo>
                  <a:lnTo>
                    <a:pt x="6" y="373"/>
                  </a:lnTo>
                  <a:lnTo>
                    <a:pt x="1" y="363"/>
                  </a:lnTo>
                  <a:lnTo>
                    <a:pt x="0" y="350"/>
                  </a:lnTo>
                  <a:lnTo>
                    <a:pt x="1" y="338"/>
                  </a:lnTo>
                  <a:lnTo>
                    <a:pt x="6" y="327"/>
                  </a:lnTo>
                  <a:lnTo>
                    <a:pt x="181" y="23"/>
                  </a:lnTo>
                  <a:lnTo>
                    <a:pt x="181" y="23"/>
                  </a:lnTo>
                  <a:lnTo>
                    <a:pt x="189" y="13"/>
                  </a:lnTo>
                  <a:lnTo>
                    <a:pt x="199" y="5"/>
                  </a:lnTo>
                  <a:lnTo>
                    <a:pt x="209" y="2"/>
                  </a:lnTo>
                  <a:lnTo>
                    <a:pt x="222" y="0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85" y="2"/>
                  </a:lnTo>
                  <a:lnTo>
                    <a:pt x="597" y="5"/>
                  </a:lnTo>
                  <a:lnTo>
                    <a:pt x="607" y="13"/>
                  </a:lnTo>
                  <a:lnTo>
                    <a:pt x="614" y="23"/>
                  </a:lnTo>
                  <a:lnTo>
                    <a:pt x="790" y="327"/>
                  </a:lnTo>
                  <a:lnTo>
                    <a:pt x="790" y="327"/>
                  </a:lnTo>
                  <a:lnTo>
                    <a:pt x="795" y="338"/>
                  </a:lnTo>
                  <a:lnTo>
                    <a:pt x="797" y="350"/>
                  </a:lnTo>
                  <a:lnTo>
                    <a:pt x="795" y="363"/>
                  </a:lnTo>
                  <a:lnTo>
                    <a:pt x="790" y="373"/>
                  </a:lnTo>
                  <a:lnTo>
                    <a:pt x="614" y="678"/>
                  </a:lnTo>
                  <a:lnTo>
                    <a:pt x="614" y="678"/>
                  </a:lnTo>
                  <a:lnTo>
                    <a:pt x="607" y="688"/>
                  </a:lnTo>
                  <a:lnTo>
                    <a:pt x="597" y="695"/>
                  </a:lnTo>
                  <a:lnTo>
                    <a:pt x="585" y="700"/>
                  </a:lnTo>
                  <a:lnTo>
                    <a:pt x="574" y="701"/>
                  </a:lnTo>
                  <a:lnTo>
                    <a:pt x="574" y="701"/>
                  </a:lnTo>
                  <a:close/>
                  <a:moveTo>
                    <a:pt x="222" y="13"/>
                  </a:moveTo>
                  <a:lnTo>
                    <a:pt x="222" y="13"/>
                  </a:lnTo>
                  <a:lnTo>
                    <a:pt x="213" y="13"/>
                  </a:lnTo>
                  <a:lnTo>
                    <a:pt x="206" y="17"/>
                  </a:lnTo>
                  <a:lnTo>
                    <a:pt x="198" y="22"/>
                  </a:lnTo>
                  <a:lnTo>
                    <a:pt x="193" y="30"/>
                  </a:lnTo>
                  <a:lnTo>
                    <a:pt x="18" y="333"/>
                  </a:lnTo>
                  <a:lnTo>
                    <a:pt x="18" y="333"/>
                  </a:lnTo>
                  <a:lnTo>
                    <a:pt x="15" y="342"/>
                  </a:lnTo>
                  <a:lnTo>
                    <a:pt x="13" y="350"/>
                  </a:lnTo>
                  <a:lnTo>
                    <a:pt x="15" y="360"/>
                  </a:lnTo>
                  <a:lnTo>
                    <a:pt x="18" y="366"/>
                  </a:lnTo>
                  <a:lnTo>
                    <a:pt x="193" y="672"/>
                  </a:lnTo>
                  <a:lnTo>
                    <a:pt x="193" y="672"/>
                  </a:lnTo>
                  <a:lnTo>
                    <a:pt x="198" y="678"/>
                  </a:lnTo>
                  <a:lnTo>
                    <a:pt x="206" y="683"/>
                  </a:lnTo>
                  <a:lnTo>
                    <a:pt x="213" y="687"/>
                  </a:lnTo>
                  <a:lnTo>
                    <a:pt x="222" y="688"/>
                  </a:lnTo>
                  <a:lnTo>
                    <a:pt x="574" y="688"/>
                  </a:lnTo>
                  <a:lnTo>
                    <a:pt x="574" y="688"/>
                  </a:lnTo>
                  <a:lnTo>
                    <a:pt x="582" y="687"/>
                  </a:lnTo>
                  <a:lnTo>
                    <a:pt x="590" y="683"/>
                  </a:lnTo>
                  <a:lnTo>
                    <a:pt x="597" y="678"/>
                  </a:lnTo>
                  <a:lnTo>
                    <a:pt x="602" y="672"/>
                  </a:lnTo>
                  <a:lnTo>
                    <a:pt x="779" y="366"/>
                  </a:lnTo>
                  <a:lnTo>
                    <a:pt x="779" y="366"/>
                  </a:lnTo>
                  <a:lnTo>
                    <a:pt x="782" y="360"/>
                  </a:lnTo>
                  <a:lnTo>
                    <a:pt x="783" y="350"/>
                  </a:lnTo>
                  <a:lnTo>
                    <a:pt x="782" y="342"/>
                  </a:lnTo>
                  <a:lnTo>
                    <a:pt x="779" y="333"/>
                  </a:lnTo>
                  <a:lnTo>
                    <a:pt x="602" y="30"/>
                  </a:lnTo>
                  <a:lnTo>
                    <a:pt x="602" y="30"/>
                  </a:lnTo>
                  <a:lnTo>
                    <a:pt x="597" y="22"/>
                  </a:lnTo>
                  <a:lnTo>
                    <a:pt x="590" y="17"/>
                  </a:lnTo>
                  <a:lnTo>
                    <a:pt x="582" y="13"/>
                  </a:lnTo>
                  <a:lnTo>
                    <a:pt x="574" y="13"/>
                  </a:lnTo>
                  <a:lnTo>
                    <a:pt x="222" y="1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00"/>
            <p:cNvSpPr/>
            <p:nvPr/>
          </p:nvSpPr>
          <p:spPr bwMode="auto">
            <a:xfrm>
              <a:off x="5605463" y="4378325"/>
              <a:ext cx="985838" cy="869950"/>
            </a:xfrm>
            <a:custGeom>
              <a:avLst/>
              <a:gdLst>
                <a:gd name="T0" fmla="*/ 616 w 621"/>
                <a:gd name="T1" fmla="*/ 294 h 548"/>
                <a:gd name="T2" fmla="*/ 480 w 621"/>
                <a:gd name="T3" fmla="*/ 528 h 548"/>
                <a:gd name="T4" fmla="*/ 480 w 621"/>
                <a:gd name="T5" fmla="*/ 528 h 548"/>
                <a:gd name="T6" fmla="*/ 474 w 621"/>
                <a:gd name="T7" fmla="*/ 536 h 548"/>
                <a:gd name="T8" fmla="*/ 465 w 621"/>
                <a:gd name="T9" fmla="*/ 543 h 548"/>
                <a:gd name="T10" fmla="*/ 456 w 621"/>
                <a:gd name="T11" fmla="*/ 546 h 548"/>
                <a:gd name="T12" fmla="*/ 446 w 621"/>
                <a:gd name="T13" fmla="*/ 548 h 548"/>
                <a:gd name="T14" fmla="*/ 175 w 621"/>
                <a:gd name="T15" fmla="*/ 548 h 548"/>
                <a:gd name="T16" fmla="*/ 175 w 621"/>
                <a:gd name="T17" fmla="*/ 548 h 548"/>
                <a:gd name="T18" fmla="*/ 165 w 621"/>
                <a:gd name="T19" fmla="*/ 546 h 548"/>
                <a:gd name="T20" fmla="*/ 155 w 621"/>
                <a:gd name="T21" fmla="*/ 543 h 548"/>
                <a:gd name="T22" fmla="*/ 147 w 621"/>
                <a:gd name="T23" fmla="*/ 536 h 548"/>
                <a:gd name="T24" fmla="*/ 142 w 621"/>
                <a:gd name="T25" fmla="*/ 528 h 548"/>
                <a:gd name="T26" fmla="*/ 7 w 621"/>
                <a:gd name="T27" fmla="*/ 294 h 548"/>
                <a:gd name="T28" fmla="*/ 7 w 621"/>
                <a:gd name="T29" fmla="*/ 294 h 548"/>
                <a:gd name="T30" fmla="*/ 2 w 621"/>
                <a:gd name="T31" fmla="*/ 286 h 548"/>
                <a:gd name="T32" fmla="*/ 0 w 621"/>
                <a:gd name="T33" fmla="*/ 274 h 548"/>
                <a:gd name="T34" fmla="*/ 2 w 621"/>
                <a:gd name="T35" fmla="*/ 264 h 548"/>
                <a:gd name="T36" fmla="*/ 7 w 621"/>
                <a:gd name="T37" fmla="*/ 254 h 548"/>
                <a:gd name="T38" fmla="*/ 142 w 621"/>
                <a:gd name="T39" fmla="*/ 22 h 548"/>
                <a:gd name="T40" fmla="*/ 142 w 621"/>
                <a:gd name="T41" fmla="*/ 22 h 548"/>
                <a:gd name="T42" fmla="*/ 147 w 621"/>
                <a:gd name="T43" fmla="*/ 13 h 548"/>
                <a:gd name="T44" fmla="*/ 155 w 621"/>
                <a:gd name="T45" fmla="*/ 7 h 548"/>
                <a:gd name="T46" fmla="*/ 165 w 621"/>
                <a:gd name="T47" fmla="*/ 2 h 548"/>
                <a:gd name="T48" fmla="*/ 175 w 621"/>
                <a:gd name="T49" fmla="*/ 0 h 548"/>
                <a:gd name="T50" fmla="*/ 446 w 621"/>
                <a:gd name="T51" fmla="*/ 0 h 548"/>
                <a:gd name="T52" fmla="*/ 446 w 621"/>
                <a:gd name="T53" fmla="*/ 0 h 548"/>
                <a:gd name="T54" fmla="*/ 456 w 621"/>
                <a:gd name="T55" fmla="*/ 2 h 548"/>
                <a:gd name="T56" fmla="*/ 465 w 621"/>
                <a:gd name="T57" fmla="*/ 7 h 548"/>
                <a:gd name="T58" fmla="*/ 474 w 621"/>
                <a:gd name="T59" fmla="*/ 13 h 548"/>
                <a:gd name="T60" fmla="*/ 480 w 621"/>
                <a:gd name="T61" fmla="*/ 22 h 548"/>
                <a:gd name="T62" fmla="*/ 616 w 621"/>
                <a:gd name="T63" fmla="*/ 254 h 548"/>
                <a:gd name="T64" fmla="*/ 616 w 621"/>
                <a:gd name="T65" fmla="*/ 254 h 548"/>
                <a:gd name="T66" fmla="*/ 619 w 621"/>
                <a:gd name="T67" fmla="*/ 264 h 548"/>
                <a:gd name="T68" fmla="*/ 621 w 621"/>
                <a:gd name="T69" fmla="*/ 274 h 548"/>
                <a:gd name="T70" fmla="*/ 619 w 621"/>
                <a:gd name="T71" fmla="*/ 286 h 548"/>
                <a:gd name="T72" fmla="*/ 616 w 621"/>
                <a:gd name="T73" fmla="*/ 294 h 548"/>
                <a:gd name="T74" fmla="*/ 616 w 621"/>
                <a:gd name="T75" fmla="*/ 2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1" h="548">
                  <a:moveTo>
                    <a:pt x="616" y="294"/>
                  </a:moveTo>
                  <a:lnTo>
                    <a:pt x="480" y="528"/>
                  </a:lnTo>
                  <a:lnTo>
                    <a:pt x="480" y="528"/>
                  </a:lnTo>
                  <a:lnTo>
                    <a:pt x="474" y="536"/>
                  </a:lnTo>
                  <a:lnTo>
                    <a:pt x="465" y="543"/>
                  </a:lnTo>
                  <a:lnTo>
                    <a:pt x="456" y="546"/>
                  </a:lnTo>
                  <a:lnTo>
                    <a:pt x="446" y="548"/>
                  </a:lnTo>
                  <a:lnTo>
                    <a:pt x="175" y="548"/>
                  </a:lnTo>
                  <a:lnTo>
                    <a:pt x="175" y="548"/>
                  </a:lnTo>
                  <a:lnTo>
                    <a:pt x="165" y="546"/>
                  </a:lnTo>
                  <a:lnTo>
                    <a:pt x="155" y="543"/>
                  </a:lnTo>
                  <a:lnTo>
                    <a:pt x="147" y="536"/>
                  </a:lnTo>
                  <a:lnTo>
                    <a:pt x="142" y="528"/>
                  </a:lnTo>
                  <a:lnTo>
                    <a:pt x="7" y="294"/>
                  </a:lnTo>
                  <a:lnTo>
                    <a:pt x="7" y="294"/>
                  </a:lnTo>
                  <a:lnTo>
                    <a:pt x="2" y="286"/>
                  </a:lnTo>
                  <a:lnTo>
                    <a:pt x="0" y="274"/>
                  </a:lnTo>
                  <a:lnTo>
                    <a:pt x="2" y="264"/>
                  </a:lnTo>
                  <a:lnTo>
                    <a:pt x="7" y="254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7" y="13"/>
                  </a:lnTo>
                  <a:lnTo>
                    <a:pt x="155" y="7"/>
                  </a:lnTo>
                  <a:lnTo>
                    <a:pt x="165" y="2"/>
                  </a:lnTo>
                  <a:lnTo>
                    <a:pt x="175" y="0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56" y="2"/>
                  </a:lnTo>
                  <a:lnTo>
                    <a:pt x="465" y="7"/>
                  </a:lnTo>
                  <a:lnTo>
                    <a:pt x="474" y="13"/>
                  </a:lnTo>
                  <a:lnTo>
                    <a:pt x="480" y="22"/>
                  </a:lnTo>
                  <a:lnTo>
                    <a:pt x="616" y="254"/>
                  </a:lnTo>
                  <a:lnTo>
                    <a:pt x="616" y="254"/>
                  </a:lnTo>
                  <a:lnTo>
                    <a:pt x="619" y="264"/>
                  </a:lnTo>
                  <a:lnTo>
                    <a:pt x="621" y="274"/>
                  </a:lnTo>
                  <a:lnTo>
                    <a:pt x="619" y="286"/>
                  </a:lnTo>
                  <a:lnTo>
                    <a:pt x="616" y="294"/>
                  </a:lnTo>
                  <a:lnTo>
                    <a:pt x="616" y="294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01"/>
            <p:cNvSpPr>
              <a:spLocks noEditPoints="1"/>
            </p:cNvSpPr>
            <p:nvPr/>
          </p:nvSpPr>
          <p:spPr bwMode="auto">
            <a:xfrm>
              <a:off x="5919788" y="4624388"/>
              <a:ext cx="382588" cy="379413"/>
            </a:xfrm>
            <a:custGeom>
              <a:avLst/>
              <a:gdLst>
                <a:gd name="T0" fmla="*/ 182 w 241"/>
                <a:gd name="T1" fmla="*/ 36 h 239"/>
                <a:gd name="T2" fmla="*/ 223 w 241"/>
                <a:gd name="T3" fmla="*/ 107 h 239"/>
                <a:gd name="T4" fmla="*/ 218 w 241"/>
                <a:gd name="T5" fmla="*/ 131 h 239"/>
                <a:gd name="T6" fmla="*/ 193 w 241"/>
                <a:gd name="T7" fmla="*/ 109 h 239"/>
                <a:gd name="T8" fmla="*/ 203 w 241"/>
                <a:gd name="T9" fmla="*/ 79 h 239"/>
                <a:gd name="T10" fmla="*/ 149 w 241"/>
                <a:gd name="T11" fmla="*/ 32 h 239"/>
                <a:gd name="T12" fmla="*/ 135 w 241"/>
                <a:gd name="T13" fmla="*/ 22 h 239"/>
                <a:gd name="T14" fmla="*/ 127 w 241"/>
                <a:gd name="T15" fmla="*/ 139 h 239"/>
                <a:gd name="T16" fmla="*/ 140 w 241"/>
                <a:gd name="T17" fmla="*/ 114 h 239"/>
                <a:gd name="T18" fmla="*/ 116 w 241"/>
                <a:gd name="T19" fmla="*/ 101 h 239"/>
                <a:gd name="T20" fmla="*/ 102 w 241"/>
                <a:gd name="T21" fmla="*/ 126 h 239"/>
                <a:gd name="T22" fmla="*/ 107 w 241"/>
                <a:gd name="T23" fmla="*/ 172 h 239"/>
                <a:gd name="T24" fmla="*/ 119 w 241"/>
                <a:gd name="T25" fmla="*/ 183 h 239"/>
                <a:gd name="T26" fmla="*/ 142 w 241"/>
                <a:gd name="T27" fmla="*/ 178 h 239"/>
                <a:gd name="T28" fmla="*/ 152 w 241"/>
                <a:gd name="T29" fmla="*/ 173 h 239"/>
                <a:gd name="T30" fmla="*/ 168 w 241"/>
                <a:gd name="T31" fmla="*/ 160 h 239"/>
                <a:gd name="T32" fmla="*/ 170 w 241"/>
                <a:gd name="T33" fmla="*/ 145 h 239"/>
                <a:gd name="T34" fmla="*/ 183 w 241"/>
                <a:gd name="T35" fmla="*/ 131 h 239"/>
                <a:gd name="T36" fmla="*/ 177 w 241"/>
                <a:gd name="T37" fmla="*/ 117 h 239"/>
                <a:gd name="T38" fmla="*/ 177 w 241"/>
                <a:gd name="T39" fmla="*/ 89 h 239"/>
                <a:gd name="T40" fmla="*/ 159 w 241"/>
                <a:gd name="T41" fmla="*/ 79 h 239"/>
                <a:gd name="T42" fmla="*/ 154 w 241"/>
                <a:gd name="T43" fmla="*/ 65 h 239"/>
                <a:gd name="T44" fmla="*/ 132 w 241"/>
                <a:gd name="T45" fmla="*/ 58 h 239"/>
                <a:gd name="T46" fmla="*/ 121 w 241"/>
                <a:gd name="T47" fmla="*/ 56 h 239"/>
                <a:gd name="T48" fmla="*/ 101 w 241"/>
                <a:gd name="T49" fmla="*/ 60 h 239"/>
                <a:gd name="T50" fmla="*/ 91 w 241"/>
                <a:gd name="T51" fmla="*/ 73 h 239"/>
                <a:gd name="T52" fmla="*/ 73 w 241"/>
                <a:gd name="T53" fmla="*/ 79 h 239"/>
                <a:gd name="T54" fmla="*/ 73 w 241"/>
                <a:gd name="T55" fmla="*/ 94 h 239"/>
                <a:gd name="T56" fmla="*/ 58 w 241"/>
                <a:gd name="T57" fmla="*/ 119 h 239"/>
                <a:gd name="T58" fmla="*/ 69 w 241"/>
                <a:gd name="T59" fmla="*/ 135 h 239"/>
                <a:gd name="T60" fmla="*/ 66 w 241"/>
                <a:gd name="T61" fmla="*/ 150 h 239"/>
                <a:gd name="T62" fmla="*/ 79 w 241"/>
                <a:gd name="T63" fmla="*/ 167 h 239"/>
                <a:gd name="T64" fmla="*/ 89 w 241"/>
                <a:gd name="T65" fmla="*/ 173 h 239"/>
                <a:gd name="T66" fmla="*/ 117 w 241"/>
                <a:gd name="T67" fmla="*/ 159 h 239"/>
                <a:gd name="T68" fmla="*/ 147 w 241"/>
                <a:gd name="T69" fmla="*/ 150 h 239"/>
                <a:gd name="T70" fmla="*/ 160 w 241"/>
                <a:gd name="T71" fmla="*/ 124 h 239"/>
                <a:gd name="T72" fmla="*/ 147 w 241"/>
                <a:gd name="T73" fmla="*/ 89 h 239"/>
                <a:gd name="T74" fmla="*/ 117 w 241"/>
                <a:gd name="T75" fmla="*/ 79 h 239"/>
                <a:gd name="T76" fmla="*/ 86 w 241"/>
                <a:gd name="T77" fmla="*/ 101 h 239"/>
                <a:gd name="T78" fmla="*/ 83 w 241"/>
                <a:gd name="T79" fmla="*/ 131 h 239"/>
                <a:gd name="T80" fmla="*/ 109 w 241"/>
                <a:gd name="T81" fmla="*/ 157 h 239"/>
                <a:gd name="T82" fmla="*/ 131 w 241"/>
                <a:gd name="T83" fmla="*/ 192 h 239"/>
                <a:gd name="T84" fmla="*/ 147 w 241"/>
                <a:gd name="T85" fmla="*/ 206 h 239"/>
                <a:gd name="T86" fmla="*/ 203 w 241"/>
                <a:gd name="T87" fmla="*/ 160 h 239"/>
                <a:gd name="T88" fmla="*/ 218 w 241"/>
                <a:gd name="T89" fmla="*/ 135 h 239"/>
                <a:gd name="T90" fmla="*/ 213 w 241"/>
                <a:gd name="T91" fmla="*/ 165 h 239"/>
                <a:gd name="T92" fmla="*/ 150 w 241"/>
                <a:gd name="T93" fmla="*/ 218 h 239"/>
                <a:gd name="T94" fmla="*/ 131 w 241"/>
                <a:gd name="T95" fmla="*/ 239 h 239"/>
                <a:gd name="T96" fmla="*/ 25 w 241"/>
                <a:gd name="T97" fmla="*/ 109 h 239"/>
                <a:gd name="T98" fmla="*/ 32 w 241"/>
                <a:gd name="T99" fmla="*/ 131 h 239"/>
                <a:gd name="T100" fmla="*/ 56 w 241"/>
                <a:gd name="T101" fmla="*/ 183 h 239"/>
                <a:gd name="T102" fmla="*/ 109 w 241"/>
                <a:gd name="T103" fmla="*/ 210 h 239"/>
                <a:gd name="T104" fmla="*/ 109 w 241"/>
                <a:gd name="T105" fmla="*/ 221 h 239"/>
                <a:gd name="T106" fmla="*/ 38 w 241"/>
                <a:gd name="T107" fmla="*/ 178 h 239"/>
                <a:gd name="T108" fmla="*/ 2 w 241"/>
                <a:gd name="T109" fmla="*/ 131 h 239"/>
                <a:gd name="T110" fmla="*/ 25 w 241"/>
                <a:gd name="T111" fmla="*/ 109 h 239"/>
                <a:gd name="T112" fmla="*/ 111 w 241"/>
                <a:gd name="T113" fmla="*/ 46 h 239"/>
                <a:gd name="T114" fmla="*/ 81 w 241"/>
                <a:gd name="T115" fmla="*/ 38 h 239"/>
                <a:gd name="T116" fmla="*/ 35 w 241"/>
                <a:gd name="T117" fmla="*/ 93 h 239"/>
                <a:gd name="T118" fmla="*/ 20 w 241"/>
                <a:gd name="T119" fmla="*/ 107 h 239"/>
                <a:gd name="T120" fmla="*/ 50 w 241"/>
                <a:gd name="T121" fmla="*/ 46 h 239"/>
                <a:gd name="T122" fmla="*/ 109 w 241"/>
                <a:gd name="T123" fmla="*/ 0 h 239"/>
                <a:gd name="T124" fmla="*/ 132 w 241"/>
                <a:gd name="T125" fmla="*/ 2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1" h="239">
                  <a:moveTo>
                    <a:pt x="134" y="18"/>
                  </a:moveTo>
                  <a:lnTo>
                    <a:pt x="134" y="18"/>
                  </a:lnTo>
                  <a:lnTo>
                    <a:pt x="150" y="22"/>
                  </a:lnTo>
                  <a:lnTo>
                    <a:pt x="167" y="27"/>
                  </a:lnTo>
                  <a:lnTo>
                    <a:pt x="182" y="36"/>
                  </a:lnTo>
                  <a:lnTo>
                    <a:pt x="195" y="46"/>
                  </a:lnTo>
                  <a:lnTo>
                    <a:pt x="205" y="60"/>
                  </a:lnTo>
                  <a:lnTo>
                    <a:pt x="213" y="74"/>
                  </a:lnTo>
                  <a:lnTo>
                    <a:pt x="220" y="91"/>
                  </a:lnTo>
                  <a:lnTo>
                    <a:pt x="223" y="107"/>
                  </a:lnTo>
                  <a:lnTo>
                    <a:pt x="239" y="107"/>
                  </a:lnTo>
                  <a:lnTo>
                    <a:pt x="239" y="107"/>
                  </a:lnTo>
                  <a:lnTo>
                    <a:pt x="241" y="109"/>
                  </a:lnTo>
                  <a:lnTo>
                    <a:pt x="241" y="109"/>
                  </a:lnTo>
                  <a:lnTo>
                    <a:pt x="218" y="131"/>
                  </a:lnTo>
                  <a:lnTo>
                    <a:pt x="218" y="131"/>
                  </a:lnTo>
                  <a:lnTo>
                    <a:pt x="216" y="131"/>
                  </a:lnTo>
                  <a:lnTo>
                    <a:pt x="193" y="109"/>
                  </a:lnTo>
                  <a:lnTo>
                    <a:pt x="193" y="109"/>
                  </a:lnTo>
                  <a:lnTo>
                    <a:pt x="193" y="109"/>
                  </a:lnTo>
                  <a:lnTo>
                    <a:pt x="195" y="107"/>
                  </a:lnTo>
                  <a:lnTo>
                    <a:pt x="211" y="107"/>
                  </a:lnTo>
                  <a:lnTo>
                    <a:pt x="211" y="107"/>
                  </a:lnTo>
                  <a:lnTo>
                    <a:pt x="208" y="93"/>
                  </a:lnTo>
                  <a:lnTo>
                    <a:pt x="203" y="79"/>
                  </a:lnTo>
                  <a:lnTo>
                    <a:pt x="195" y="66"/>
                  </a:lnTo>
                  <a:lnTo>
                    <a:pt x="187" y="55"/>
                  </a:lnTo>
                  <a:lnTo>
                    <a:pt x="175" y="45"/>
                  </a:lnTo>
                  <a:lnTo>
                    <a:pt x="162" y="38"/>
                  </a:lnTo>
                  <a:lnTo>
                    <a:pt x="149" y="32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5" y="27"/>
                  </a:lnTo>
                  <a:lnTo>
                    <a:pt x="137" y="23"/>
                  </a:lnTo>
                  <a:lnTo>
                    <a:pt x="135" y="22"/>
                  </a:lnTo>
                  <a:lnTo>
                    <a:pt x="134" y="18"/>
                  </a:lnTo>
                  <a:lnTo>
                    <a:pt x="134" y="18"/>
                  </a:lnTo>
                  <a:close/>
                  <a:moveTo>
                    <a:pt x="119" y="140"/>
                  </a:moveTo>
                  <a:lnTo>
                    <a:pt x="119" y="140"/>
                  </a:lnTo>
                  <a:lnTo>
                    <a:pt x="127" y="139"/>
                  </a:lnTo>
                  <a:lnTo>
                    <a:pt x="134" y="135"/>
                  </a:lnTo>
                  <a:lnTo>
                    <a:pt x="139" y="129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0" y="114"/>
                  </a:lnTo>
                  <a:lnTo>
                    <a:pt x="137" y="107"/>
                  </a:lnTo>
                  <a:lnTo>
                    <a:pt x="131" y="102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16" y="101"/>
                  </a:lnTo>
                  <a:lnTo>
                    <a:pt x="109" y="104"/>
                  </a:lnTo>
                  <a:lnTo>
                    <a:pt x="104" y="111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2" y="126"/>
                  </a:lnTo>
                  <a:lnTo>
                    <a:pt x="106" y="132"/>
                  </a:lnTo>
                  <a:lnTo>
                    <a:pt x="112" y="137"/>
                  </a:lnTo>
                  <a:lnTo>
                    <a:pt x="119" y="140"/>
                  </a:lnTo>
                  <a:lnTo>
                    <a:pt x="119" y="140"/>
                  </a:lnTo>
                  <a:close/>
                  <a:moveTo>
                    <a:pt x="107" y="172"/>
                  </a:moveTo>
                  <a:lnTo>
                    <a:pt x="109" y="182"/>
                  </a:lnTo>
                  <a:lnTo>
                    <a:pt x="109" y="182"/>
                  </a:lnTo>
                  <a:lnTo>
                    <a:pt x="111" y="182"/>
                  </a:lnTo>
                  <a:lnTo>
                    <a:pt x="119" y="183"/>
                  </a:lnTo>
                  <a:lnTo>
                    <a:pt x="119" y="183"/>
                  </a:lnTo>
                  <a:lnTo>
                    <a:pt x="121" y="182"/>
                  </a:lnTo>
                  <a:lnTo>
                    <a:pt x="124" y="173"/>
                  </a:lnTo>
                  <a:lnTo>
                    <a:pt x="124" y="173"/>
                  </a:lnTo>
                  <a:lnTo>
                    <a:pt x="137" y="172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52" y="175"/>
                  </a:lnTo>
                  <a:lnTo>
                    <a:pt x="152" y="175"/>
                  </a:lnTo>
                  <a:lnTo>
                    <a:pt x="152" y="173"/>
                  </a:lnTo>
                  <a:lnTo>
                    <a:pt x="150" y="165"/>
                  </a:lnTo>
                  <a:lnTo>
                    <a:pt x="150" y="165"/>
                  </a:lnTo>
                  <a:lnTo>
                    <a:pt x="160" y="157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70" y="160"/>
                  </a:lnTo>
                  <a:lnTo>
                    <a:pt x="175" y="152"/>
                  </a:lnTo>
                  <a:lnTo>
                    <a:pt x="175" y="152"/>
                  </a:lnTo>
                  <a:lnTo>
                    <a:pt x="175" y="150"/>
                  </a:lnTo>
                  <a:lnTo>
                    <a:pt x="170" y="145"/>
                  </a:lnTo>
                  <a:lnTo>
                    <a:pt x="170" y="145"/>
                  </a:lnTo>
                  <a:lnTo>
                    <a:pt x="175" y="132"/>
                  </a:lnTo>
                  <a:lnTo>
                    <a:pt x="183" y="131"/>
                  </a:lnTo>
                  <a:lnTo>
                    <a:pt x="183" y="131"/>
                  </a:lnTo>
                  <a:lnTo>
                    <a:pt x="183" y="131"/>
                  </a:lnTo>
                  <a:lnTo>
                    <a:pt x="185" y="121"/>
                  </a:lnTo>
                  <a:lnTo>
                    <a:pt x="185" y="121"/>
                  </a:lnTo>
                  <a:lnTo>
                    <a:pt x="183" y="119"/>
                  </a:lnTo>
                  <a:lnTo>
                    <a:pt x="177" y="117"/>
                  </a:lnTo>
                  <a:lnTo>
                    <a:pt x="177" y="117"/>
                  </a:lnTo>
                  <a:lnTo>
                    <a:pt x="173" y="104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0" y="98"/>
                  </a:lnTo>
                  <a:lnTo>
                    <a:pt x="177" y="89"/>
                  </a:lnTo>
                  <a:lnTo>
                    <a:pt x="177" y="89"/>
                  </a:lnTo>
                  <a:lnTo>
                    <a:pt x="175" y="88"/>
                  </a:lnTo>
                  <a:lnTo>
                    <a:pt x="167" y="89"/>
                  </a:lnTo>
                  <a:lnTo>
                    <a:pt x="167" y="89"/>
                  </a:lnTo>
                  <a:lnTo>
                    <a:pt x="159" y="79"/>
                  </a:lnTo>
                  <a:lnTo>
                    <a:pt x="162" y="73"/>
                  </a:lnTo>
                  <a:lnTo>
                    <a:pt x="162" y="73"/>
                  </a:lnTo>
                  <a:lnTo>
                    <a:pt x="162" y="71"/>
                  </a:lnTo>
                  <a:lnTo>
                    <a:pt x="154" y="65"/>
                  </a:lnTo>
                  <a:lnTo>
                    <a:pt x="154" y="65"/>
                  </a:lnTo>
                  <a:lnTo>
                    <a:pt x="152" y="65"/>
                  </a:lnTo>
                  <a:lnTo>
                    <a:pt x="147" y="71"/>
                  </a:lnTo>
                  <a:lnTo>
                    <a:pt x="147" y="71"/>
                  </a:lnTo>
                  <a:lnTo>
                    <a:pt x="134" y="66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22" y="56"/>
                  </a:lnTo>
                  <a:lnTo>
                    <a:pt x="121" y="56"/>
                  </a:lnTo>
                  <a:lnTo>
                    <a:pt x="119" y="65"/>
                  </a:lnTo>
                  <a:lnTo>
                    <a:pt x="119" y="65"/>
                  </a:lnTo>
                  <a:lnTo>
                    <a:pt x="106" y="66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99" y="60"/>
                  </a:lnTo>
                  <a:lnTo>
                    <a:pt x="91" y="65"/>
                  </a:lnTo>
                  <a:lnTo>
                    <a:pt x="91" y="65"/>
                  </a:lnTo>
                  <a:lnTo>
                    <a:pt x="89" y="65"/>
                  </a:lnTo>
                  <a:lnTo>
                    <a:pt x="91" y="73"/>
                  </a:lnTo>
                  <a:lnTo>
                    <a:pt x="91" y="73"/>
                  </a:lnTo>
                  <a:lnTo>
                    <a:pt x="81" y="81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9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6" y="88"/>
                  </a:lnTo>
                  <a:lnTo>
                    <a:pt x="73" y="94"/>
                  </a:lnTo>
                  <a:lnTo>
                    <a:pt x="73" y="94"/>
                  </a:lnTo>
                  <a:lnTo>
                    <a:pt x="68" y="107"/>
                  </a:lnTo>
                  <a:lnTo>
                    <a:pt x="60" y="107"/>
                  </a:lnTo>
                  <a:lnTo>
                    <a:pt x="60" y="107"/>
                  </a:lnTo>
                  <a:lnTo>
                    <a:pt x="58" y="109"/>
                  </a:lnTo>
                  <a:lnTo>
                    <a:pt x="58" y="119"/>
                  </a:lnTo>
                  <a:lnTo>
                    <a:pt x="58" y="119"/>
                  </a:lnTo>
                  <a:lnTo>
                    <a:pt x="58" y="119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9" y="135"/>
                  </a:lnTo>
                  <a:lnTo>
                    <a:pt x="61" y="140"/>
                  </a:lnTo>
                  <a:lnTo>
                    <a:pt x="61" y="140"/>
                  </a:lnTo>
                  <a:lnTo>
                    <a:pt x="61" y="142"/>
                  </a:lnTo>
                  <a:lnTo>
                    <a:pt x="66" y="150"/>
                  </a:lnTo>
                  <a:lnTo>
                    <a:pt x="66" y="150"/>
                  </a:lnTo>
                  <a:lnTo>
                    <a:pt x="66" y="15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83" y="159"/>
                  </a:lnTo>
                  <a:lnTo>
                    <a:pt x="79" y="167"/>
                  </a:lnTo>
                  <a:lnTo>
                    <a:pt x="79" y="167"/>
                  </a:lnTo>
                  <a:lnTo>
                    <a:pt x="81" y="168"/>
                  </a:lnTo>
                  <a:lnTo>
                    <a:pt x="88" y="173"/>
                  </a:lnTo>
                  <a:lnTo>
                    <a:pt x="88" y="173"/>
                  </a:lnTo>
                  <a:lnTo>
                    <a:pt x="89" y="173"/>
                  </a:lnTo>
                  <a:lnTo>
                    <a:pt x="96" y="168"/>
                  </a:lnTo>
                  <a:lnTo>
                    <a:pt x="96" y="168"/>
                  </a:lnTo>
                  <a:lnTo>
                    <a:pt x="107" y="172"/>
                  </a:lnTo>
                  <a:lnTo>
                    <a:pt x="107" y="172"/>
                  </a:lnTo>
                  <a:close/>
                  <a:moveTo>
                    <a:pt x="117" y="159"/>
                  </a:moveTo>
                  <a:lnTo>
                    <a:pt x="117" y="159"/>
                  </a:lnTo>
                  <a:lnTo>
                    <a:pt x="126" y="159"/>
                  </a:lnTo>
                  <a:lnTo>
                    <a:pt x="134" y="157"/>
                  </a:lnTo>
                  <a:lnTo>
                    <a:pt x="140" y="154"/>
                  </a:lnTo>
                  <a:lnTo>
                    <a:pt x="147" y="150"/>
                  </a:lnTo>
                  <a:lnTo>
                    <a:pt x="152" y="145"/>
                  </a:lnTo>
                  <a:lnTo>
                    <a:pt x="157" y="139"/>
                  </a:lnTo>
                  <a:lnTo>
                    <a:pt x="160" y="131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60" y="116"/>
                  </a:lnTo>
                  <a:lnTo>
                    <a:pt x="160" y="107"/>
                  </a:lnTo>
                  <a:lnTo>
                    <a:pt x="157" y="101"/>
                  </a:lnTo>
                  <a:lnTo>
                    <a:pt x="152" y="94"/>
                  </a:lnTo>
                  <a:lnTo>
                    <a:pt x="147" y="89"/>
                  </a:lnTo>
                  <a:lnTo>
                    <a:pt x="140" y="84"/>
                  </a:lnTo>
                  <a:lnTo>
                    <a:pt x="134" y="81"/>
                  </a:lnTo>
                  <a:lnTo>
                    <a:pt x="126" y="79"/>
                  </a:lnTo>
                  <a:lnTo>
                    <a:pt x="126" y="79"/>
                  </a:lnTo>
                  <a:lnTo>
                    <a:pt x="117" y="79"/>
                  </a:lnTo>
                  <a:lnTo>
                    <a:pt x="109" y="81"/>
                  </a:lnTo>
                  <a:lnTo>
                    <a:pt x="102" y="84"/>
                  </a:lnTo>
                  <a:lnTo>
                    <a:pt x="96" y="89"/>
                  </a:lnTo>
                  <a:lnTo>
                    <a:pt x="91" y="94"/>
                  </a:lnTo>
                  <a:lnTo>
                    <a:pt x="86" y="101"/>
                  </a:lnTo>
                  <a:lnTo>
                    <a:pt x="84" y="107"/>
                  </a:lnTo>
                  <a:lnTo>
                    <a:pt x="83" y="116"/>
                  </a:lnTo>
                  <a:lnTo>
                    <a:pt x="83" y="116"/>
                  </a:lnTo>
                  <a:lnTo>
                    <a:pt x="83" y="124"/>
                  </a:lnTo>
                  <a:lnTo>
                    <a:pt x="83" y="131"/>
                  </a:lnTo>
                  <a:lnTo>
                    <a:pt x="86" y="139"/>
                  </a:lnTo>
                  <a:lnTo>
                    <a:pt x="91" y="144"/>
                  </a:lnTo>
                  <a:lnTo>
                    <a:pt x="96" y="150"/>
                  </a:lnTo>
                  <a:lnTo>
                    <a:pt x="102" y="154"/>
                  </a:lnTo>
                  <a:lnTo>
                    <a:pt x="109" y="157"/>
                  </a:lnTo>
                  <a:lnTo>
                    <a:pt x="117" y="159"/>
                  </a:lnTo>
                  <a:lnTo>
                    <a:pt x="117" y="159"/>
                  </a:lnTo>
                  <a:close/>
                  <a:moveTo>
                    <a:pt x="111" y="215"/>
                  </a:moveTo>
                  <a:lnTo>
                    <a:pt x="131" y="192"/>
                  </a:lnTo>
                  <a:lnTo>
                    <a:pt x="131" y="192"/>
                  </a:lnTo>
                  <a:lnTo>
                    <a:pt x="132" y="192"/>
                  </a:lnTo>
                  <a:lnTo>
                    <a:pt x="132" y="193"/>
                  </a:lnTo>
                  <a:lnTo>
                    <a:pt x="132" y="210"/>
                  </a:lnTo>
                  <a:lnTo>
                    <a:pt x="132" y="210"/>
                  </a:lnTo>
                  <a:lnTo>
                    <a:pt x="147" y="206"/>
                  </a:lnTo>
                  <a:lnTo>
                    <a:pt x="162" y="201"/>
                  </a:lnTo>
                  <a:lnTo>
                    <a:pt x="175" y="193"/>
                  </a:lnTo>
                  <a:lnTo>
                    <a:pt x="185" y="185"/>
                  </a:lnTo>
                  <a:lnTo>
                    <a:pt x="195" y="173"/>
                  </a:lnTo>
                  <a:lnTo>
                    <a:pt x="203" y="160"/>
                  </a:lnTo>
                  <a:lnTo>
                    <a:pt x="208" y="147"/>
                  </a:lnTo>
                  <a:lnTo>
                    <a:pt x="211" y="132"/>
                  </a:lnTo>
                  <a:lnTo>
                    <a:pt x="211" y="132"/>
                  </a:lnTo>
                  <a:lnTo>
                    <a:pt x="215" y="134"/>
                  </a:lnTo>
                  <a:lnTo>
                    <a:pt x="218" y="135"/>
                  </a:lnTo>
                  <a:lnTo>
                    <a:pt x="220" y="134"/>
                  </a:lnTo>
                  <a:lnTo>
                    <a:pt x="223" y="131"/>
                  </a:lnTo>
                  <a:lnTo>
                    <a:pt x="223" y="131"/>
                  </a:lnTo>
                  <a:lnTo>
                    <a:pt x="220" y="149"/>
                  </a:lnTo>
                  <a:lnTo>
                    <a:pt x="213" y="165"/>
                  </a:lnTo>
                  <a:lnTo>
                    <a:pt x="205" y="180"/>
                  </a:lnTo>
                  <a:lnTo>
                    <a:pt x="193" y="192"/>
                  </a:lnTo>
                  <a:lnTo>
                    <a:pt x="182" y="203"/>
                  </a:lnTo>
                  <a:lnTo>
                    <a:pt x="167" y="211"/>
                  </a:lnTo>
                  <a:lnTo>
                    <a:pt x="150" y="218"/>
                  </a:lnTo>
                  <a:lnTo>
                    <a:pt x="132" y="221"/>
                  </a:lnTo>
                  <a:lnTo>
                    <a:pt x="132" y="239"/>
                  </a:lnTo>
                  <a:lnTo>
                    <a:pt x="132" y="239"/>
                  </a:lnTo>
                  <a:lnTo>
                    <a:pt x="132" y="239"/>
                  </a:lnTo>
                  <a:lnTo>
                    <a:pt x="131" y="239"/>
                  </a:lnTo>
                  <a:lnTo>
                    <a:pt x="111" y="216"/>
                  </a:lnTo>
                  <a:lnTo>
                    <a:pt x="111" y="216"/>
                  </a:lnTo>
                  <a:lnTo>
                    <a:pt x="111" y="215"/>
                  </a:lnTo>
                  <a:lnTo>
                    <a:pt x="111" y="215"/>
                  </a:lnTo>
                  <a:close/>
                  <a:moveTo>
                    <a:pt x="25" y="109"/>
                  </a:move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32" y="131"/>
                  </a:lnTo>
                  <a:lnTo>
                    <a:pt x="32" y="131"/>
                  </a:lnTo>
                  <a:lnTo>
                    <a:pt x="35" y="145"/>
                  </a:lnTo>
                  <a:lnTo>
                    <a:pt x="40" y="160"/>
                  </a:lnTo>
                  <a:lnTo>
                    <a:pt x="48" y="173"/>
                  </a:lnTo>
                  <a:lnTo>
                    <a:pt x="56" y="183"/>
                  </a:lnTo>
                  <a:lnTo>
                    <a:pt x="68" y="193"/>
                  </a:lnTo>
                  <a:lnTo>
                    <a:pt x="81" y="201"/>
                  </a:lnTo>
                  <a:lnTo>
                    <a:pt x="94" y="206"/>
                  </a:lnTo>
                  <a:lnTo>
                    <a:pt x="109" y="210"/>
                  </a:lnTo>
                  <a:lnTo>
                    <a:pt x="109" y="210"/>
                  </a:lnTo>
                  <a:lnTo>
                    <a:pt x="107" y="213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109" y="221"/>
                  </a:lnTo>
                  <a:lnTo>
                    <a:pt x="109" y="221"/>
                  </a:lnTo>
                  <a:lnTo>
                    <a:pt x="93" y="218"/>
                  </a:lnTo>
                  <a:lnTo>
                    <a:pt x="76" y="211"/>
                  </a:lnTo>
                  <a:lnTo>
                    <a:pt x="61" y="203"/>
                  </a:lnTo>
                  <a:lnTo>
                    <a:pt x="48" y="192"/>
                  </a:lnTo>
                  <a:lnTo>
                    <a:pt x="38" y="178"/>
                  </a:lnTo>
                  <a:lnTo>
                    <a:pt x="30" y="164"/>
                  </a:lnTo>
                  <a:lnTo>
                    <a:pt x="23" y="149"/>
                  </a:lnTo>
                  <a:lnTo>
                    <a:pt x="20" y="131"/>
                  </a:lnTo>
                  <a:lnTo>
                    <a:pt x="2" y="131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2" y="131"/>
                  </a:lnTo>
                  <a:lnTo>
                    <a:pt x="23" y="109"/>
                  </a:lnTo>
                  <a:lnTo>
                    <a:pt x="23" y="109"/>
                  </a:lnTo>
                  <a:lnTo>
                    <a:pt x="25" y="109"/>
                  </a:lnTo>
                  <a:lnTo>
                    <a:pt x="25" y="109"/>
                  </a:lnTo>
                  <a:close/>
                  <a:moveTo>
                    <a:pt x="132" y="25"/>
                  </a:moveTo>
                  <a:lnTo>
                    <a:pt x="111" y="46"/>
                  </a:lnTo>
                  <a:lnTo>
                    <a:pt x="111" y="46"/>
                  </a:lnTo>
                  <a:lnTo>
                    <a:pt x="111" y="46"/>
                  </a:lnTo>
                  <a:lnTo>
                    <a:pt x="109" y="46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94" y="33"/>
                  </a:lnTo>
                  <a:lnTo>
                    <a:pt x="81" y="38"/>
                  </a:lnTo>
                  <a:lnTo>
                    <a:pt x="68" y="46"/>
                  </a:lnTo>
                  <a:lnTo>
                    <a:pt x="56" y="55"/>
                  </a:lnTo>
                  <a:lnTo>
                    <a:pt x="48" y="66"/>
                  </a:lnTo>
                  <a:lnTo>
                    <a:pt x="40" y="79"/>
                  </a:lnTo>
                  <a:lnTo>
                    <a:pt x="35" y="93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27" y="104"/>
                  </a:lnTo>
                  <a:lnTo>
                    <a:pt x="23" y="104"/>
                  </a:lnTo>
                  <a:lnTo>
                    <a:pt x="20" y="107"/>
                  </a:lnTo>
                  <a:lnTo>
                    <a:pt x="20" y="107"/>
                  </a:lnTo>
                  <a:lnTo>
                    <a:pt x="23" y="89"/>
                  </a:lnTo>
                  <a:lnTo>
                    <a:pt x="30" y="74"/>
                  </a:lnTo>
                  <a:lnTo>
                    <a:pt x="38" y="60"/>
                  </a:lnTo>
                  <a:lnTo>
                    <a:pt x="50" y="46"/>
                  </a:lnTo>
                  <a:lnTo>
                    <a:pt x="61" y="36"/>
                  </a:lnTo>
                  <a:lnTo>
                    <a:pt x="76" y="28"/>
                  </a:lnTo>
                  <a:lnTo>
                    <a:pt x="93" y="22"/>
                  </a:lnTo>
                  <a:lnTo>
                    <a:pt x="109" y="18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5"/>
                  </a:lnTo>
                  <a:lnTo>
                    <a:pt x="132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02"/>
            <p:cNvSpPr>
              <a:spLocks noEditPoints="1"/>
            </p:cNvSpPr>
            <p:nvPr/>
          </p:nvSpPr>
          <p:spPr bwMode="auto">
            <a:xfrm>
              <a:off x="6591300" y="3632200"/>
              <a:ext cx="1265238" cy="1116013"/>
            </a:xfrm>
            <a:custGeom>
              <a:avLst/>
              <a:gdLst>
                <a:gd name="T0" fmla="*/ 222 w 797"/>
                <a:gd name="T1" fmla="*/ 703 h 703"/>
                <a:gd name="T2" fmla="*/ 209 w 797"/>
                <a:gd name="T3" fmla="*/ 701 h 703"/>
                <a:gd name="T4" fmla="*/ 189 w 797"/>
                <a:gd name="T5" fmla="*/ 688 h 703"/>
                <a:gd name="T6" fmla="*/ 6 w 797"/>
                <a:gd name="T7" fmla="*/ 374 h 703"/>
                <a:gd name="T8" fmla="*/ 1 w 797"/>
                <a:gd name="T9" fmla="*/ 363 h 703"/>
                <a:gd name="T10" fmla="*/ 1 w 797"/>
                <a:gd name="T11" fmla="*/ 340 h 703"/>
                <a:gd name="T12" fmla="*/ 181 w 797"/>
                <a:gd name="T13" fmla="*/ 23 h 703"/>
                <a:gd name="T14" fmla="*/ 189 w 797"/>
                <a:gd name="T15" fmla="*/ 13 h 703"/>
                <a:gd name="T16" fmla="*/ 209 w 797"/>
                <a:gd name="T17" fmla="*/ 1 h 703"/>
                <a:gd name="T18" fmla="*/ 574 w 797"/>
                <a:gd name="T19" fmla="*/ 0 h 703"/>
                <a:gd name="T20" fmla="*/ 585 w 797"/>
                <a:gd name="T21" fmla="*/ 1 h 703"/>
                <a:gd name="T22" fmla="*/ 607 w 797"/>
                <a:gd name="T23" fmla="*/ 13 h 703"/>
                <a:gd name="T24" fmla="*/ 790 w 797"/>
                <a:gd name="T25" fmla="*/ 328 h 703"/>
                <a:gd name="T26" fmla="*/ 795 w 797"/>
                <a:gd name="T27" fmla="*/ 340 h 703"/>
                <a:gd name="T28" fmla="*/ 795 w 797"/>
                <a:gd name="T29" fmla="*/ 363 h 703"/>
                <a:gd name="T30" fmla="*/ 613 w 797"/>
                <a:gd name="T31" fmla="*/ 678 h 703"/>
                <a:gd name="T32" fmla="*/ 607 w 797"/>
                <a:gd name="T33" fmla="*/ 688 h 703"/>
                <a:gd name="T34" fmla="*/ 585 w 797"/>
                <a:gd name="T35" fmla="*/ 701 h 703"/>
                <a:gd name="T36" fmla="*/ 574 w 797"/>
                <a:gd name="T37" fmla="*/ 703 h 703"/>
                <a:gd name="T38" fmla="*/ 222 w 797"/>
                <a:gd name="T39" fmla="*/ 13 h 703"/>
                <a:gd name="T40" fmla="*/ 206 w 797"/>
                <a:gd name="T41" fmla="*/ 18 h 703"/>
                <a:gd name="T42" fmla="*/ 193 w 797"/>
                <a:gd name="T43" fmla="*/ 30 h 703"/>
                <a:gd name="T44" fmla="*/ 18 w 797"/>
                <a:gd name="T45" fmla="*/ 335 h 703"/>
                <a:gd name="T46" fmla="*/ 13 w 797"/>
                <a:gd name="T47" fmla="*/ 351 h 703"/>
                <a:gd name="T48" fmla="*/ 18 w 797"/>
                <a:gd name="T49" fmla="*/ 368 h 703"/>
                <a:gd name="T50" fmla="*/ 193 w 797"/>
                <a:gd name="T51" fmla="*/ 671 h 703"/>
                <a:gd name="T52" fmla="*/ 206 w 797"/>
                <a:gd name="T53" fmla="*/ 685 h 703"/>
                <a:gd name="T54" fmla="*/ 222 w 797"/>
                <a:gd name="T55" fmla="*/ 690 h 703"/>
                <a:gd name="T56" fmla="*/ 574 w 797"/>
                <a:gd name="T57" fmla="*/ 690 h 703"/>
                <a:gd name="T58" fmla="*/ 590 w 797"/>
                <a:gd name="T59" fmla="*/ 685 h 703"/>
                <a:gd name="T60" fmla="*/ 602 w 797"/>
                <a:gd name="T61" fmla="*/ 671 h 703"/>
                <a:gd name="T62" fmla="*/ 778 w 797"/>
                <a:gd name="T63" fmla="*/ 368 h 703"/>
                <a:gd name="T64" fmla="*/ 783 w 797"/>
                <a:gd name="T65" fmla="*/ 351 h 703"/>
                <a:gd name="T66" fmla="*/ 778 w 797"/>
                <a:gd name="T67" fmla="*/ 335 h 703"/>
                <a:gd name="T68" fmla="*/ 602 w 797"/>
                <a:gd name="T69" fmla="*/ 30 h 703"/>
                <a:gd name="T70" fmla="*/ 590 w 797"/>
                <a:gd name="T71" fmla="*/ 18 h 703"/>
                <a:gd name="T72" fmla="*/ 574 w 797"/>
                <a:gd name="T73" fmla="*/ 1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7" h="703">
                  <a:moveTo>
                    <a:pt x="574" y="703"/>
                  </a:moveTo>
                  <a:lnTo>
                    <a:pt x="222" y="703"/>
                  </a:lnTo>
                  <a:lnTo>
                    <a:pt x="222" y="703"/>
                  </a:lnTo>
                  <a:lnTo>
                    <a:pt x="209" y="701"/>
                  </a:lnTo>
                  <a:lnTo>
                    <a:pt x="199" y="696"/>
                  </a:lnTo>
                  <a:lnTo>
                    <a:pt x="189" y="688"/>
                  </a:lnTo>
                  <a:lnTo>
                    <a:pt x="181" y="678"/>
                  </a:lnTo>
                  <a:lnTo>
                    <a:pt x="6" y="374"/>
                  </a:lnTo>
                  <a:lnTo>
                    <a:pt x="6" y="374"/>
                  </a:lnTo>
                  <a:lnTo>
                    <a:pt x="1" y="363"/>
                  </a:lnTo>
                  <a:lnTo>
                    <a:pt x="0" y="351"/>
                  </a:lnTo>
                  <a:lnTo>
                    <a:pt x="1" y="340"/>
                  </a:lnTo>
                  <a:lnTo>
                    <a:pt x="6" y="328"/>
                  </a:lnTo>
                  <a:lnTo>
                    <a:pt x="181" y="23"/>
                  </a:lnTo>
                  <a:lnTo>
                    <a:pt x="181" y="23"/>
                  </a:lnTo>
                  <a:lnTo>
                    <a:pt x="189" y="13"/>
                  </a:lnTo>
                  <a:lnTo>
                    <a:pt x="199" y="6"/>
                  </a:lnTo>
                  <a:lnTo>
                    <a:pt x="209" y="1"/>
                  </a:lnTo>
                  <a:lnTo>
                    <a:pt x="222" y="0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85" y="1"/>
                  </a:lnTo>
                  <a:lnTo>
                    <a:pt x="597" y="6"/>
                  </a:lnTo>
                  <a:lnTo>
                    <a:pt x="607" y="13"/>
                  </a:lnTo>
                  <a:lnTo>
                    <a:pt x="613" y="23"/>
                  </a:lnTo>
                  <a:lnTo>
                    <a:pt x="790" y="328"/>
                  </a:lnTo>
                  <a:lnTo>
                    <a:pt x="790" y="328"/>
                  </a:lnTo>
                  <a:lnTo>
                    <a:pt x="795" y="340"/>
                  </a:lnTo>
                  <a:lnTo>
                    <a:pt x="797" y="351"/>
                  </a:lnTo>
                  <a:lnTo>
                    <a:pt x="795" y="363"/>
                  </a:lnTo>
                  <a:lnTo>
                    <a:pt x="790" y="374"/>
                  </a:lnTo>
                  <a:lnTo>
                    <a:pt x="613" y="678"/>
                  </a:lnTo>
                  <a:lnTo>
                    <a:pt x="613" y="678"/>
                  </a:lnTo>
                  <a:lnTo>
                    <a:pt x="607" y="688"/>
                  </a:lnTo>
                  <a:lnTo>
                    <a:pt x="597" y="696"/>
                  </a:lnTo>
                  <a:lnTo>
                    <a:pt x="585" y="701"/>
                  </a:lnTo>
                  <a:lnTo>
                    <a:pt x="574" y="703"/>
                  </a:lnTo>
                  <a:lnTo>
                    <a:pt x="574" y="703"/>
                  </a:lnTo>
                  <a:close/>
                  <a:moveTo>
                    <a:pt x="222" y="13"/>
                  </a:moveTo>
                  <a:lnTo>
                    <a:pt x="222" y="13"/>
                  </a:lnTo>
                  <a:lnTo>
                    <a:pt x="214" y="15"/>
                  </a:lnTo>
                  <a:lnTo>
                    <a:pt x="206" y="18"/>
                  </a:lnTo>
                  <a:lnTo>
                    <a:pt x="199" y="23"/>
                  </a:lnTo>
                  <a:lnTo>
                    <a:pt x="193" y="30"/>
                  </a:lnTo>
                  <a:lnTo>
                    <a:pt x="18" y="335"/>
                  </a:lnTo>
                  <a:lnTo>
                    <a:pt x="18" y="335"/>
                  </a:lnTo>
                  <a:lnTo>
                    <a:pt x="14" y="343"/>
                  </a:lnTo>
                  <a:lnTo>
                    <a:pt x="13" y="351"/>
                  </a:lnTo>
                  <a:lnTo>
                    <a:pt x="14" y="360"/>
                  </a:lnTo>
                  <a:lnTo>
                    <a:pt x="18" y="368"/>
                  </a:lnTo>
                  <a:lnTo>
                    <a:pt x="193" y="671"/>
                  </a:lnTo>
                  <a:lnTo>
                    <a:pt x="193" y="671"/>
                  </a:lnTo>
                  <a:lnTo>
                    <a:pt x="199" y="680"/>
                  </a:lnTo>
                  <a:lnTo>
                    <a:pt x="206" y="685"/>
                  </a:lnTo>
                  <a:lnTo>
                    <a:pt x="214" y="688"/>
                  </a:lnTo>
                  <a:lnTo>
                    <a:pt x="222" y="690"/>
                  </a:lnTo>
                  <a:lnTo>
                    <a:pt x="574" y="690"/>
                  </a:lnTo>
                  <a:lnTo>
                    <a:pt x="574" y="690"/>
                  </a:lnTo>
                  <a:lnTo>
                    <a:pt x="582" y="688"/>
                  </a:lnTo>
                  <a:lnTo>
                    <a:pt x="590" y="685"/>
                  </a:lnTo>
                  <a:lnTo>
                    <a:pt x="597" y="680"/>
                  </a:lnTo>
                  <a:lnTo>
                    <a:pt x="602" y="671"/>
                  </a:lnTo>
                  <a:lnTo>
                    <a:pt x="778" y="368"/>
                  </a:lnTo>
                  <a:lnTo>
                    <a:pt x="778" y="368"/>
                  </a:lnTo>
                  <a:lnTo>
                    <a:pt x="782" y="360"/>
                  </a:lnTo>
                  <a:lnTo>
                    <a:pt x="783" y="351"/>
                  </a:lnTo>
                  <a:lnTo>
                    <a:pt x="782" y="343"/>
                  </a:lnTo>
                  <a:lnTo>
                    <a:pt x="778" y="335"/>
                  </a:lnTo>
                  <a:lnTo>
                    <a:pt x="602" y="30"/>
                  </a:lnTo>
                  <a:lnTo>
                    <a:pt x="602" y="30"/>
                  </a:lnTo>
                  <a:lnTo>
                    <a:pt x="597" y="23"/>
                  </a:lnTo>
                  <a:lnTo>
                    <a:pt x="590" y="18"/>
                  </a:lnTo>
                  <a:lnTo>
                    <a:pt x="582" y="15"/>
                  </a:lnTo>
                  <a:lnTo>
                    <a:pt x="574" y="13"/>
                  </a:lnTo>
                  <a:lnTo>
                    <a:pt x="222" y="13"/>
                  </a:lnTo>
                  <a:close/>
                </a:path>
              </a:pathLst>
            </a:custGeom>
            <a:solidFill>
              <a:srgbClr val="1D50A2"/>
            </a:solidFill>
            <a:ln>
              <a:solidFill>
                <a:srgbClr val="006450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3"/>
            <p:cNvSpPr/>
            <p:nvPr/>
          </p:nvSpPr>
          <p:spPr bwMode="auto">
            <a:xfrm>
              <a:off x="6732588" y="3760788"/>
              <a:ext cx="981075" cy="868363"/>
            </a:xfrm>
            <a:custGeom>
              <a:avLst/>
              <a:gdLst>
                <a:gd name="T0" fmla="*/ 613 w 618"/>
                <a:gd name="T1" fmla="*/ 293 h 547"/>
                <a:gd name="T2" fmla="*/ 478 w 618"/>
                <a:gd name="T3" fmla="*/ 528 h 547"/>
                <a:gd name="T4" fmla="*/ 478 w 618"/>
                <a:gd name="T5" fmla="*/ 528 h 547"/>
                <a:gd name="T6" fmla="*/ 472 w 618"/>
                <a:gd name="T7" fmla="*/ 536 h 547"/>
                <a:gd name="T8" fmla="*/ 463 w 618"/>
                <a:gd name="T9" fmla="*/ 543 h 547"/>
                <a:gd name="T10" fmla="*/ 455 w 618"/>
                <a:gd name="T11" fmla="*/ 546 h 547"/>
                <a:gd name="T12" fmla="*/ 444 w 618"/>
                <a:gd name="T13" fmla="*/ 547 h 547"/>
                <a:gd name="T14" fmla="*/ 175 w 618"/>
                <a:gd name="T15" fmla="*/ 547 h 547"/>
                <a:gd name="T16" fmla="*/ 175 w 618"/>
                <a:gd name="T17" fmla="*/ 547 h 547"/>
                <a:gd name="T18" fmla="*/ 163 w 618"/>
                <a:gd name="T19" fmla="*/ 546 h 547"/>
                <a:gd name="T20" fmla="*/ 153 w 618"/>
                <a:gd name="T21" fmla="*/ 543 h 547"/>
                <a:gd name="T22" fmla="*/ 147 w 618"/>
                <a:gd name="T23" fmla="*/ 536 h 547"/>
                <a:gd name="T24" fmla="*/ 140 w 618"/>
                <a:gd name="T25" fmla="*/ 528 h 547"/>
                <a:gd name="T26" fmla="*/ 5 w 618"/>
                <a:gd name="T27" fmla="*/ 293 h 547"/>
                <a:gd name="T28" fmla="*/ 5 w 618"/>
                <a:gd name="T29" fmla="*/ 293 h 547"/>
                <a:gd name="T30" fmla="*/ 0 w 618"/>
                <a:gd name="T31" fmla="*/ 283 h 547"/>
                <a:gd name="T32" fmla="*/ 0 w 618"/>
                <a:gd name="T33" fmla="*/ 274 h 547"/>
                <a:gd name="T34" fmla="*/ 0 w 618"/>
                <a:gd name="T35" fmla="*/ 264 h 547"/>
                <a:gd name="T36" fmla="*/ 5 w 618"/>
                <a:gd name="T37" fmla="*/ 254 h 547"/>
                <a:gd name="T38" fmla="*/ 140 w 618"/>
                <a:gd name="T39" fmla="*/ 19 h 547"/>
                <a:gd name="T40" fmla="*/ 140 w 618"/>
                <a:gd name="T41" fmla="*/ 19 h 547"/>
                <a:gd name="T42" fmla="*/ 147 w 618"/>
                <a:gd name="T43" fmla="*/ 11 h 547"/>
                <a:gd name="T44" fmla="*/ 153 w 618"/>
                <a:gd name="T45" fmla="*/ 5 h 547"/>
                <a:gd name="T46" fmla="*/ 163 w 618"/>
                <a:gd name="T47" fmla="*/ 1 h 547"/>
                <a:gd name="T48" fmla="*/ 175 w 618"/>
                <a:gd name="T49" fmla="*/ 0 h 547"/>
                <a:gd name="T50" fmla="*/ 444 w 618"/>
                <a:gd name="T51" fmla="*/ 0 h 547"/>
                <a:gd name="T52" fmla="*/ 444 w 618"/>
                <a:gd name="T53" fmla="*/ 0 h 547"/>
                <a:gd name="T54" fmla="*/ 455 w 618"/>
                <a:gd name="T55" fmla="*/ 1 h 547"/>
                <a:gd name="T56" fmla="*/ 463 w 618"/>
                <a:gd name="T57" fmla="*/ 5 h 547"/>
                <a:gd name="T58" fmla="*/ 472 w 618"/>
                <a:gd name="T59" fmla="*/ 11 h 547"/>
                <a:gd name="T60" fmla="*/ 478 w 618"/>
                <a:gd name="T61" fmla="*/ 19 h 547"/>
                <a:gd name="T62" fmla="*/ 613 w 618"/>
                <a:gd name="T63" fmla="*/ 254 h 547"/>
                <a:gd name="T64" fmla="*/ 613 w 618"/>
                <a:gd name="T65" fmla="*/ 254 h 547"/>
                <a:gd name="T66" fmla="*/ 617 w 618"/>
                <a:gd name="T67" fmla="*/ 264 h 547"/>
                <a:gd name="T68" fmla="*/ 618 w 618"/>
                <a:gd name="T69" fmla="*/ 274 h 547"/>
                <a:gd name="T70" fmla="*/ 617 w 618"/>
                <a:gd name="T71" fmla="*/ 283 h 547"/>
                <a:gd name="T72" fmla="*/ 613 w 618"/>
                <a:gd name="T73" fmla="*/ 293 h 547"/>
                <a:gd name="T74" fmla="*/ 613 w 618"/>
                <a:gd name="T75" fmla="*/ 293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8" h="547">
                  <a:moveTo>
                    <a:pt x="613" y="293"/>
                  </a:moveTo>
                  <a:lnTo>
                    <a:pt x="478" y="528"/>
                  </a:lnTo>
                  <a:lnTo>
                    <a:pt x="478" y="528"/>
                  </a:lnTo>
                  <a:lnTo>
                    <a:pt x="472" y="536"/>
                  </a:lnTo>
                  <a:lnTo>
                    <a:pt x="463" y="543"/>
                  </a:lnTo>
                  <a:lnTo>
                    <a:pt x="455" y="546"/>
                  </a:lnTo>
                  <a:lnTo>
                    <a:pt x="444" y="547"/>
                  </a:lnTo>
                  <a:lnTo>
                    <a:pt x="175" y="547"/>
                  </a:lnTo>
                  <a:lnTo>
                    <a:pt x="175" y="547"/>
                  </a:lnTo>
                  <a:lnTo>
                    <a:pt x="163" y="546"/>
                  </a:lnTo>
                  <a:lnTo>
                    <a:pt x="153" y="543"/>
                  </a:lnTo>
                  <a:lnTo>
                    <a:pt x="147" y="536"/>
                  </a:lnTo>
                  <a:lnTo>
                    <a:pt x="140" y="528"/>
                  </a:lnTo>
                  <a:lnTo>
                    <a:pt x="5" y="293"/>
                  </a:lnTo>
                  <a:lnTo>
                    <a:pt x="5" y="293"/>
                  </a:lnTo>
                  <a:lnTo>
                    <a:pt x="0" y="283"/>
                  </a:lnTo>
                  <a:lnTo>
                    <a:pt x="0" y="274"/>
                  </a:lnTo>
                  <a:lnTo>
                    <a:pt x="0" y="264"/>
                  </a:lnTo>
                  <a:lnTo>
                    <a:pt x="5" y="254"/>
                  </a:lnTo>
                  <a:lnTo>
                    <a:pt x="140" y="19"/>
                  </a:lnTo>
                  <a:lnTo>
                    <a:pt x="140" y="19"/>
                  </a:lnTo>
                  <a:lnTo>
                    <a:pt x="147" y="11"/>
                  </a:lnTo>
                  <a:lnTo>
                    <a:pt x="153" y="5"/>
                  </a:lnTo>
                  <a:lnTo>
                    <a:pt x="163" y="1"/>
                  </a:lnTo>
                  <a:lnTo>
                    <a:pt x="175" y="0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55" y="1"/>
                  </a:lnTo>
                  <a:lnTo>
                    <a:pt x="463" y="5"/>
                  </a:lnTo>
                  <a:lnTo>
                    <a:pt x="472" y="11"/>
                  </a:lnTo>
                  <a:lnTo>
                    <a:pt x="478" y="19"/>
                  </a:lnTo>
                  <a:lnTo>
                    <a:pt x="613" y="254"/>
                  </a:lnTo>
                  <a:lnTo>
                    <a:pt x="613" y="254"/>
                  </a:lnTo>
                  <a:lnTo>
                    <a:pt x="617" y="264"/>
                  </a:lnTo>
                  <a:lnTo>
                    <a:pt x="618" y="274"/>
                  </a:lnTo>
                  <a:lnTo>
                    <a:pt x="617" y="283"/>
                  </a:lnTo>
                  <a:lnTo>
                    <a:pt x="613" y="293"/>
                  </a:lnTo>
                  <a:lnTo>
                    <a:pt x="613" y="293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304"/>
            <p:cNvSpPr>
              <a:spLocks noChangeArrowheads="1"/>
            </p:cNvSpPr>
            <p:nvPr/>
          </p:nvSpPr>
          <p:spPr bwMode="auto">
            <a:xfrm>
              <a:off x="7219950" y="4330700"/>
              <a:ext cx="12700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05"/>
            <p:cNvSpPr>
              <a:spLocks noEditPoints="1"/>
            </p:cNvSpPr>
            <p:nvPr/>
          </p:nvSpPr>
          <p:spPr bwMode="auto">
            <a:xfrm>
              <a:off x="7059613" y="3951288"/>
              <a:ext cx="327025" cy="434975"/>
            </a:xfrm>
            <a:custGeom>
              <a:avLst/>
              <a:gdLst>
                <a:gd name="T0" fmla="*/ 115 w 206"/>
                <a:gd name="T1" fmla="*/ 71 h 274"/>
                <a:gd name="T2" fmla="*/ 134 w 206"/>
                <a:gd name="T3" fmla="*/ 58 h 274"/>
                <a:gd name="T4" fmla="*/ 142 w 206"/>
                <a:gd name="T5" fmla="*/ 36 h 274"/>
                <a:gd name="T6" fmla="*/ 139 w 206"/>
                <a:gd name="T7" fmla="*/ 22 h 274"/>
                <a:gd name="T8" fmla="*/ 125 w 206"/>
                <a:gd name="T9" fmla="*/ 5 h 274"/>
                <a:gd name="T10" fmla="*/ 104 w 206"/>
                <a:gd name="T11" fmla="*/ 0 h 274"/>
                <a:gd name="T12" fmla="*/ 91 w 206"/>
                <a:gd name="T13" fmla="*/ 2 h 274"/>
                <a:gd name="T14" fmla="*/ 74 w 206"/>
                <a:gd name="T15" fmla="*/ 15 h 274"/>
                <a:gd name="T16" fmla="*/ 68 w 206"/>
                <a:gd name="T17" fmla="*/ 36 h 274"/>
                <a:gd name="T18" fmla="*/ 69 w 206"/>
                <a:gd name="T19" fmla="*/ 48 h 274"/>
                <a:gd name="T20" fmla="*/ 89 w 206"/>
                <a:gd name="T21" fmla="*/ 69 h 274"/>
                <a:gd name="T22" fmla="*/ 96 w 206"/>
                <a:gd name="T23" fmla="*/ 73 h 274"/>
                <a:gd name="T24" fmla="*/ 58 w 206"/>
                <a:gd name="T25" fmla="*/ 83 h 274"/>
                <a:gd name="T26" fmla="*/ 16 w 206"/>
                <a:gd name="T27" fmla="*/ 119 h 274"/>
                <a:gd name="T28" fmla="*/ 0 w 206"/>
                <a:gd name="T29" fmla="*/ 173 h 274"/>
                <a:gd name="T30" fmla="*/ 2 w 206"/>
                <a:gd name="T31" fmla="*/ 193 h 274"/>
                <a:gd name="T32" fmla="*/ 18 w 206"/>
                <a:gd name="T33" fmla="*/ 229 h 274"/>
                <a:gd name="T34" fmla="*/ 63 w 206"/>
                <a:gd name="T35" fmla="*/ 266 h 274"/>
                <a:gd name="T36" fmla="*/ 92 w 206"/>
                <a:gd name="T37" fmla="*/ 274 h 274"/>
                <a:gd name="T38" fmla="*/ 114 w 206"/>
                <a:gd name="T39" fmla="*/ 274 h 274"/>
                <a:gd name="T40" fmla="*/ 143 w 206"/>
                <a:gd name="T41" fmla="*/ 266 h 274"/>
                <a:gd name="T42" fmla="*/ 188 w 206"/>
                <a:gd name="T43" fmla="*/ 229 h 274"/>
                <a:gd name="T44" fmla="*/ 203 w 206"/>
                <a:gd name="T45" fmla="*/ 193 h 274"/>
                <a:gd name="T46" fmla="*/ 206 w 206"/>
                <a:gd name="T47" fmla="*/ 173 h 274"/>
                <a:gd name="T48" fmla="*/ 190 w 206"/>
                <a:gd name="T49" fmla="*/ 121 h 274"/>
                <a:gd name="T50" fmla="*/ 150 w 206"/>
                <a:gd name="T51" fmla="*/ 83 h 274"/>
                <a:gd name="T52" fmla="*/ 115 w 206"/>
                <a:gd name="T53" fmla="*/ 73 h 274"/>
                <a:gd name="T54" fmla="*/ 94 w 206"/>
                <a:gd name="T55" fmla="*/ 63 h 274"/>
                <a:gd name="T56" fmla="*/ 77 w 206"/>
                <a:gd name="T57" fmla="*/ 45 h 274"/>
                <a:gd name="T58" fmla="*/ 76 w 206"/>
                <a:gd name="T59" fmla="*/ 30 h 274"/>
                <a:gd name="T60" fmla="*/ 84 w 206"/>
                <a:gd name="T61" fmla="*/ 17 h 274"/>
                <a:gd name="T62" fmla="*/ 99 w 206"/>
                <a:gd name="T63" fmla="*/ 8 h 274"/>
                <a:gd name="T64" fmla="*/ 110 w 206"/>
                <a:gd name="T65" fmla="*/ 8 h 274"/>
                <a:gd name="T66" fmla="*/ 125 w 206"/>
                <a:gd name="T67" fmla="*/ 17 h 274"/>
                <a:gd name="T68" fmla="*/ 132 w 206"/>
                <a:gd name="T69" fmla="*/ 30 h 274"/>
                <a:gd name="T70" fmla="*/ 132 w 206"/>
                <a:gd name="T71" fmla="*/ 45 h 274"/>
                <a:gd name="T72" fmla="*/ 115 w 206"/>
                <a:gd name="T73" fmla="*/ 63 h 274"/>
                <a:gd name="T74" fmla="*/ 120 w 206"/>
                <a:gd name="T75" fmla="*/ 50 h 274"/>
                <a:gd name="T76" fmla="*/ 120 w 206"/>
                <a:gd name="T77" fmla="*/ 41 h 274"/>
                <a:gd name="T78" fmla="*/ 104 w 206"/>
                <a:gd name="T79" fmla="*/ 36 h 274"/>
                <a:gd name="T80" fmla="*/ 92 w 206"/>
                <a:gd name="T81" fmla="*/ 38 h 274"/>
                <a:gd name="T82" fmla="*/ 87 w 206"/>
                <a:gd name="T83" fmla="*/ 45 h 274"/>
                <a:gd name="T84" fmla="*/ 94 w 206"/>
                <a:gd name="T85" fmla="*/ 53 h 274"/>
                <a:gd name="T86" fmla="*/ 102 w 206"/>
                <a:gd name="T87" fmla="*/ 256 h 274"/>
                <a:gd name="T88" fmla="*/ 56 w 206"/>
                <a:gd name="T89" fmla="*/ 243 h 274"/>
                <a:gd name="T90" fmla="*/ 25 w 206"/>
                <a:gd name="T91" fmla="*/ 205 h 274"/>
                <a:gd name="T92" fmla="*/ 18 w 206"/>
                <a:gd name="T93" fmla="*/ 173 h 274"/>
                <a:gd name="T94" fmla="*/ 33 w 206"/>
                <a:gd name="T95" fmla="*/ 126 h 274"/>
                <a:gd name="T96" fmla="*/ 69 w 206"/>
                <a:gd name="T97" fmla="*/ 96 h 274"/>
                <a:gd name="T98" fmla="*/ 102 w 206"/>
                <a:gd name="T99" fmla="*/ 89 h 274"/>
                <a:gd name="T100" fmla="*/ 150 w 206"/>
                <a:gd name="T101" fmla="*/ 104 h 274"/>
                <a:gd name="T102" fmla="*/ 181 w 206"/>
                <a:gd name="T103" fmla="*/ 140 h 274"/>
                <a:gd name="T104" fmla="*/ 188 w 206"/>
                <a:gd name="T105" fmla="*/ 173 h 274"/>
                <a:gd name="T106" fmla="*/ 173 w 206"/>
                <a:gd name="T107" fmla="*/ 220 h 274"/>
                <a:gd name="T108" fmla="*/ 135 w 206"/>
                <a:gd name="T109" fmla="*/ 249 h 274"/>
                <a:gd name="T110" fmla="*/ 102 w 206"/>
                <a:gd name="T111" fmla="*/ 25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" h="274">
                  <a:moveTo>
                    <a:pt x="115" y="73"/>
                  </a:moveTo>
                  <a:lnTo>
                    <a:pt x="115" y="73"/>
                  </a:lnTo>
                  <a:lnTo>
                    <a:pt x="115" y="71"/>
                  </a:lnTo>
                  <a:lnTo>
                    <a:pt x="115" y="71"/>
                  </a:lnTo>
                  <a:lnTo>
                    <a:pt x="125" y="66"/>
                  </a:lnTo>
                  <a:lnTo>
                    <a:pt x="134" y="58"/>
                  </a:lnTo>
                  <a:lnTo>
                    <a:pt x="140" y="48"/>
                  </a:lnTo>
                  <a:lnTo>
                    <a:pt x="142" y="43"/>
                  </a:lnTo>
                  <a:lnTo>
                    <a:pt x="142" y="36"/>
                  </a:lnTo>
                  <a:lnTo>
                    <a:pt x="142" y="36"/>
                  </a:lnTo>
                  <a:lnTo>
                    <a:pt x="142" y="28"/>
                  </a:lnTo>
                  <a:lnTo>
                    <a:pt x="139" y="22"/>
                  </a:lnTo>
                  <a:lnTo>
                    <a:pt x="135" y="15"/>
                  </a:lnTo>
                  <a:lnTo>
                    <a:pt x="130" y="10"/>
                  </a:lnTo>
                  <a:lnTo>
                    <a:pt x="125" y="5"/>
                  </a:lnTo>
                  <a:lnTo>
                    <a:pt x="119" y="2"/>
                  </a:lnTo>
                  <a:lnTo>
                    <a:pt x="11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7" y="0"/>
                  </a:lnTo>
                  <a:lnTo>
                    <a:pt x="91" y="2"/>
                  </a:lnTo>
                  <a:lnTo>
                    <a:pt x="84" y="5"/>
                  </a:lnTo>
                  <a:lnTo>
                    <a:pt x="77" y="10"/>
                  </a:lnTo>
                  <a:lnTo>
                    <a:pt x="74" y="15"/>
                  </a:lnTo>
                  <a:lnTo>
                    <a:pt x="71" y="22"/>
                  </a:lnTo>
                  <a:lnTo>
                    <a:pt x="68" y="28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43"/>
                  </a:lnTo>
                  <a:lnTo>
                    <a:pt x="69" y="48"/>
                  </a:lnTo>
                  <a:lnTo>
                    <a:pt x="74" y="58"/>
                  </a:lnTo>
                  <a:lnTo>
                    <a:pt x="84" y="66"/>
                  </a:lnTo>
                  <a:lnTo>
                    <a:pt x="89" y="69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76" y="76"/>
                  </a:lnTo>
                  <a:lnTo>
                    <a:pt x="58" y="83"/>
                  </a:lnTo>
                  <a:lnTo>
                    <a:pt x="41" y="93"/>
                  </a:lnTo>
                  <a:lnTo>
                    <a:pt x="28" y="104"/>
                  </a:lnTo>
                  <a:lnTo>
                    <a:pt x="16" y="119"/>
                  </a:lnTo>
                  <a:lnTo>
                    <a:pt x="8" y="135"/>
                  </a:lnTo>
                  <a:lnTo>
                    <a:pt x="2" y="154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0" y="183"/>
                  </a:lnTo>
                  <a:lnTo>
                    <a:pt x="2" y="193"/>
                  </a:lnTo>
                  <a:lnTo>
                    <a:pt x="5" y="203"/>
                  </a:lnTo>
                  <a:lnTo>
                    <a:pt x="8" y="213"/>
                  </a:lnTo>
                  <a:lnTo>
                    <a:pt x="18" y="229"/>
                  </a:lnTo>
                  <a:lnTo>
                    <a:pt x="30" y="244"/>
                  </a:lnTo>
                  <a:lnTo>
                    <a:pt x="46" y="258"/>
                  </a:lnTo>
                  <a:lnTo>
                    <a:pt x="63" y="266"/>
                  </a:lnTo>
                  <a:lnTo>
                    <a:pt x="73" y="269"/>
                  </a:lnTo>
                  <a:lnTo>
                    <a:pt x="82" y="272"/>
                  </a:lnTo>
                  <a:lnTo>
                    <a:pt x="92" y="274"/>
                  </a:lnTo>
                  <a:lnTo>
                    <a:pt x="102" y="274"/>
                  </a:lnTo>
                  <a:lnTo>
                    <a:pt x="102" y="274"/>
                  </a:lnTo>
                  <a:lnTo>
                    <a:pt x="114" y="274"/>
                  </a:lnTo>
                  <a:lnTo>
                    <a:pt x="124" y="272"/>
                  </a:lnTo>
                  <a:lnTo>
                    <a:pt x="134" y="269"/>
                  </a:lnTo>
                  <a:lnTo>
                    <a:pt x="143" y="266"/>
                  </a:lnTo>
                  <a:lnTo>
                    <a:pt x="160" y="258"/>
                  </a:lnTo>
                  <a:lnTo>
                    <a:pt x="175" y="244"/>
                  </a:lnTo>
                  <a:lnTo>
                    <a:pt x="188" y="229"/>
                  </a:lnTo>
                  <a:lnTo>
                    <a:pt x="198" y="213"/>
                  </a:lnTo>
                  <a:lnTo>
                    <a:pt x="201" y="203"/>
                  </a:lnTo>
                  <a:lnTo>
                    <a:pt x="203" y="193"/>
                  </a:lnTo>
                  <a:lnTo>
                    <a:pt x="205" y="183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5" y="154"/>
                  </a:lnTo>
                  <a:lnTo>
                    <a:pt x="198" y="135"/>
                  </a:lnTo>
                  <a:lnTo>
                    <a:pt x="190" y="121"/>
                  </a:lnTo>
                  <a:lnTo>
                    <a:pt x="180" y="106"/>
                  </a:lnTo>
                  <a:lnTo>
                    <a:pt x="167" y="93"/>
                  </a:lnTo>
                  <a:lnTo>
                    <a:pt x="150" y="83"/>
                  </a:lnTo>
                  <a:lnTo>
                    <a:pt x="134" y="76"/>
                  </a:lnTo>
                  <a:lnTo>
                    <a:pt x="115" y="73"/>
                  </a:lnTo>
                  <a:lnTo>
                    <a:pt x="115" y="73"/>
                  </a:lnTo>
                  <a:close/>
                  <a:moveTo>
                    <a:pt x="94" y="53"/>
                  </a:moveTo>
                  <a:lnTo>
                    <a:pt x="94" y="63"/>
                  </a:lnTo>
                  <a:lnTo>
                    <a:pt x="94" y="63"/>
                  </a:lnTo>
                  <a:lnTo>
                    <a:pt x="87" y="58"/>
                  </a:lnTo>
                  <a:lnTo>
                    <a:pt x="81" y="53"/>
                  </a:lnTo>
                  <a:lnTo>
                    <a:pt x="77" y="45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6" y="30"/>
                  </a:lnTo>
                  <a:lnTo>
                    <a:pt x="77" y="25"/>
                  </a:lnTo>
                  <a:lnTo>
                    <a:pt x="81" y="20"/>
                  </a:lnTo>
                  <a:lnTo>
                    <a:pt x="84" y="17"/>
                  </a:lnTo>
                  <a:lnTo>
                    <a:pt x="89" y="13"/>
                  </a:lnTo>
                  <a:lnTo>
                    <a:pt x="94" y="10"/>
                  </a:lnTo>
                  <a:lnTo>
                    <a:pt x="99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10" y="8"/>
                  </a:lnTo>
                  <a:lnTo>
                    <a:pt x="115" y="10"/>
                  </a:lnTo>
                  <a:lnTo>
                    <a:pt x="120" y="13"/>
                  </a:lnTo>
                  <a:lnTo>
                    <a:pt x="125" y="17"/>
                  </a:lnTo>
                  <a:lnTo>
                    <a:pt x="129" y="20"/>
                  </a:lnTo>
                  <a:lnTo>
                    <a:pt x="130" y="25"/>
                  </a:lnTo>
                  <a:lnTo>
                    <a:pt x="132" y="30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2" y="45"/>
                  </a:lnTo>
                  <a:lnTo>
                    <a:pt x="129" y="53"/>
                  </a:lnTo>
                  <a:lnTo>
                    <a:pt x="122" y="58"/>
                  </a:lnTo>
                  <a:lnTo>
                    <a:pt x="115" y="63"/>
                  </a:lnTo>
                  <a:lnTo>
                    <a:pt x="115" y="53"/>
                  </a:lnTo>
                  <a:lnTo>
                    <a:pt x="115" y="53"/>
                  </a:lnTo>
                  <a:lnTo>
                    <a:pt x="120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0" y="41"/>
                  </a:lnTo>
                  <a:lnTo>
                    <a:pt x="117" y="38"/>
                  </a:lnTo>
                  <a:lnTo>
                    <a:pt x="112" y="36"/>
                  </a:lnTo>
                  <a:lnTo>
                    <a:pt x="104" y="36"/>
                  </a:lnTo>
                  <a:lnTo>
                    <a:pt x="104" y="36"/>
                  </a:lnTo>
                  <a:lnTo>
                    <a:pt x="97" y="36"/>
                  </a:lnTo>
                  <a:lnTo>
                    <a:pt x="92" y="38"/>
                  </a:lnTo>
                  <a:lnTo>
                    <a:pt x="89" y="41"/>
                  </a:lnTo>
                  <a:lnTo>
                    <a:pt x="87" y="45"/>
                  </a:lnTo>
                  <a:lnTo>
                    <a:pt x="87" y="45"/>
                  </a:lnTo>
                  <a:lnTo>
                    <a:pt x="87" y="48"/>
                  </a:lnTo>
                  <a:lnTo>
                    <a:pt x="89" y="50"/>
                  </a:lnTo>
                  <a:lnTo>
                    <a:pt x="94" y="53"/>
                  </a:lnTo>
                  <a:lnTo>
                    <a:pt x="94" y="53"/>
                  </a:lnTo>
                  <a:close/>
                  <a:moveTo>
                    <a:pt x="102" y="256"/>
                  </a:moveTo>
                  <a:lnTo>
                    <a:pt x="102" y="256"/>
                  </a:lnTo>
                  <a:lnTo>
                    <a:pt x="86" y="254"/>
                  </a:lnTo>
                  <a:lnTo>
                    <a:pt x="69" y="249"/>
                  </a:lnTo>
                  <a:lnTo>
                    <a:pt x="56" y="243"/>
                  </a:lnTo>
                  <a:lnTo>
                    <a:pt x="43" y="231"/>
                  </a:lnTo>
                  <a:lnTo>
                    <a:pt x="33" y="220"/>
                  </a:lnTo>
                  <a:lnTo>
                    <a:pt x="25" y="205"/>
                  </a:lnTo>
                  <a:lnTo>
                    <a:pt x="20" y="190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57"/>
                  </a:lnTo>
                  <a:lnTo>
                    <a:pt x="25" y="140"/>
                  </a:lnTo>
                  <a:lnTo>
                    <a:pt x="33" y="126"/>
                  </a:lnTo>
                  <a:lnTo>
                    <a:pt x="43" y="114"/>
                  </a:lnTo>
                  <a:lnTo>
                    <a:pt x="56" y="104"/>
                  </a:lnTo>
                  <a:lnTo>
                    <a:pt x="69" y="96"/>
                  </a:lnTo>
                  <a:lnTo>
                    <a:pt x="86" y="91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20" y="91"/>
                  </a:lnTo>
                  <a:lnTo>
                    <a:pt x="135" y="96"/>
                  </a:lnTo>
                  <a:lnTo>
                    <a:pt x="150" y="104"/>
                  </a:lnTo>
                  <a:lnTo>
                    <a:pt x="163" y="114"/>
                  </a:lnTo>
                  <a:lnTo>
                    <a:pt x="173" y="126"/>
                  </a:lnTo>
                  <a:lnTo>
                    <a:pt x="181" y="140"/>
                  </a:lnTo>
                  <a:lnTo>
                    <a:pt x="186" y="157"/>
                  </a:lnTo>
                  <a:lnTo>
                    <a:pt x="188" y="173"/>
                  </a:lnTo>
                  <a:lnTo>
                    <a:pt x="188" y="173"/>
                  </a:lnTo>
                  <a:lnTo>
                    <a:pt x="186" y="190"/>
                  </a:lnTo>
                  <a:lnTo>
                    <a:pt x="181" y="205"/>
                  </a:lnTo>
                  <a:lnTo>
                    <a:pt x="173" y="220"/>
                  </a:lnTo>
                  <a:lnTo>
                    <a:pt x="163" y="231"/>
                  </a:lnTo>
                  <a:lnTo>
                    <a:pt x="150" y="243"/>
                  </a:lnTo>
                  <a:lnTo>
                    <a:pt x="135" y="249"/>
                  </a:lnTo>
                  <a:lnTo>
                    <a:pt x="120" y="254"/>
                  </a:lnTo>
                  <a:lnTo>
                    <a:pt x="102" y="256"/>
                  </a:lnTo>
                  <a:lnTo>
                    <a:pt x="102" y="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306"/>
            <p:cNvSpPr>
              <a:spLocks noChangeArrowheads="1"/>
            </p:cNvSpPr>
            <p:nvPr/>
          </p:nvSpPr>
          <p:spPr bwMode="auto">
            <a:xfrm>
              <a:off x="7085013" y="4217988"/>
              <a:ext cx="31750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07"/>
            <p:cNvSpPr/>
            <p:nvPr/>
          </p:nvSpPr>
          <p:spPr bwMode="auto">
            <a:xfrm>
              <a:off x="7229475" y="4124325"/>
              <a:ext cx="120650" cy="117475"/>
            </a:xfrm>
            <a:custGeom>
              <a:avLst/>
              <a:gdLst>
                <a:gd name="T0" fmla="*/ 71 w 76"/>
                <a:gd name="T1" fmla="*/ 46 h 74"/>
                <a:gd name="T2" fmla="*/ 63 w 76"/>
                <a:gd name="T3" fmla="*/ 46 h 74"/>
                <a:gd name="T4" fmla="*/ 63 w 76"/>
                <a:gd name="T5" fmla="*/ 46 h 74"/>
                <a:gd name="T6" fmla="*/ 60 w 76"/>
                <a:gd name="T7" fmla="*/ 36 h 74"/>
                <a:gd name="T8" fmla="*/ 55 w 76"/>
                <a:gd name="T9" fmla="*/ 26 h 74"/>
                <a:gd name="T10" fmla="*/ 48 w 76"/>
                <a:gd name="T11" fmla="*/ 18 h 74"/>
                <a:gd name="T12" fmla="*/ 40 w 76"/>
                <a:gd name="T13" fmla="*/ 12 h 74"/>
                <a:gd name="T14" fmla="*/ 32 w 76"/>
                <a:gd name="T15" fmla="*/ 7 h 74"/>
                <a:gd name="T16" fmla="*/ 22 w 76"/>
                <a:gd name="T17" fmla="*/ 2 h 74"/>
                <a:gd name="T18" fmla="*/ 12 w 76"/>
                <a:gd name="T19" fmla="*/ 0 h 74"/>
                <a:gd name="T20" fmla="*/ 0 w 76"/>
                <a:gd name="T21" fmla="*/ 0 h 74"/>
                <a:gd name="T22" fmla="*/ 0 w 76"/>
                <a:gd name="T23" fmla="*/ 0 h 74"/>
                <a:gd name="T24" fmla="*/ 0 w 76"/>
                <a:gd name="T25" fmla="*/ 8 h 74"/>
                <a:gd name="T26" fmla="*/ 0 w 76"/>
                <a:gd name="T27" fmla="*/ 8 h 74"/>
                <a:gd name="T28" fmla="*/ 3 w 76"/>
                <a:gd name="T29" fmla="*/ 8 h 74"/>
                <a:gd name="T30" fmla="*/ 3 w 76"/>
                <a:gd name="T31" fmla="*/ 8 h 74"/>
                <a:gd name="T32" fmla="*/ 12 w 76"/>
                <a:gd name="T33" fmla="*/ 10 h 74"/>
                <a:gd name="T34" fmla="*/ 20 w 76"/>
                <a:gd name="T35" fmla="*/ 12 h 74"/>
                <a:gd name="T36" fmla="*/ 28 w 76"/>
                <a:gd name="T37" fmla="*/ 15 h 74"/>
                <a:gd name="T38" fmla="*/ 35 w 76"/>
                <a:gd name="T39" fmla="*/ 20 h 74"/>
                <a:gd name="T40" fmla="*/ 41 w 76"/>
                <a:gd name="T41" fmla="*/ 25 h 74"/>
                <a:gd name="T42" fmla="*/ 46 w 76"/>
                <a:gd name="T43" fmla="*/ 31 h 74"/>
                <a:gd name="T44" fmla="*/ 51 w 76"/>
                <a:gd name="T45" fmla="*/ 38 h 74"/>
                <a:gd name="T46" fmla="*/ 53 w 76"/>
                <a:gd name="T47" fmla="*/ 46 h 74"/>
                <a:gd name="T48" fmla="*/ 46 w 76"/>
                <a:gd name="T49" fmla="*/ 46 h 74"/>
                <a:gd name="T50" fmla="*/ 46 w 76"/>
                <a:gd name="T51" fmla="*/ 46 h 74"/>
                <a:gd name="T52" fmla="*/ 43 w 76"/>
                <a:gd name="T53" fmla="*/ 46 h 74"/>
                <a:gd name="T54" fmla="*/ 41 w 76"/>
                <a:gd name="T55" fmla="*/ 48 h 74"/>
                <a:gd name="T56" fmla="*/ 41 w 76"/>
                <a:gd name="T57" fmla="*/ 50 h 74"/>
                <a:gd name="T58" fmla="*/ 41 w 76"/>
                <a:gd name="T59" fmla="*/ 53 h 74"/>
                <a:gd name="T60" fmla="*/ 55 w 76"/>
                <a:gd name="T61" fmla="*/ 73 h 74"/>
                <a:gd name="T62" fmla="*/ 55 w 76"/>
                <a:gd name="T63" fmla="*/ 73 h 74"/>
                <a:gd name="T64" fmla="*/ 56 w 76"/>
                <a:gd name="T65" fmla="*/ 74 h 74"/>
                <a:gd name="T66" fmla="*/ 58 w 76"/>
                <a:gd name="T67" fmla="*/ 74 h 74"/>
                <a:gd name="T68" fmla="*/ 60 w 76"/>
                <a:gd name="T69" fmla="*/ 74 h 74"/>
                <a:gd name="T70" fmla="*/ 61 w 76"/>
                <a:gd name="T71" fmla="*/ 73 h 74"/>
                <a:gd name="T72" fmla="*/ 74 w 76"/>
                <a:gd name="T73" fmla="*/ 53 h 74"/>
                <a:gd name="T74" fmla="*/ 74 w 76"/>
                <a:gd name="T75" fmla="*/ 53 h 74"/>
                <a:gd name="T76" fmla="*/ 76 w 76"/>
                <a:gd name="T77" fmla="*/ 50 h 74"/>
                <a:gd name="T78" fmla="*/ 74 w 76"/>
                <a:gd name="T79" fmla="*/ 48 h 74"/>
                <a:gd name="T80" fmla="*/ 73 w 76"/>
                <a:gd name="T81" fmla="*/ 46 h 74"/>
                <a:gd name="T82" fmla="*/ 71 w 76"/>
                <a:gd name="T83" fmla="*/ 46 h 74"/>
                <a:gd name="T84" fmla="*/ 71 w 76"/>
                <a:gd name="T85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74">
                  <a:moveTo>
                    <a:pt x="71" y="46"/>
                  </a:moveTo>
                  <a:lnTo>
                    <a:pt x="63" y="46"/>
                  </a:lnTo>
                  <a:lnTo>
                    <a:pt x="63" y="46"/>
                  </a:lnTo>
                  <a:lnTo>
                    <a:pt x="60" y="36"/>
                  </a:lnTo>
                  <a:lnTo>
                    <a:pt x="55" y="26"/>
                  </a:lnTo>
                  <a:lnTo>
                    <a:pt x="48" y="18"/>
                  </a:lnTo>
                  <a:lnTo>
                    <a:pt x="40" y="12"/>
                  </a:lnTo>
                  <a:lnTo>
                    <a:pt x="32" y="7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12" y="10"/>
                  </a:lnTo>
                  <a:lnTo>
                    <a:pt x="20" y="12"/>
                  </a:lnTo>
                  <a:lnTo>
                    <a:pt x="28" y="15"/>
                  </a:lnTo>
                  <a:lnTo>
                    <a:pt x="35" y="20"/>
                  </a:lnTo>
                  <a:lnTo>
                    <a:pt x="41" y="25"/>
                  </a:lnTo>
                  <a:lnTo>
                    <a:pt x="46" y="31"/>
                  </a:lnTo>
                  <a:lnTo>
                    <a:pt x="51" y="38"/>
                  </a:lnTo>
                  <a:lnTo>
                    <a:pt x="53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3" y="46"/>
                  </a:lnTo>
                  <a:lnTo>
                    <a:pt x="41" y="48"/>
                  </a:lnTo>
                  <a:lnTo>
                    <a:pt x="41" y="50"/>
                  </a:lnTo>
                  <a:lnTo>
                    <a:pt x="41" y="53"/>
                  </a:lnTo>
                  <a:lnTo>
                    <a:pt x="55" y="73"/>
                  </a:lnTo>
                  <a:lnTo>
                    <a:pt x="55" y="73"/>
                  </a:lnTo>
                  <a:lnTo>
                    <a:pt x="56" y="74"/>
                  </a:lnTo>
                  <a:lnTo>
                    <a:pt x="58" y="74"/>
                  </a:lnTo>
                  <a:lnTo>
                    <a:pt x="60" y="74"/>
                  </a:lnTo>
                  <a:lnTo>
                    <a:pt x="61" y="73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6" y="50"/>
                  </a:lnTo>
                  <a:lnTo>
                    <a:pt x="74" y="48"/>
                  </a:lnTo>
                  <a:lnTo>
                    <a:pt x="73" y="46"/>
                  </a:lnTo>
                  <a:lnTo>
                    <a:pt x="71" y="46"/>
                  </a:lnTo>
                  <a:lnTo>
                    <a:pt x="71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08"/>
            <p:cNvSpPr>
              <a:spLocks noEditPoints="1"/>
            </p:cNvSpPr>
            <p:nvPr/>
          </p:nvSpPr>
          <p:spPr bwMode="auto">
            <a:xfrm>
              <a:off x="7153275" y="4157663"/>
              <a:ext cx="139700" cy="136525"/>
            </a:xfrm>
            <a:custGeom>
              <a:avLst/>
              <a:gdLst>
                <a:gd name="T0" fmla="*/ 43 w 88"/>
                <a:gd name="T1" fmla="*/ 0 h 86"/>
                <a:gd name="T2" fmla="*/ 27 w 88"/>
                <a:gd name="T3" fmla="*/ 4 h 86"/>
                <a:gd name="T4" fmla="*/ 14 w 88"/>
                <a:gd name="T5" fmla="*/ 12 h 86"/>
                <a:gd name="T6" fmla="*/ 4 w 88"/>
                <a:gd name="T7" fmla="*/ 27 h 86"/>
                <a:gd name="T8" fmla="*/ 0 w 88"/>
                <a:gd name="T9" fmla="*/ 43 h 86"/>
                <a:gd name="T10" fmla="*/ 0 w 88"/>
                <a:gd name="T11" fmla="*/ 52 h 86"/>
                <a:gd name="T12" fmla="*/ 7 w 88"/>
                <a:gd name="T13" fmla="*/ 66 h 86"/>
                <a:gd name="T14" fmla="*/ 20 w 88"/>
                <a:gd name="T15" fmla="*/ 78 h 86"/>
                <a:gd name="T16" fmla="*/ 35 w 88"/>
                <a:gd name="T17" fmla="*/ 85 h 86"/>
                <a:gd name="T18" fmla="*/ 43 w 88"/>
                <a:gd name="T19" fmla="*/ 86 h 86"/>
                <a:gd name="T20" fmla="*/ 61 w 88"/>
                <a:gd name="T21" fmla="*/ 83 h 86"/>
                <a:gd name="T22" fmla="*/ 75 w 88"/>
                <a:gd name="T23" fmla="*/ 73 h 86"/>
                <a:gd name="T24" fmla="*/ 84 w 88"/>
                <a:gd name="T25" fmla="*/ 60 h 86"/>
                <a:gd name="T26" fmla="*/ 88 w 88"/>
                <a:gd name="T27" fmla="*/ 43 h 86"/>
                <a:gd name="T28" fmla="*/ 86 w 88"/>
                <a:gd name="T29" fmla="*/ 33 h 86"/>
                <a:gd name="T30" fmla="*/ 80 w 88"/>
                <a:gd name="T31" fmla="*/ 19 h 86"/>
                <a:gd name="T32" fmla="*/ 68 w 88"/>
                <a:gd name="T33" fmla="*/ 7 h 86"/>
                <a:gd name="T34" fmla="*/ 53 w 88"/>
                <a:gd name="T35" fmla="*/ 0 h 86"/>
                <a:gd name="T36" fmla="*/ 43 w 88"/>
                <a:gd name="T37" fmla="*/ 0 h 86"/>
                <a:gd name="T38" fmla="*/ 15 w 88"/>
                <a:gd name="T39" fmla="*/ 62 h 86"/>
                <a:gd name="T40" fmla="*/ 15 w 88"/>
                <a:gd name="T41" fmla="*/ 57 h 86"/>
                <a:gd name="T42" fmla="*/ 25 w 88"/>
                <a:gd name="T43" fmla="*/ 47 h 86"/>
                <a:gd name="T44" fmla="*/ 32 w 88"/>
                <a:gd name="T45" fmla="*/ 32 h 86"/>
                <a:gd name="T46" fmla="*/ 30 w 88"/>
                <a:gd name="T47" fmla="*/ 29 h 86"/>
                <a:gd name="T48" fmla="*/ 27 w 88"/>
                <a:gd name="T49" fmla="*/ 27 h 86"/>
                <a:gd name="T50" fmla="*/ 22 w 88"/>
                <a:gd name="T51" fmla="*/ 32 h 86"/>
                <a:gd name="T52" fmla="*/ 15 w 88"/>
                <a:gd name="T53" fmla="*/ 30 h 86"/>
                <a:gd name="T54" fmla="*/ 20 w 88"/>
                <a:gd name="T55" fmla="*/ 22 h 86"/>
                <a:gd name="T56" fmla="*/ 28 w 88"/>
                <a:gd name="T57" fmla="*/ 20 h 86"/>
                <a:gd name="T58" fmla="*/ 33 w 88"/>
                <a:gd name="T59" fmla="*/ 20 h 86"/>
                <a:gd name="T60" fmla="*/ 37 w 88"/>
                <a:gd name="T61" fmla="*/ 24 h 86"/>
                <a:gd name="T62" fmla="*/ 40 w 88"/>
                <a:gd name="T63" fmla="*/ 30 h 86"/>
                <a:gd name="T64" fmla="*/ 38 w 88"/>
                <a:gd name="T65" fmla="*/ 37 h 86"/>
                <a:gd name="T66" fmla="*/ 35 w 88"/>
                <a:gd name="T67" fmla="*/ 43 h 86"/>
                <a:gd name="T68" fmla="*/ 30 w 88"/>
                <a:gd name="T69" fmla="*/ 48 h 86"/>
                <a:gd name="T70" fmla="*/ 27 w 88"/>
                <a:gd name="T71" fmla="*/ 53 h 86"/>
                <a:gd name="T72" fmla="*/ 23 w 88"/>
                <a:gd name="T73" fmla="*/ 55 h 86"/>
                <a:gd name="T74" fmla="*/ 42 w 88"/>
                <a:gd name="T75" fmla="*/ 62 h 86"/>
                <a:gd name="T76" fmla="*/ 70 w 88"/>
                <a:gd name="T77" fmla="*/ 62 h 86"/>
                <a:gd name="T78" fmla="*/ 63 w 88"/>
                <a:gd name="T79" fmla="*/ 52 h 86"/>
                <a:gd name="T80" fmla="*/ 45 w 88"/>
                <a:gd name="T81" fmla="*/ 47 h 86"/>
                <a:gd name="T82" fmla="*/ 68 w 88"/>
                <a:gd name="T83" fmla="*/ 20 h 86"/>
                <a:gd name="T84" fmla="*/ 63 w 88"/>
                <a:gd name="T85" fmla="*/ 45 h 86"/>
                <a:gd name="T86" fmla="*/ 70 w 88"/>
                <a:gd name="T87" fmla="*/ 35 h 86"/>
                <a:gd name="T88" fmla="*/ 75 w 88"/>
                <a:gd name="T89" fmla="*/ 45 h 86"/>
                <a:gd name="T90" fmla="*/ 70 w 88"/>
                <a:gd name="T91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86">
                  <a:moveTo>
                    <a:pt x="43" y="0"/>
                  </a:moveTo>
                  <a:lnTo>
                    <a:pt x="43" y="0"/>
                  </a:lnTo>
                  <a:lnTo>
                    <a:pt x="35" y="0"/>
                  </a:lnTo>
                  <a:lnTo>
                    <a:pt x="27" y="4"/>
                  </a:lnTo>
                  <a:lnTo>
                    <a:pt x="20" y="7"/>
                  </a:lnTo>
                  <a:lnTo>
                    <a:pt x="14" y="12"/>
                  </a:lnTo>
                  <a:lnTo>
                    <a:pt x="7" y="19"/>
                  </a:lnTo>
                  <a:lnTo>
                    <a:pt x="4" y="27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2"/>
                  </a:lnTo>
                  <a:lnTo>
                    <a:pt x="4" y="60"/>
                  </a:lnTo>
                  <a:lnTo>
                    <a:pt x="7" y="66"/>
                  </a:lnTo>
                  <a:lnTo>
                    <a:pt x="14" y="73"/>
                  </a:lnTo>
                  <a:lnTo>
                    <a:pt x="20" y="78"/>
                  </a:lnTo>
                  <a:lnTo>
                    <a:pt x="27" y="83"/>
                  </a:lnTo>
                  <a:lnTo>
                    <a:pt x="35" y="85"/>
                  </a:lnTo>
                  <a:lnTo>
                    <a:pt x="43" y="86"/>
                  </a:lnTo>
                  <a:lnTo>
                    <a:pt x="43" y="86"/>
                  </a:lnTo>
                  <a:lnTo>
                    <a:pt x="53" y="85"/>
                  </a:lnTo>
                  <a:lnTo>
                    <a:pt x="61" y="83"/>
                  </a:lnTo>
                  <a:lnTo>
                    <a:pt x="68" y="78"/>
                  </a:lnTo>
                  <a:lnTo>
                    <a:pt x="75" y="73"/>
                  </a:lnTo>
                  <a:lnTo>
                    <a:pt x="80" y="66"/>
                  </a:lnTo>
                  <a:lnTo>
                    <a:pt x="84" y="60"/>
                  </a:lnTo>
                  <a:lnTo>
                    <a:pt x="86" y="52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86" y="33"/>
                  </a:lnTo>
                  <a:lnTo>
                    <a:pt x="84" y="27"/>
                  </a:lnTo>
                  <a:lnTo>
                    <a:pt x="80" y="19"/>
                  </a:lnTo>
                  <a:lnTo>
                    <a:pt x="75" y="12"/>
                  </a:lnTo>
                  <a:lnTo>
                    <a:pt x="68" y="7"/>
                  </a:lnTo>
                  <a:lnTo>
                    <a:pt x="61" y="4"/>
                  </a:lnTo>
                  <a:lnTo>
                    <a:pt x="53" y="0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42" y="62"/>
                  </a:moveTo>
                  <a:lnTo>
                    <a:pt x="15" y="62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25" y="47"/>
                  </a:lnTo>
                  <a:lnTo>
                    <a:pt x="25" y="47"/>
                  </a:lnTo>
                  <a:lnTo>
                    <a:pt x="30" y="38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0" y="29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3" y="29"/>
                  </a:lnTo>
                  <a:lnTo>
                    <a:pt x="22" y="32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7" y="25"/>
                  </a:lnTo>
                  <a:lnTo>
                    <a:pt x="20" y="22"/>
                  </a:lnTo>
                  <a:lnTo>
                    <a:pt x="23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33" y="20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8" y="27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23" y="55"/>
                  </a:lnTo>
                  <a:lnTo>
                    <a:pt x="42" y="55"/>
                  </a:lnTo>
                  <a:lnTo>
                    <a:pt x="42" y="62"/>
                  </a:lnTo>
                  <a:close/>
                  <a:moveTo>
                    <a:pt x="70" y="52"/>
                  </a:moveTo>
                  <a:lnTo>
                    <a:pt x="70" y="62"/>
                  </a:lnTo>
                  <a:lnTo>
                    <a:pt x="63" y="62"/>
                  </a:lnTo>
                  <a:lnTo>
                    <a:pt x="63" y="52"/>
                  </a:lnTo>
                  <a:lnTo>
                    <a:pt x="45" y="52"/>
                  </a:lnTo>
                  <a:lnTo>
                    <a:pt x="45" y="47"/>
                  </a:lnTo>
                  <a:lnTo>
                    <a:pt x="60" y="20"/>
                  </a:lnTo>
                  <a:lnTo>
                    <a:pt x="68" y="20"/>
                  </a:lnTo>
                  <a:lnTo>
                    <a:pt x="53" y="45"/>
                  </a:lnTo>
                  <a:lnTo>
                    <a:pt x="63" y="45"/>
                  </a:lnTo>
                  <a:lnTo>
                    <a:pt x="63" y="35"/>
                  </a:lnTo>
                  <a:lnTo>
                    <a:pt x="70" y="35"/>
                  </a:lnTo>
                  <a:lnTo>
                    <a:pt x="70" y="45"/>
                  </a:lnTo>
                  <a:lnTo>
                    <a:pt x="75" y="45"/>
                  </a:lnTo>
                  <a:lnTo>
                    <a:pt x="75" y="52"/>
                  </a:lnTo>
                  <a:lnTo>
                    <a:pt x="7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09"/>
            <p:cNvSpPr/>
            <p:nvPr/>
          </p:nvSpPr>
          <p:spPr bwMode="auto">
            <a:xfrm>
              <a:off x="5476875" y="3019425"/>
              <a:ext cx="1244600" cy="1092200"/>
            </a:xfrm>
            <a:custGeom>
              <a:avLst/>
              <a:gdLst>
                <a:gd name="T0" fmla="*/ 777 w 784"/>
                <a:gd name="T1" fmla="*/ 364 h 688"/>
                <a:gd name="T2" fmla="*/ 603 w 784"/>
                <a:gd name="T3" fmla="*/ 668 h 688"/>
                <a:gd name="T4" fmla="*/ 603 w 784"/>
                <a:gd name="T5" fmla="*/ 668 h 688"/>
                <a:gd name="T6" fmla="*/ 596 w 784"/>
                <a:gd name="T7" fmla="*/ 676 h 688"/>
                <a:gd name="T8" fmla="*/ 588 w 784"/>
                <a:gd name="T9" fmla="*/ 683 h 688"/>
                <a:gd name="T10" fmla="*/ 578 w 784"/>
                <a:gd name="T11" fmla="*/ 688 h 688"/>
                <a:gd name="T12" fmla="*/ 568 w 784"/>
                <a:gd name="T13" fmla="*/ 688 h 688"/>
                <a:gd name="T14" fmla="*/ 216 w 784"/>
                <a:gd name="T15" fmla="*/ 688 h 688"/>
                <a:gd name="T16" fmla="*/ 216 w 784"/>
                <a:gd name="T17" fmla="*/ 688 h 688"/>
                <a:gd name="T18" fmla="*/ 205 w 784"/>
                <a:gd name="T19" fmla="*/ 688 h 688"/>
                <a:gd name="T20" fmla="*/ 197 w 784"/>
                <a:gd name="T21" fmla="*/ 683 h 688"/>
                <a:gd name="T22" fmla="*/ 188 w 784"/>
                <a:gd name="T23" fmla="*/ 676 h 688"/>
                <a:gd name="T24" fmla="*/ 182 w 784"/>
                <a:gd name="T25" fmla="*/ 668 h 688"/>
                <a:gd name="T26" fmla="*/ 5 w 784"/>
                <a:gd name="T27" fmla="*/ 364 h 688"/>
                <a:gd name="T28" fmla="*/ 5 w 784"/>
                <a:gd name="T29" fmla="*/ 364 h 688"/>
                <a:gd name="T30" fmla="*/ 2 w 784"/>
                <a:gd name="T31" fmla="*/ 354 h 688"/>
                <a:gd name="T32" fmla="*/ 0 w 784"/>
                <a:gd name="T33" fmla="*/ 345 h 688"/>
                <a:gd name="T34" fmla="*/ 2 w 784"/>
                <a:gd name="T35" fmla="*/ 335 h 688"/>
                <a:gd name="T36" fmla="*/ 5 w 784"/>
                <a:gd name="T37" fmla="*/ 325 h 688"/>
                <a:gd name="T38" fmla="*/ 182 w 784"/>
                <a:gd name="T39" fmla="*/ 20 h 688"/>
                <a:gd name="T40" fmla="*/ 182 w 784"/>
                <a:gd name="T41" fmla="*/ 20 h 688"/>
                <a:gd name="T42" fmla="*/ 188 w 784"/>
                <a:gd name="T43" fmla="*/ 11 h 688"/>
                <a:gd name="T44" fmla="*/ 197 w 784"/>
                <a:gd name="T45" fmla="*/ 5 h 688"/>
                <a:gd name="T46" fmla="*/ 205 w 784"/>
                <a:gd name="T47" fmla="*/ 1 h 688"/>
                <a:gd name="T48" fmla="*/ 216 w 784"/>
                <a:gd name="T49" fmla="*/ 0 h 688"/>
                <a:gd name="T50" fmla="*/ 568 w 784"/>
                <a:gd name="T51" fmla="*/ 0 h 688"/>
                <a:gd name="T52" fmla="*/ 568 w 784"/>
                <a:gd name="T53" fmla="*/ 0 h 688"/>
                <a:gd name="T54" fmla="*/ 578 w 784"/>
                <a:gd name="T55" fmla="*/ 1 h 688"/>
                <a:gd name="T56" fmla="*/ 588 w 784"/>
                <a:gd name="T57" fmla="*/ 5 h 688"/>
                <a:gd name="T58" fmla="*/ 596 w 784"/>
                <a:gd name="T59" fmla="*/ 11 h 688"/>
                <a:gd name="T60" fmla="*/ 603 w 784"/>
                <a:gd name="T61" fmla="*/ 20 h 688"/>
                <a:gd name="T62" fmla="*/ 777 w 784"/>
                <a:gd name="T63" fmla="*/ 325 h 688"/>
                <a:gd name="T64" fmla="*/ 777 w 784"/>
                <a:gd name="T65" fmla="*/ 325 h 688"/>
                <a:gd name="T66" fmla="*/ 782 w 784"/>
                <a:gd name="T67" fmla="*/ 335 h 688"/>
                <a:gd name="T68" fmla="*/ 784 w 784"/>
                <a:gd name="T69" fmla="*/ 345 h 688"/>
                <a:gd name="T70" fmla="*/ 782 w 784"/>
                <a:gd name="T71" fmla="*/ 354 h 688"/>
                <a:gd name="T72" fmla="*/ 777 w 784"/>
                <a:gd name="T73" fmla="*/ 364 h 688"/>
                <a:gd name="T74" fmla="*/ 777 w 784"/>
                <a:gd name="T75" fmla="*/ 36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4" h="688">
                  <a:moveTo>
                    <a:pt x="777" y="364"/>
                  </a:moveTo>
                  <a:lnTo>
                    <a:pt x="603" y="668"/>
                  </a:lnTo>
                  <a:lnTo>
                    <a:pt x="603" y="668"/>
                  </a:lnTo>
                  <a:lnTo>
                    <a:pt x="596" y="676"/>
                  </a:lnTo>
                  <a:lnTo>
                    <a:pt x="588" y="683"/>
                  </a:lnTo>
                  <a:lnTo>
                    <a:pt x="578" y="688"/>
                  </a:lnTo>
                  <a:lnTo>
                    <a:pt x="568" y="688"/>
                  </a:lnTo>
                  <a:lnTo>
                    <a:pt x="216" y="688"/>
                  </a:lnTo>
                  <a:lnTo>
                    <a:pt x="216" y="688"/>
                  </a:lnTo>
                  <a:lnTo>
                    <a:pt x="205" y="688"/>
                  </a:lnTo>
                  <a:lnTo>
                    <a:pt x="197" y="683"/>
                  </a:lnTo>
                  <a:lnTo>
                    <a:pt x="188" y="676"/>
                  </a:lnTo>
                  <a:lnTo>
                    <a:pt x="182" y="668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2" y="354"/>
                  </a:lnTo>
                  <a:lnTo>
                    <a:pt x="0" y="345"/>
                  </a:lnTo>
                  <a:lnTo>
                    <a:pt x="2" y="335"/>
                  </a:lnTo>
                  <a:lnTo>
                    <a:pt x="5" y="325"/>
                  </a:lnTo>
                  <a:lnTo>
                    <a:pt x="182" y="20"/>
                  </a:lnTo>
                  <a:lnTo>
                    <a:pt x="182" y="20"/>
                  </a:lnTo>
                  <a:lnTo>
                    <a:pt x="188" y="11"/>
                  </a:lnTo>
                  <a:lnTo>
                    <a:pt x="197" y="5"/>
                  </a:lnTo>
                  <a:lnTo>
                    <a:pt x="205" y="1"/>
                  </a:lnTo>
                  <a:lnTo>
                    <a:pt x="216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8" y="1"/>
                  </a:lnTo>
                  <a:lnTo>
                    <a:pt x="588" y="5"/>
                  </a:lnTo>
                  <a:lnTo>
                    <a:pt x="596" y="11"/>
                  </a:lnTo>
                  <a:lnTo>
                    <a:pt x="603" y="20"/>
                  </a:lnTo>
                  <a:lnTo>
                    <a:pt x="777" y="325"/>
                  </a:lnTo>
                  <a:lnTo>
                    <a:pt x="777" y="325"/>
                  </a:lnTo>
                  <a:lnTo>
                    <a:pt x="782" y="335"/>
                  </a:lnTo>
                  <a:lnTo>
                    <a:pt x="784" y="345"/>
                  </a:lnTo>
                  <a:lnTo>
                    <a:pt x="782" y="354"/>
                  </a:lnTo>
                  <a:lnTo>
                    <a:pt x="777" y="364"/>
                  </a:lnTo>
                  <a:lnTo>
                    <a:pt x="777" y="36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10"/>
            <p:cNvSpPr/>
            <p:nvPr/>
          </p:nvSpPr>
          <p:spPr bwMode="auto">
            <a:xfrm>
              <a:off x="6430963" y="34242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0 h 2"/>
                <a:gd name="T54" fmla="*/ 2 w 2"/>
                <a:gd name="T55" fmla="*/ 0 h 2"/>
                <a:gd name="T56" fmla="*/ 2 w 2"/>
                <a:gd name="T57" fmla="*/ 0 h 2"/>
                <a:gd name="T58" fmla="*/ 2 w 2"/>
                <a:gd name="T59" fmla="*/ 0 h 2"/>
                <a:gd name="T60" fmla="*/ 2 w 2"/>
                <a:gd name="T61" fmla="*/ 0 h 2"/>
                <a:gd name="T62" fmla="*/ 2 w 2"/>
                <a:gd name="T63" fmla="*/ 0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2 w 2"/>
                <a:gd name="T71" fmla="*/ 0 h 2"/>
                <a:gd name="T72" fmla="*/ 0 w 2"/>
                <a:gd name="T73" fmla="*/ 0 h 2"/>
                <a:gd name="T74" fmla="*/ 0 w 2"/>
                <a:gd name="T75" fmla="*/ 0 h 2"/>
                <a:gd name="T76" fmla="*/ 0 w 2"/>
                <a:gd name="T77" fmla="*/ 0 h 2"/>
                <a:gd name="T78" fmla="*/ 0 w 2"/>
                <a:gd name="T79" fmla="*/ 0 h 2"/>
                <a:gd name="T80" fmla="*/ 0 w 2"/>
                <a:gd name="T81" fmla="*/ 0 h 2"/>
                <a:gd name="T82" fmla="*/ 0 w 2"/>
                <a:gd name="T83" fmla="*/ 0 h 2"/>
                <a:gd name="T84" fmla="*/ 0 w 2"/>
                <a:gd name="T85" fmla="*/ 0 h 2"/>
                <a:gd name="T86" fmla="*/ 0 w 2"/>
                <a:gd name="T87" fmla="*/ 0 h 2"/>
                <a:gd name="T88" fmla="*/ 0 w 2"/>
                <a:gd name="T89" fmla="*/ 0 h 2"/>
                <a:gd name="T90" fmla="*/ 0 w 2"/>
                <a:gd name="T91" fmla="*/ 0 h 2"/>
                <a:gd name="T92" fmla="*/ 0 w 2"/>
                <a:gd name="T93" fmla="*/ 0 h 2"/>
                <a:gd name="T94" fmla="*/ 0 w 2"/>
                <a:gd name="T95" fmla="*/ 0 h 2"/>
                <a:gd name="T96" fmla="*/ 0 w 2"/>
                <a:gd name="T97" fmla="*/ 0 h 2"/>
                <a:gd name="T98" fmla="*/ 0 w 2"/>
                <a:gd name="T99" fmla="*/ 0 h 2"/>
                <a:gd name="T100" fmla="*/ 0 w 2"/>
                <a:gd name="T101" fmla="*/ 0 h 2"/>
                <a:gd name="T102" fmla="*/ 0 w 2"/>
                <a:gd name="T103" fmla="*/ 0 h 2"/>
                <a:gd name="T104" fmla="*/ 0 w 2"/>
                <a:gd name="T105" fmla="*/ 0 h 2"/>
                <a:gd name="T106" fmla="*/ 0 w 2"/>
                <a:gd name="T107" fmla="*/ 2 h 2"/>
                <a:gd name="T108" fmla="*/ 0 w 2"/>
                <a:gd name="T10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11"/>
            <p:cNvSpPr/>
            <p:nvPr/>
          </p:nvSpPr>
          <p:spPr bwMode="auto">
            <a:xfrm>
              <a:off x="6442075" y="3403600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0 h 2"/>
                <a:gd name="T18" fmla="*/ 0 w 1"/>
                <a:gd name="T19" fmla="*/ 0 h 2"/>
                <a:gd name="T20" fmla="*/ 0 w 1"/>
                <a:gd name="T21" fmla="*/ 0 h 2"/>
                <a:gd name="T22" fmla="*/ 0 w 1"/>
                <a:gd name="T23" fmla="*/ 0 h 2"/>
                <a:gd name="T24" fmla="*/ 0 w 1"/>
                <a:gd name="T25" fmla="*/ 0 h 2"/>
                <a:gd name="T26" fmla="*/ 0 w 1"/>
                <a:gd name="T27" fmla="*/ 0 h 2"/>
                <a:gd name="T28" fmla="*/ 0 w 1"/>
                <a:gd name="T29" fmla="*/ 0 h 2"/>
                <a:gd name="T30" fmla="*/ 0 w 1"/>
                <a:gd name="T31" fmla="*/ 0 h 2"/>
                <a:gd name="T32" fmla="*/ 0 w 1"/>
                <a:gd name="T33" fmla="*/ 0 h 2"/>
                <a:gd name="T34" fmla="*/ 0 w 1"/>
                <a:gd name="T35" fmla="*/ 0 h 2"/>
                <a:gd name="T36" fmla="*/ 1 w 1"/>
                <a:gd name="T37" fmla="*/ 0 h 2"/>
                <a:gd name="T38" fmla="*/ 1 w 1"/>
                <a:gd name="T39" fmla="*/ 0 h 2"/>
                <a:gd name="T40" fmla="*/ 1 w 1"/>
                <a:gd name="T41" fmla="*/ 0 h 2"/>
                <a:gd name="T42" fmla="*/ 1 w 1"/>
                <a:gd name="T43" fmla="*/ 0 h 2"/>
                <a:gd name="T44" fmla="*/ 1 w 1"/>
                <a:gd name="T45" fmla="*/ 0 h 2"/>
                <a:gd name="T46" fmla="*/ 1 w 1"/>
                <a:gd name="T47" fmla="*/ 0 h 2"/>
                <a:gd name="T48" fmla="*/ 1 w 1"/>
                <a:gd name="T49" fmla="*/ 0 h 2"/>
                <a:gd name="T50" fmla="*/ 1 w 1"/>
                <a:gd name="T51" fmla="*/ 0 h 2"/>
                <a:gd name="T52" fmla="*/ 1 w 1"/>
                <a:gd name="T53" fmla="*/ 2 h 2"/>
                <a:gd name="T54" fmla="*/ 1 w 1"/>
                <a:gd name="T55" fmla="*/ 2 h 2"/>
                <a:gd name="T56" fmla="*/ 1 w 1"/>
                <a:gd name="T57" fmla="*/ 0 h 2"/>
                <a:gd name="T58" fmla="*/ 1 w 1"/>
                <a:gd name="T59" fmla="*/ 0 h 2"/>
                <a:gd name="T60" fmla="*/ 1 w 1"/>
                <a:gd name="T61" fmla="*/ 0 h 2"/>
                <a:gd name="T62" fmla="*/ 1 w 1"/>
                <a:gd name="T63" fmla="*/ 0 h 2"/>
                <a:gd name="T64" fmla="*/ 1 w 1"/>
                <a:gd name="T65" fmla="*/ 0 h 2"/>
                <a:gd name="T66" fmla="*/ 1 w 1"/>
                <a:gd name="T67" fmla="*/ 0 h 2"/>
                <a:gd name="T68" fmla="*/ 0 w 1"/>
                <a:gd name="T69" fmla="*/ 0 h 2"/>
                <a:gd name="T70" fmla="*/ 0 w 1"/>
                <a:gd name="T71" fmla="*/ 0 h 2"/>
                <a:gd name="T72" fmla="*/ 0 w 1"/>
                <a:gd name="T73" fmla="*/ 0 h 2"/>
                <a:gd name="T74" fmla="*/ 0 w 1"/>
                <a:gd name="T75" fmla="*/ 0 h 2"/>
                <a:gd name="T76" fmla="*/ 0 w 1"/>
                <a:gd name="T77" fmla="*/ 0 h 2"/>
                <a:gd name="T78" fmla="*/ 0 w 1"/>
                <a:gd name="T79" fmla="*/ 0 h 2"/>
                <a:gd name="T80" fmla="*/ 0 w 1"/>
                <a:gd name="T81" fmla="*/ 0 h 2"/>
                <a:gd name="T82" fmla="*/ 0 w 1"/>
                <a:gd name="T83" fmla="*/ 0 h 2"/>
                <a:gd name="T84" fmla="*/ 0 w 1"/>
                <a:gd name="T85" fmla="*/ 0 h 2"/>
                <a:gd name="T86" fmla="*/ 0 w 1"/>
                <a:gd name="T87" fmla="*/ 0 h 2"/>
                <a:gd name="T88" fmla="*/ 0 w 1"/>
                <a:gd name="T89" fmla="*/ 0 h 2"/>
                <a:gd name="T90" fmla="*/ 0 w 1"/>
                <a:gd name="T91" fmla="*/ 0 h 2"/>
                <a:gd name="T92" fmla="*/ 0 w 1"/>
                <a:gd name="T93" fmla="*/ 0 h 2"/>
                <a:gd name="T94" fmla="*/ 0 w 1"/>
                <a:gd name="T95" fmla="*/ 0 h 2"/>
                <a:gd name="T96" fmla="*/ 0 w 1"/>
                <a:gd name="T9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2"/>
            <p:cNvSpPr/>
            <p:nvPr/>
          </p:nvSpPr>
          <p:spPr bwMode="auto">
            <a:xfrm>
              <a:off x="6446838" y="3403600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  <a:gd name="T25" fmla="*/ 0 h 2"/>
                <a:gd name="T26" fmla="*/ 0 h 2"/>
                <a:gd name="T27" fmla="*/ 0 h 2"/>
                <a:gd name="T28" fmla="*/ 0 h 2"/>
                <a:gd name="T29" fmla="*/ 0 h 2"/>
                <a:gd name="T30" fmla="*/ 0 h 2"/>
                <a:gd name="T31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13"/>
            <p:cNvSpPr/>
            <p:nvPr/>
          </p:nvSpPr>
          <p:spPr bwMode="auto">
            <a:xfrm>
              <a:off x="6402388" y="3333750"/>
              <a:ext cx="7938" cy="4763"/>
            </a:xfrm>
            <a:custGeom>
              <a:avLst/>
              <a:gdLst>
                <a:gd name="T0" fmla="*/ 0 w 5"/>
                <a:gd name="T1" fmla="*/ 1 h 3"/>
                <a:gd name="T2" fmla="*/ 1 w 5"/>
                <a:gd name="T3" fmla="*/ 3 h 3"/>
                <a:gd name="T4" fmla="*/ 1 w 5"/>
                <a:gd name="T5" fmla="*/ 3 h 3"/>
                <a:gd name="T6" fmla="*/ 1 w 5"/>
                <a:gd name="T7" fmla="*/ 3 h 3"/>
                <a:gd name="T8" fmla="*/ 1 w 5"/>
                <a:gd name="T9" fmla="*/ 3 h 3"/>
                <a:gd name="T10" fmla="*/ 1 w 5"/>
                <a:gd name="T11" fmla="*/ 3 h 3"/>
                <a:gd name="T12" fmla="*/ 1 w 5"/>
                <a:gd name="T13" fmla="*/ 3 h 3"/>
                <a:gd name="T14" fmla="*/ 1 w 5"/>
                <a:gd name="T15" fmla="*/ 1 h 3"/>
                <a:gd name="T16" fmla="*/ 1 w 5"/>
                <a:gd name="T17" fmla="*/ 1 h 3"/>
                <a:gd name="T18" fmla="*/ 1 w 5"/>
                <a:gd name="T19" fmla="*/ 1 h 3"/>
                <a:gd name="T20" fmla="*/ 1 w 5"/>
                <a:gd name="T21" fmla="*/ 1 h 3"/>
                <a:gd name="T22" fmla="*/ 3 w 5"/>
                <a:gd name="T23" fmla="*/ 1 h 3"/>
                <a:gd name="T24" fmla="*/ 3 w 5"/>
                <a:gd name="T25" fmla="*/ 1 h 3"/>
                <a:gd name="T26" fmla="*/ 3 w 5"/>
                <a:gd name="T27" fmla="*/ 1 h 3"/>
                <a:gd name="T28" fmla="*/ 3 w 5"/>
                <a:gd name="T29" fmla="*/ 1 h 3"/>
                <a:gd name="T30" fmla="*/ 3 w 5"/>
                <a:gd name="T31" fmla="*/ 1 h 3"/>
                <a:gd name="T32" fmla="*/ 3 w 5"/>
                <a:gd name="T33" fmla="*/ 1 h 3"/>
                <a:gd name="T34" fmla="*/ 3 w 5"/>
                <a:gd name="T35" fmla="*/ 1 h 3"/>
                <a:gd name="T36" fmla="*/ 3 w 5"/>
                <a:gd name="T37" fmla="*/ 1 h 3"/>
                <a:gd name="T38" fmla="*/ 3 w 5"/>
                <a:gd name="T39" fmla="*/ 1 h 3"/>
                <a:gd name="T40" fmla="*/ 3 w 5"/>
                <a:gd name="T41" fmla="*/ 1 h 3"/>
                <a:gd name="T42" fmla="*/ 3 w 5"/>
                <a:gd name="T43" fmla="*/ 1 h 3"/>
                <a:gd name="T44" fmla="*/ 5 w 5"/>
                <a:gd name="T45" fmla="*/ 1 h 3"/>
                <a:gd name="T46" fmla="*/ 5 w 5"/>
                <a:gd name="T47" fmla="*/ 0 h 3"/>
                <a:gd name="T48" fmla="*/ 5 w 5"/>
                <a:gd name="T49" fmla="*/ 0 h 3"/>
                <a:gd name="T50" fmla="*/ 3 w 5"/>
                <a:gd name="T51" fmla="*/ 0 h 3"/>
                <a:gd name="T52" fmla="*/ 3 w 5"/>
                <a:gd name="T53" fmla="*/ 0 h 3"/>
                <a:gd name="T54" fmla="*/ 3 w 5"/>
                <a:gd name="T55" fmla="*/ 0 h 3"/>
                <a:gd name="T56" fmla="*/ 3 w 5"/>
                <a:gd name="T57" fmla="*/ 0 h 3"/>
                <a:gd name="T58" fmla="*/ 3 w 5"/>
                <a:gd name="T59" fmla="*/ 0 h 3"/>
                <a:gd name="T60" fmla="*/ 1 w 5"/>
                <a:gd name="T61" fmla="*/ 0 h 3"/>
                <a:gd name="T62" fmla="*/ 1 w 5"/>
                <a:gd name="T63" fmla="*/ 0 h 3"/>
                <a:gd name="T64" fmla="*/ 1 w 5"/>
                <a:gd name="T65" fmla="*/ 0 h 3"/>
                <a:gd name="T66" fmla="*/ 1 w 5"/>
                <a:gd name="T67" fmla="*/ 0 h 3"/>
                <a:gd name="T68" fmla="*/ 1 w 5"/>
                <a:gd name="T69" fmla="*/ 0 h 3"/>
                <a:gd name="T70" fmla="*/ 1 w 5"/>
                <a:gd name="T71" fmla="*/ 0 h 3"/>
                <a:gd name="T72" fmla="*/ 1 w 5"/>
                <a:gd name="T73" fmla="*/ 0 h 3"/>
                <a:gd name="T74" fmla="*/ 1 w 5"/>
                <a:gd name="T75" fmla="*/ 0 h 3"/>
                <a:gd name="T76" fmla="*/ 1 w 5"/>
                <a:gd name="T77" fmla="*/ 0 h 3"/>
                <a:gd name="T78" fmla="*/ 1 w 5"/>
                <a:gd name="T79" fmla="*/ 0 h 3"/>
                <a:gd name="T80" fmla="*/ 0 w 5"/>
                <a:gd name="T81" fmla="*/ 0 h 3"/>
                <a:gd name="T82" fmla="*/ 0 w 5"/>
                <a:gd name="T83" fmla="*/ 1 h 3"/>
                <a:gd name="T84" fmla="*/ 0 w 5"/>
                <a:gd name="T85" fmla="*/ 1 h 3"/>
                <a:gd name="T86" fmla="*/ 0 w 5"/>
                <a:gd name="T8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lnTo>
                    <a:pt x="0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4"/>
            <p:cNvSpPr/>
            <p:nvPr/>
          </p:nvSpPr>
          <p:spPr bwMode="auto">
            <a:xfrm>
              <a:off x="6389688" y="3343275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0 w 3"/>
                <a:gd name="T13" fmla="*/ 2 h 2"/>
                <a:gd name="T14" fmla="*/ 1 w 3"/>
                <a:gd name="T15" fmla="*/ 2 h 2"/>
                <a:gd name="T16" fmla="*/ 1 w 3"/>
                <a:gd name="T17" fmla="*/ 2 h 2"/>
                <a:gd name="T18" fmla="*/ 1 w 3"/>
                <a:gd name="T19" fmla="*/ 2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2 h 2"/>
                <a:gd name="T26" fmla="*/ 1 w 3"/>
                <a:gd name="T27" fmla="*/ 2 h 2"/>
                <a:gd name="T28" fmla="*/ 1 w 3"/>
                <a:gd name="T29" fmla="*/ 2 h 2"/>
                <a:gd name="T30" fmla="*/ 1 w 3"/>
                <a:gd name="T31" fmla="*/ 2 h 2"/>
                <a:gd name="T32" fmla="*/ 1 w 3"/>
                <a:gd name="T33" fmla="*/ 2 h 2"/>
                <a:gd name="T34" fmla="*/ 1 w 3"/>
                <a:gd name="T35" fmla="*/ 2 h 2"/>
                <a:gd name="T36" fmla="*/ 1 w 3"/>
                <a:gd name="T37" fmla="*/ 2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1 w 3"/>
                <a:gd name="T45" fmla="*/ 2 h 2"/>
                <a:gd name="T46" fmla="*/ 1 w 3"/>
                <a:gd name="T47" fmla="*/ 2 h 2"/>
                <a:gd name="T48" fmla="*/ 1 w 3"/>
                <a:gd name="T49" fmla="*/ 2 h 2"/>
                <a:gd name="T50" fmla="*/ 1 w 3"/>
                <a:gd name="T51" fmla="*/ 2 h 2"/>
                <a:gd name="T52" fmla="*/ 1 w 3"/>
                <a:gd name="T53" fmla="*/ 2 h 2"/>
                <a:gd name="T54" fmla="*/ 3 w 3"/>
                <a:gd name="T55" fmla="*/ 2 h 2"/>
                <a:gd name="T56" fmla="*/ 3 w 3"/>
                <a:gd name="T57" fmla="*/ 2 h 2"/>
                <a:gd name="T58" fmla="*/ 3 w 3"/>
                <a:gd name="T59" fmla="*/ 2 h 2"/>
                <a:gd name="T60" fmla="*/ 3 w 3"/>
                <a:gd name="T61" fmla="*/ 2 h 2"/>
                <a:gd name="T62" fmla="*/ 1 w 3"/>
                <a:gd name="T63" fmla="*/ 2 h 2"/>
                <a:gd name="T64" fmla="*/ 1 w 3"/>
                <a:gd name="T65" fmla="*/ 2 h 2"/>
                <a:gd name="T66" fmla="*/ 1 w 3"/>
                <a:gd name="T67" fmla="*/ 2 h 2"/>
                <a:gd name="T68" fmla="*/ 1 w 3"/>
                <a:gd name="T69" fmla="*/ 2 h 2"/>
                <a:gd name="T70" fmla="*/ 1 w 3"/>
                <a:gd name="T71" fmla="*/ 0 h 2"/>
                <a:gd name="T72" fmla="*/ 1 w 3"/>
                <a:gd name="T73" fmla="*/ 0 h 2"/>
                <a:gd name="T74" fmla="*/ 1 w 3"/>
                <a:gd name="T75" fmla="*/ 0 h 2"/>
                <a:gd name="T76" fmla="*/ 1 w 3"/>
                <a:gd name="T77" fmla="*/ 0 h 2"/>
                <a:gd name="T78" fmla="*/ 1 w 3"/>
                <a:gd name="T79" fmla="*/ 0 h 2"/>
                <a:gd name="T80" fmla="*/ 1 w 3"/>
                <a:gd name="T81" fmla="*/ 0 h 2"/>
                <a:gd name="T82" fmla="*/ 1 w 3"/>
                <a:gd name="T83" fmla="*/ 0 h 2"/>
                <a:gd name="T84" fmla="*/ 1 w 3"/>
                <a:gd name="T85" fmla="*/ 0 h 2"/>
                <a:gd name="T86" fmla="*/ 1 w 3"/>
                <a:gd name="T87" fmla="*/ 0 h 2"/>
                <a:gd name="T88" fmla="*/ 1 w 3"/>
                <a:gd name="T89" fmla="*/ 0 h 2"/>
                <a:gd name="T90" fmla="*/ 1 w 3"/>
                <a:gd name="T91" fmla="*/ 0 h 2"/>
                <a:gd name="T92" fmla="*/ 1 w 3"/>
                <a:gd name="T93" fmla="*/ 0 h 2"/>
                <a:gd name="T94" fmla="*/ 1 w 3"/>
                <a:gd name="T95" fmla="*/ 0 h 2"/>
                <a:gd name="T96" fmla="*/ 1 w 3"/>
                <a:gd name="T97" fmla="*/ 0 h 2"/>
                <a:gd name="T98" fmla="*/ 1 w 3"/>
                <a:gd name="T99" fmla="*/ 0 h 2"/>
                <a:gd name="T100" fmla="*/ 1 w 3"/>
                <a:gd name="T101" fmla="*/ 0 h 2"/>
                <a:gd name="T102" fmla="*/ 1 w 3"/>
                <a:gd name="T103" fmla="*/ 0 h 2"/>
                <a:gd name="T104" fmla="*/ 1 w 3"/>
                <a:gd name="T105" fmla="*/ 0 h 2"/>
                <a:gd name="T106" fmla="*/ 0 w 3"/>
                <a:gd name="T107" fmla="*/ 0 h 2"/>
                <a:gd name="T108" fmla="*/ 0 w 3"/>
                <a:gd name="T109" fmla="*/ 0 h 2"/>
                <a:gd name="T110" fmla="*/ 0 w 3"/>
                <a:gd name="T111" fmla="*/ 0 h 2"/>
                <a:gd name="T112" fmla="*/ 0 w 3"/>
                <a:gd name="T113" fmla="*/ 0 h 2"/>
                <a:gd name="T114" fmla="*/ 0 w 3"/>
                <a:gd name="T115" fmla="*/ 2 h 2"/>
                <a:gd name="T116" fmla="*/ 0 w 3"/>
                <a:gd name="T117" fmla="*/ 2 h 2"/>
                <a:gd name="T118" fmla="*/ 0 w 3"/>
                <a:gd name="T119" fmla="*/ 2 h 2"/>
                <a:gd name="T120" fmla="*/ 0 w 3"/>
                <a:gd name="T1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5"/>
            <p:cNvSpPr/>
            <p:nvPr/>
          </p:nvSpPr>
          <p:spPr bwMode="auto">
            <a:xfrm>
              <a:off x="6326188" y="33353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0 w 2"/>
                <a:gd name="T41" fmla="*/ 2 h 2"/>
                <a:gd name="T42" fmla="*/ 0 w 2"/>
                <a:gd name="T4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6"/>
            <p:cNvSpPr/>
            <p:nvPr/>
          </p:nvSpPr>
          <p:spPr bwMode="auto">
            <a:xfrm>
              <a:off x="6329363" y="3338513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0 w 3"/>
                <a:gd name="T9" fmla="*/ 2 h 2"/>
                <a:gd name="T10" fmla="*/ 0 w 3"/>
                <a:gd name="T11" fmla="*/ 2 h 2"/>
                <a:gd name="T12" fmla="*/ 0 w 3"/>
                <a:gd name="T13" fmla="*/ 2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2 h 2"/>
                <a:gd name="T20" fmla="*/ 0 w 3"/>
                <a:gd name="T21" fmla="*/ 2 h 2"/>
                <a:gd name="T22" fmla="*/ 0 w 3"/>
                <a:gd name="T23" fmla="*/ 2 h 2"/>
                <a:gd name="T24" fmla="*/ 0 w 3"/>
                <a:gd name="T25" fmla="*/ 2 h 2"/>
                <a:gd name="T26" fmla="*/ 0 w 3"/>
                <a:gd name="T27" fmla="*/ 2 h 2"/>
                <a:gd name="T28" fmla="*/ 0 w 3"/>
                <a:gd name="T29" fmla="*/ 2 h 2"/>
                <a:gd name="T30" fmla="*/ 0 w 3"/>
                <a:gd name="T31" fmla="*/ 2 h 2"/>
                <a:gd name="T32" fmla="*/ 0 w 3"/>
                <a:gd name="T33" fmla="*/ 2 h 2"/>
                <a:gd name="T34" fmla="*/ 0 w 3"/>
                <a:gd name="T35" fmla="*/ 2 h 2"/>
                <a:gd name="T36" fmla="*/ 0 w 3"/>
                <a:gd name="T37" fmla="*/ 2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1 w 3"/>
                <a:gd name="T45" fmla="*/ 2 h 2"/>
                <a:gd name="T46" fmla="*/ 1 w 3"/>
                <a:gd name="T47" fmla="*/ 2 h 2"/>
                <a:gd name="T48" fmla="*/ 1 w 3"/>
                <a:gd name="T49" fmla="*/ 2 h 2"/>
                <a:gd name="T50" fmla="*/ 1 w 3"/>
                <a:gd name="T51" fmla="*/ 2 h 2"/>
                <a:gd name="T52" fmla="*/ 1 w 3"/>
                <a:gd name="T53" fmla="*/ 2 h 2"/>
                <a:gd name="T54" fmla="*/ 3 w 3"/>
                <a:gd name="T55" fmla="*/ 2 h 2"/>
                <a:gd name="T56" fmla="*/ 3 w 3"/>
                <a:gd name="T57" fmla="*/ 2 h 2"/>
                <a:gd name="T58" fmla="*/ 3 w 3"/>
                <a:gd name="T59" fmla="*/ 2 h 2"/>
                <a:gd name="T60" fmla="*/ 3 w 3"/>
                <a:gd name="T61" fmla="*/ 2 h 2"/>
                <a:gd name="T62" fmla="*/ 3 w 3"/>
                <a:gd name="T63" fmla="*/ 2 h 2"/>
                <a:gd name="T64" fmla="*/ 3 w 3"/>
                <a:gd name="T65" fmla="*/ 2 h 2"/>
                <a:gd name="T66" fmla="*/ 3 w 3"/>
                <a:gd name="T67" fmla="*/ 2 h 2"/>
                <a:gd name="T68" fmla="*/ 3 w 3"/>
                <a:gd name="T69" fmla="*/ 2 h 2"/>
                <a:gd name="T70" fmla="*/ 3 w 3"/>
                <a:gd name="T71" fmla="*/ 2 h 2"/>
                <a:gd name="T72" fmla="*/ 3 w 3"/>
                <a:gd name="T73" fmla="*/ 2 h 2"/>
                <a:gd name="T74" fmla="*/ 3 w 3"/>
                <a:gd name="T75" fmla="*/ 2 h 2"/>
                <a:gd name="T76" fmla="*/ 3 w 3"/>
                <a:gd name="T77" fmla="*/ 0 h 2"/>
                <a:gd name="T78" fmla="*/ 3 w 3"/>
                <a:gd name="T79" fmla="*/ 0 h 2"/>
                <a:gd name="T80" fmla="*/ 3 w 3"/>
                <a:gd name="T81" fmla="*/ 0 h 2"/>
                <a:gd name="T82" fmla="*/ 3 w 3"/>
                <a:gd name="T83" fmla="*/ 0 h 2"/>
                <a:gd name="T84" fmla="*/ 3 w 3"/>
                <a:gd name="T85" fmla="*/ 0 h 2"/>
                <a:gd name="T86" fmla="*/ 3 w 3"/>
                <a:gd name="T87" fmla="*/ 0 h 2"/>
                <a:gd name="T88" fmla="*/ 3 w 3"/>
                <a:gd name="T89" fmla="*/ 0 h 2"/>
                <a:gd name="T90" fmla="*/ 3 w 3"/>
                <a:gd name="T91" fmla="*/ 0 h 2"/>
                <a:gd name="T92" fmla="*/ 3 w 3"/>
                <a:gd name="T93" fmla="*/ 0 h 2"/>
                <a:gd name="T94" fmla="*/ 1 w 3"/>
                <a:gd name="T95" fmla="*/ 0 h 2"/>
                <a:gd name="T96" fmla="*/ 1 w 3"/>
                <a:gd name="T97" fmla="*/ 0 h 2"/>
                <a:gd name="T98" fmla="*/ 1 w 3"/>
                <a:gd name="T99" fmla="*/ 0 h 2"/>
                <a:gd name="T100" fmla="*/ 1 w 3"/>
                <a:gd name="T101" fmla="*/ 0 h 2"/>
                <a:gd name="T102" fmla="*/ 0 w 3"/>
                <a:gd name="T103" fmla="*/ 0 h 2"/>
                <a:gd name="T104" fmla="*/ 0 w 3"/>
                <a:gd name="T105" fmla="*/ 0 h 2"/>
                <a:gd name="T106" fmla="*/ 0 w 3"/>
                <a:gd name="T107" fmla="*/ 0 h 2"/>
                <a:gd name="T108" fmla="*/ 0 w 3"/>
                <a:gd name="T109" fmla="*/ 0 h 2"/>
                <a:gd name="T110" fmla="*/ 0 w 3"/>
                <a:gd name="T111" fmla="*/ 0 h 2"/>
                <a:gd name="T112" fmla="*/ 0 w 3"/>
                <a:gd name="T1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7"/>
            <p:cNvSpPr/>
            <p:nvPr/>
          </p:nvSpPr>
          <p:spPr bwMode="auto">
            <a:xfrm>
              <a:off x="6234113" y="3322638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2 w 2"/>
                <a:gd name="T55" fmla="*/ 0 h 2"/>
                <a:gd name="T56" fmla="*/ 2 w 2"/>
                <a:gd name="T57" fmla="*/ 0 h 2"/>
                <a:gd name="T58" fmla="*/ 2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18"/>
            <p:cNvSpPr/>
            <p:nvPr/>
          </p:nvSpPr>
          <p:spPr bwMode="auto">
            <a:xfrm>
              <a:off x="6237288" y="3322638"/>
              <a:ext cx="12700" cy="4763"/>
            </a:xfrm>
            <a:custGeom>
              <a:avLst/>
              <a:gdLst>
                <a:gd name="T0" fmla="*/ 3 w 8"/>
                <a:gd name="T1" fmla="*/ 0 h 3"/>
                <a:gd name="T2" fmla="*/ 3 w 8"/>
                <a:gd name="T3" fmla="*/ 0 h 3"/>
                <a:gd name="T4" fmla="*/ 1 w 8"/>
                <a:gd name="T5" fmla="*/ 0 h 3"/>
                <a:gd name="T6" fmla="*/ 1 w 8"/>
                <a:gd name="T7" fmla="*/ 0 h 3"/>
                <a:gd name="T8" fmla="*/ 1 w 8"/>
                <a:gd name="T9" fmla="*/ 0 h 3"/>
                <a:gd name="T10" fmla="*/ 1 w 8"/>
                <a:gd name="T11" fmla="*/ 0 h 3"/>
                <a:gd name="T12" fmla="*/ 1 w 8"/>
                <a:gd name="T13" fmla="*/ 0 h 3"/>
                <a:gd name="T14" fmla="*/ 1 w 8"/>
                <a:gd name="T15" fmla="*/ 0 h 3"/>
                <a:gd name="T16" fmla="*/ 0 w 8"/>
                <a:gd name="T17" fmla="*/ 2 h 3"/>
                <a:gd name="T18" fmla="*/ 1 w 8"/>
                <a:gd name="T19" fmla="*/ 2 h 3"/>
                <a:gd name="T20" fmla="*/ 1 w 8"/>
                <a:gd name="T21" fmla="*/ 2 h 3"/>
                <a:gd name="T22" fmla="*/ 1 w 8"/>
                <a:gd name="T23" fmla="*/ 2 h 3"/>
                <a:gd name="T24" fmla="*/ 1 w 8"/>
                <a:gd name="T25" fmla="*/ 2 h 3"/>
                <a:gd name="T26" fmla="*/ 3 w 8"/>
                <a:gd name="T27" fmla="*/ 3 h 3"/>
                <a:gd name="T28" fmla="*/ 3 w 8"/>
                <a:gd name="T29" fmla="*/ 3 h 3"/>
                <a:gd name="T30" fmla="*/ 3 w 8"/>
                <a:gd name="T31" fmla="*/ 3 h 3"/>
                <a:gd name="T32" fmla="*/ 3 w 8"/>
                <a:gd name="T33" fmla="*/ 3 h 3"/>
                <a:gd name="T34" fmla="*/ 3 w 8"/>
                <a:gd name="T35" fmla="*/ 3 h 3"/>
                <a:gd name="T36" fmla="*/ 3 w 8"/>
                <a:gd name="T37" fmla="*/ 3 h 3"/>
                <a:gd name="T38" fmla="*/ 3 w 8"/>
                <a:gd name="T39" fmla="*/ 3 h 3"/>
                <a:gd name="T40" fmla="*/ 5 w 8"/>
                <a:gd name="T41" fmla="*/ 3 h 3"/>
                <a:gd name="T42" fmla="*/ 5 w 8"/>
                <a:gd name="T43" fmla="*/ 3 h 3"/>
                <a:gd name="T44" fmla="*/ 5 w 8"/>
                <a:gd name="T45" fmla="*/ 3 h 3"/>
                <a:gd name="T46" fmla="*/ 5 w 8"/>
                <a:gd name="T47" fmla="*/ 3 h 3"/>
                <a:gd name="T48" fmla="*/ 5 w 8"/>
                <a:gd name="T49" fmla="*/ 3 h 3"/>
                <a:gd name="T50" fmla="*/ 5 w 8"/>
                <a:gd name="T51" fmla="*/ 3 h 3"/>
                <a:gd name="T52" fmla="*/ 6 w 8"/>
                <a:gd name="T53" fmla="*/ 3 h 3"/>
                <a:gd name="T54" fmla="*/ 6 w 8"/>
                <a:gd name="T55" fmla="*/ 3 h 3"/>
                <a:gd name="T56" fmla="*/ 6 w 8"/>
                <a:gd name="T57" fmla="*/ 3 h 3"/>
                <a:gd name="T58" fmla="*/ 8 w 8"/>
                <a:gd name="T59" fmla="*/ 2 h 3"/>
                <a:gd name="T60" fmla="*/ 6 w 8"/>
                <a:gd name="T61" fmla="*/ 2 h 3"/>
                <a:gd name="T62" fmla="*/ 6 w 8"/>
                <a:gd name="T63" fmla="*/ 2 h 3"/>
                <a:gd name="T64" fmla="*/ 6 w 8"/>
                <a:gd name="T65" fmla="*/ 2 h 3"/>
                <a:gd name="T66" fmla="*/ 6 w 8"/>
                <a:gd name="T67" fmla="*/ 2 h 3"/>
                <a:gd name="T68" fmla="*/ 6 w 8"/>
                <a:gd name="T69" fmla="*/ 2 h 3"/>
                <a:gd name="T70" fmla="*/ 6 w 8"/>
                <a:gd name="T71" fmla="*/ 0 h 3"/>
                <a:gd name="T72" fmla="*/ 6 w 8"/>
                <a:gd name="T73" fmla="*/ 0 h 3"/>
                <a:gd name="T74" fmla="*/ 6 w 8"/>
                <a:gd name="T75" fmla="*/ 0 h 3"/>
                <a:gd name="T76" fmla="*/ 6 w 8"/>
                <a:gd name="T77" fmla="*/ 0 h 3"/>
                <a:gd name="T78" fmla="*/ 5 w 8"/>
                <a:gd name="T79" fmla="*/ 0 h 3"/>
                <a:gd name="T80" fmla="*/ 5 w 8"/>
                <a:gd name="T81" fmla="*/ 0 h 3"/>
                <a:gd name="T82" fmla="*/ 5 w 8"/>
                <a:gd name="T83" fmla="*/ 0 h 3"/>
                <a:gd name="T84" fmla="*/ 5 w 8"/>
                <a:gd name="T85" fmla="*/ 0 h 3"/>
                <a:gd name="T86" fmla="*/ 5 w 8"/>
                <a:gd name="T87" fmla="*/ 0 h 3"/>
                <a:gd name="T88" fmla="*/ 5 w 8"/>
                <a:gd name="T89" fmla="*/ 0 h 3"/>
                <a:gd name="T90" fmla="*/ 5 w 8"/>
                <a:gd name="T91" fmla="*/ 2 h 3"/>
                <a:gd name="T92" fmla="*/ 5 w 8"/>
                <a:gd name="T93" fmla="*/ 0 h 3"/>
                <a:gd name="T94" fmla="*/ 3 w 8"/>
                <a:gd name="T95" fmla="*/ 0 h 3"/>
                <a:gd name="T96" fmla="*/ 3 w 8"/>
                <a:gd name="T97" fmla="*/ 0 h 3"/>
                <a:gd name="T98" fmla="*/ 3 w 8"/>
                <a:gd name="T9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" h="3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9"/>
            <p:cNvSpPr/>
            <p:nvPr/>
          </p:nvSpPr>
          <p:spPr bwMode="auto">
            <a:xfrm>
              <a:off x="6234113" y="3317875"/>
              <a:ext cx="7938" cy="476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3 h 3"/>
                <a:gd name="T6" fmla="*/ 0 w 5"/>
                <a:gd name="T7" fmla="*/ 3 h 3"/>
                <a:gd name="T8" fmla="*/ 0 w 5"/>
                <a:gd name="T9" fmla="*/ 3 h 3"/>
                <a:gd name="T10" fmla="*/ 0 w 5"/>
                <a:gd name="T11" fmla="*/ 3 h 3"/>
                <a:gd name="T12" fmla="*/ 2 w 5"/>
                <a:gd name="T13" fmla="*/ 3 h 3"/>
                <a:gd name="T14" fmla="*/ 2 w 5"/>
                <a:gd name="T15" fmla="*/ 3 h 3"/>
                <a:gd name="T16" fmla="*/ 2 w 5"/>
                <a:gd name="T17" fmla="*/ 3 h 3"/>
                <a:gd name="T18" fmla="*/ 2 w 5"/>
                <a:gd name="T19" fmla="*/ 3 h 3"/>
                <a:gd name="T20" fmla="*/ 2 w 5"/>
                <a:gd name="T21" fmla="*/ 3 h 3"/>
                <a:gd name="T22" fmla="*/ 2 w 5"/>
                <a:gd name="T23" fmla="*/ 3 h 3"/>
                <a:gd name="T24" fmla="*/ 2 w 5"/>
                <a:gd name="T25" fmla="*/ 3 h 3"/>
                <a:gd name="T26" fmla="*/ 3 w 5"/>
                <a:gd name="T27" fmla="*/ 3 h 3"/>
                <a:gd name="T28" fmla="*/ 3 w 5"/>
                <a:gd name="T29" fmla="*/ 3 h 3"/>
                <a:gd name="T30" fmla="*/ 3 w 5"/>
                <a:gd name="T31" fmla="*/ 3 h 3"/>
                <a:gd name="T32" fmla="*/ 3 w 5"/>
                <a:gd name="T33" fmla="*/ 3 h 3"/>
                <a:gd name="T34" fmla="*/ 5 w 5"/>
                <a:gd name="T35" fmla="*/ 3 h 3"/>
                <a:gd name="T36" fmla="*/ 5 w 5"/>
                <a:gd name="T37" fmla="*/ 3 h 3"/>
                <a:gd name="T38" fmla="*/ 5 w 5"/>
                <a:gd name="T39" fmla="*/ 3 h 3"/>
                <a:gd name="T40" fmla="*/ 5 w 5"/>
                <a:gd name="T41" fmla="*/ 1 h 3"/>
                <a:gd name="T42" fmla="*/ 5 w 5"/>
                <a:gd name="T43" fmla="*/ 1 h 3"/>
                <a:gd name="T44" fmla="*/ 5 w 5"/>
                <a:gd name="T45" fmla="*/ 1 h 3"/>
                <a:gd name="T46" fmla="*/ 5 w 5"/>
                <a:gd name="T47" fmla="*/ 1 h 3"/>
                <a:gd name="T48" fmla="*/ 5 w 5"/>
                <a:gd name="T49" fmla="*/ 1 h 3"/>
                <a:gd name="T50" fmla="*/ 5 w 5"/>
                <a:gd name="T51" fmla="*/ 1 h 3"/>
                <a:gd name="T52" fmla="*/ 5 w 5"/>
                <a:gd name="T53" fmla="*/ 1 h 3"/>
                <a:gd name="T54" fmla="*/ 5 w 5"/>
                <a:gd name="T55" fmla="*/ 1 h 3"/>
                <a:gd name="T56" fmla="*/ 3 w 5"/>
                <a:gd name="T57" fmla="*/ 0 h 3"/>
                <a:gd name="T58" fmla="*/ 3 w 5"/>
                <a:gd name="T59" fmla="*/ 0 h 3"/>
                <a:gd name="T60" fmla="*/ 3 w 5"/>
                <a:gd name="T61" fmla="*/ 0 h 3"/>
                <a:gd name="T62" fmla="*/ 2 w 5"/>
                <a:gd name="T63" fmla="*/ 0 h 3"/>
                <a:gd name="T64" fmla="*/ 2 w 5"/>
                <a:gd name="T65" fmla="*/ 0 h 3"/>
                <a:gd name="T66" fmla="*/ 2 w 5"/>
                <a:gd name="T67" fmla="*/ 1 h 3"/>
                <a:gd name="T68" fmla="*/ 2 w 5"/>
                <a:gd name="T69" fmla="*/ 1 h 3"/>
                <a:gd name="T70" fmla="*/ 0 w 5"/>
                <a:gd name="T71" fmla="*/ 1 h 3"/>
                <a:gd name="T72" fmla="*/ 0 w 5"/>
                <a:gd name="T73" fmla="*/ 1 h 3"/>
                <a:gd name="T74" fmla="*/ 0 w 5"/>
                <a:gd name="T75" fmla="*/ 1 h 3"/>
                <a:gd name="T76" fmla="*/ 0 w 5"/>
                <a:gd name="T77" fmla="*/ 1 h 3"/>
                <a:gd name="T78" fmla="*/ 0 w 5"/>
                <a:gd name="T79" fmla="*/ 1 h 3"/>
                <a:gd name="T80" fmla="*/ 0 w 5"/>
                <a:gd name="T81" fmla="*/ 3 h 3"/>
                <a:gd name="T82" fmla="*/ 0 w 5"/>
                <a:gd name="T83" fmla="*/ 3 h 3"/>
                <a:gd name="T84" fmla="*/ 0 w 5"/>
                <a:gd name="T85" fmla="*/ 3 h 3"/>
                <a:gd name="T86" fmla="*/ 0 w 5"/>
                <a:gd name="T8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0"/>
            <p:cNvSpPr/>
            <p:nvPr/>
          </p:nvSpPr>
          <p:spPr bwMode="auto">
            <a:xfrm>
              <a:off x="6249988" y="3325813"/>
              <a:ext cx="7938" cy="4763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2 w 5"/>
                <a:gd name="T5" fmla="*/ 3 h 3"/>
                <a:gd name="T6" fmla="*/ 2 w 5"/>
                <a:gd name="T7" fmla="*/ 3 h 3"/>
                <a:gd name="T8" fmla="*/ 2 w 5"/>
                <a:gd name="T9" fmla="*/ 3 h 3"/>
                <a:gd name="T10" fmla="*/ 2 w 5"/>
                <a:gd name="T11" fmla="*/ 3 h 3"/>
                <a:gd name="T12" fmla="*/ 2 w 5"/>
                <a:gd name="T13" fmla="*/ 3 h 3"/>
                <a:gd name="T14" fmla="*/ 2 w 5"/>
                <a:gd name="T15" fmla="*/ 3 h 3"/>
                <a:gd name="T16" fmla="*/ 3 w 5"/>
                <a:gd name="T17" fmla="*/ 3 h 3"/>
                <a:gd name="T18" fmla="*/ 3 w 5"/>
                <a:gd name="T19" fmla="*/ 3 h 3"/>
                <a:gd name="T20" fmla="*/ 3 w 5"/>
                <a:gd name="T21" fmla="*/ 3 h 3"/>
                <a:gd name="T22" fmla="*/ 3 w 5"/>
                <a:gd name="T23" fmla="*/ 3 h 3"/>
                <a:gd name="T24" fmla="*/ 3 w 5"/>
                <a:gd name="T25" fmla="*/ 3 h 3"/>
                <a:gd name="T26" fmla="*/ 3 w 5"/>
                <a:gd name="T27" fmla="*/ 3 h 3"/>
                <a:gd name="T28" fmla="*/ 3 w 5"/>
                <a:gd name="T29" fmla="*/ 3 h 3"/>
                <a:gd name="T30" fmla="*/ 3 w 5"/>
                <a:gd name="T31" fmla="*/ 3 h 3"/>
                <a:gd name="T32" fmla="*/ 5 w 5"/>
                <a:gd name="T33" fmla="*/ 1 h 3"/>
                <a:gd name="T34" fmla="*/ 5 w 5"/>
                <a:gd name="T35" fmla="*/ 3 h 3"/>
                <a:gd name="T36" fmla="*/ 5 w 5"/>
                <a:gd name="T37" fmla="*/ 3 h 3"/>
                <a:gd name="T38" fmla="*/ 5 w 5"/>
                <a:gd name="T39" fmla="*/ 1 h 3"/>
                <a:gd name="T40" fmla="*/ 5 w 5"/>
                <a:gd name="T41" fmla="*/ 1 h 3"/>
                <a:gd name="T42" fmla="*/ 5 w 5"/>
                <a:gd name="T43" fmla="*/ 1 h 3"/>
                <a:gd name="T44" fmla="*/ 5 w 5"/>
                <a:gd name="T45" fmla="*/ 1 h 3"/>
                <a:gd name="T46" fmla="*/ 5 w 5"/>
                <a:gd name="T47" fmla="*/ 0 h 3"/>
                <a:gd name="T48" fmla="*/ 5 w 5"/>
                <a:gd name="T49" fmla="*/ 0 h 3"/>
                <a:gd name="T50" fmla="*/ 5 w 5"/>
                <a:gd name="T51" fmla="*/ 0 h 3"/>
                <a:gd name="T52" fmla="*/ 5 w 5"/>
                <a:gd name="T53" fmla="*/ 1 h 3"/>
                <a:gd name="T54" fmla="*/ 5 w 5"/>
                <a:gd name="T55" fmla="*/ 1 h 3"/>
                <a:gd name="T56" fmla="*/ 3 w 5"/>
                <a:gd name="T57" fmla="*/ 1 h 3"/>
                <a:gd name="T58" fmla="*/ 3 w 5"/>
                <a:gd name="T59" fmla="*/ 0 h 3"/>
                <a:gd name="T60" fmla="*/ 3 w 5"/>
                <a:gd name="T61" fmla="*/ 0 h 3"/>
                <a:gd name="T62" fmla="*/ 3 w 5"/>
                <a:gd name="T63" fmla="*/ 0 h 3"/>
                <a:gd name="T64" fmla="*/ 3 w 5"/>
                <a:gd name="T65" fmla="*/ 0 h 3"/>
                <a:gd name="T66" fmla="*/ 3 w 5"/>
                <a:gd name="T67" fmla="*/ 0 h 3"/>
                <a:gd name="T68" fmla="*/ 2 w 5"/>
                <a:gd name="T69" fmla="*/ 0 h 3"/>
                <a:gd name="T70" fmla="*/ 2 w 5"/>
                <a:gd name="T71" fmla="*/ 1 h 3"/>
                <a:gd name="T72" fmla="*/ 2 w 5"/>
                <a:gd name="T73" fmla="*/ 1 h 3"/>
                <a:gd name="T74" fmla="*/ 2 w 5"/>
                <a:gd name="T75" fmla="*/ 1 h 3"/>
                <a:gd name="T76" fmla="*/ 2 w 5"/>
                <a:gd name="T77" fmla="*/ 1 h 3"/>
                <a:gd name="T78" fmla="*/ 2 w 5"/>
                <a:gd name="T79" fmla="*/ 0 h 3"/>
                <a:gd name="T80" fmla="*/ 2 w 5"/>
                <a:gd name="T81" fmla="*/ 0 h 3"/>
                <a:gd name="T82" fmla="*/ 2 w 5"/>
                <a:gd name="T83" fmla="*/ 0 h 3"/>
                <a:gd name="T84" fmla="*/ 2 w 5"/>
                <a:gd name="T85" fmla="*/ 0 h 3"/>
                <a:gd name="T86" fmla="*/ 2 w 5"/>
                <a:gd name="T87" fmla="*/ 0 h 3"/>
                <a:gd name="T88" fmla="*/ 2 w 5"/>
                <a:gd name="T89" fmla="*/ 0 h 3"/>
                <a:gd name="T90" fmla="*/ 2 w 5"/>
                <a:gd name="T91" fmla="*/ 0 h 3"/>
                <a:gd name="T92" fmla="*/ 2 w 5"/>
                <a:gd name="T93" fmla="*/ 0 h 3"/>
                <a:gd name="T94" fmla="*/ 0 w 5"/>
                <a:gd name="T95" fmla="*/ 0 h 3"/>
                <a:gd name="T96" fmla="*/ 0 w 5"/>
                <a:gd name="T97" fmla="*/ 0 h 3"/>
                <a:gd name="T98" fmla="*/ 0 w 5"/>
                <a:gd name="T99" fmla="*/ 1 h 3"/>
                <a:gd name="T100" fmla="*/ 0 w 5"/>
                <a:gd name="T101" fmla="*/ 1 h 3"/>
                <a:gd name="T102" fmla="*/ 0 w 5"/>
                <a:gd name="T103" fmla="*/ 1 h 3"/>
                <a:gd name="T104" fmla="*/ 2 w 5"/>
                <a:gd name="T105" fmla="*/ 1 h 3"/>
                <a:gd name="T106" fmla="*/ 0 w 5"/>
                <a:gd name="T107" fmla="*/ 1 h 3"/>
                <a:gd name="T108" fmla="*/ 0 w 5"/>
                <a:gd name="T10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1"/>
            <p:cNvSpPr/>
            <p:nvPr/>
          </p:nvSpPr>
          <p:spPr bwMode="auto">
            <a:xfrm>
              <a:off x="6181725" y="3354388"/>
              <a:ext cx="11113" cy="12700"/>
            </a:xfrm>
            <a:custGeom>
              <a:avLst/>
              <a:gdLst>
                <a:gd name="T0" fmla="*/ 2 w 7"/>
                <a:gd name="T1" fmla="*/ 5 h 8"/>
                <a:gd name="T2" fmla="*/ 2 w 7"/>
                <a:gd name="T3" fmla="*/ 5 h 8"/>
                <a:gd name="T4" fmla="*/ 2 w 7"/>
                <a:gd name="T5" fmla="*/ 5 h 8"/>
                <a:gd name="T6" fmla="*/ 2 w 7"/>
                <a:gd name="T7" fmla="*/ 5 h 8"/>
                <a:gd name="T8" fmla="*/ 2 w 7"/>
                <a:gd name="T9" fmla="*/ 5 h 8"/>
                <a:gd name="T10" fmla="*/ 2 w 7"/>
                <a:gd name="T11" fmla="*/ 5 h 8"/>
                <a:gd name="T12" fmla="*/ 2 w 7"/>
                <a:gd name="T13" fmla="*/ 5 h 8"/>
                <a:gd name="T14" fmla="*/ 2 w 7"/>
                <a:gd name="T15" fmla="*/ 5 h 8"/>
                <a:gd name="T16" fmla="*/ 3 w 7"/>
                <a:gd name="T17" fmla="*/ 7 h 8"/>
                <a:gd name="T18" fmla="*/ 3 w 7"/>
                <a:gd name="T19" fmla="*/ 7 h 8"/>
                <a:gd name="T20" fmla="*/ 2 w 7"/>
                <a:gd name="T21" fmla="*/ 7 h 8"/>
                <a:gd name="T22" fmla="*/ 2 w 7"/>
                <a:gd name="T23" fmla="*/ 7 h 8"/>
                <a:gd name="T24" fmla="*/ 3 w 7"/>
                <a:gd name="T25" fmla="*/ 7 h 8"/>
                <a:gd name="T26" fmla="*/ 3 w 7"/>
                <a:gd name="T27" fmla="*/ 7 h 8"/>
                <a:gd name="T28" fmla="*/ 3 w 7"/>
                <a:gd name="T29" fmla="*/ 8 h 8"/>
                <a:gd name="T30" fmla="*/ 3 w 7"/>
                <a:gd name="T31" fmla="*/ 7 h 8"/>
                <a:gd name="T32" fmla="*/ 3 w 7"/>
                <a:gd name="T33" fmla="*/ 8 h 8"/>
                <a:gd name="T34" fmla="*/ 5 w 7"/>
                <a:gd name="T35" fmla="*/ 8 h 8"/>
                <a:gd name="T36" fmla="*/ 5 w 7"/>
                <a:gd name="T37" fmla="*/ 7 h 8"/>
                <a:gd name="T38" fmla="*/ 5 w 7"/>
                <a:gd name="T39" fmla="*/ 8 h 8"/>
                <a:gd name="T40" fmla="*/ 7 w 7"/>
                <a:gd name="T41" fmla="*/ 8 h 8"/>
                <a:gd name="T42" fmla="*/ 7 w 7"/>
                <a:gd name="T43" fmla="*/ 7 h 8"/>
                <a:gd name="T44" fmla="*/ 7 w 7"/>
                <a:gd name="T45" fmla="*/ 8 h 8"/>
                <a:gd name="T46" fmla="*/ 7 w 7"/>
                <a:gd name="T47" fmla="*/ 7 h 8"/>
                <a:gd name="T48" fmla="*/ 7 w 7"/>
                <a:gd name="T49" fmla="*/ 7 h 8"/>
                <a:gd name="T50" fmla="*/ 7 w 7"/>
                <a:gd name="T51" fmla="*/ 7 h 8"/>
                <a:gd name="T52" fmla="*/ 5 w 7"/>
                <a:gd name="T53" fmla="*/ 5 h 8"/>
                <a:gd name="T54" fmla="*/ 5 w 7"/>
                <a:gd name="T55" fmla="*/ 3 h 8"/>
                <a:gd name="T56" fmla="*/ 5 w 7"/>
                <a:gd name="T57" fmla="*/ 3 h 8"/>
                <a:gd name="T58" fmla="*/ 3 w 7"/>
                <a:gd name="T59" fmla="*/ 3 h 8"/>
                <a:gd name="T60" fmla="*/ 5 w 7"/>
                <a:gd name="T61" fmla="*/ 2 h 8"/>
                <a:gd name="T62" fmla="*/ 5 w 7"/>
                <a:gd name="T63" fmla="*/ 2 h 8"/>
                <a:gd name="T64" fmla="*/ 5 w 7"/>
                <a:gd name="T65" fmla="*/ 2 h 8"/>
                <a:gd name="T66" fmla="*/ 5 w 7"/>
                <a:gd name="T67" fmla="*/ 2 h 8"/>
                <a:gd name="T68" fmla="*/ 5 w 7"/>
                <a:gd name="T69" fmla="*/ 2 h 8"/>
                <a:gd name="T70" fmla="*/ 5 w 7"/>
                <a:gd name="T71" fmla="*/ 2 h 8"/>
                <a:gd name="T72" fmla="*/ 5 w 7"/>
                <a:gd name="T73" fmla="*/ 2 h 8"/>
                <a:gd name="T74" fmla="*/ 5 w 7"/>
                <a:gd name="T75" fmla="*/ 2 h 8"/>
                <a:gd name="T76" fmla="*/ 3 w 7"/>
                <a:gd name="T77" fmla="*/ 0 h 8"/>
                <a:gd name="T78" fmla="*/ 2 w 7"/>
                <a:gd name="T79" fmla="*/ 0 h 8"/>
                <a:gd name="T80" fmla="*/ 2 w 7"/>
                <a:gd name="T81" fmla="*/ 0 h 8"/>
                <a:gd name="T82" fmla="*/ 2 w 7"/>
                <a:gd name="T83" fmla="*/ 2 h 8"/>
                <a:gd name="T84" fmla="*/ 2 w 7"/>
                <a:gd name="T85" fmla="*/ 2 h 8"/>
                <a:gd name="T86" fmla="*/ 2 w 7"/>
                <a:gd name="T87" fmla="*/ 2 h 8"/>
                <a:gd name="T88" fmla="*/ 0 w 7"/>
                <a:gd name="T89" fmla="*/ 2 h 8"/>
                <a:gd name="T90" fmla="*/ 0 w 7"/>
                <a:gd name="T91" fmla="*/ 2 h 8"/>
                <a:gd name="T92" fmla="*/ 2 w 7"/>
                <a:gd name="T93" fmla="*/ 2 h 8"/>
                <a:gd name="T94" fmla="*/ 2 w 7"/>
                <a:gd name="T95" fmla="*/ 2 h 8"/>
                <a:gd name="T96" fmla="*/ 2 w 7"/>
                <a:gd name="T97" fmla="*/ 3 h 8"/>
                <a:gd name="T98" fmla="*/ 2 w 7"/>
                <a:gd name="T99" fmla="*/ 3 h 8"/>
                <a:gd name="T100" fmla="*/ 0 w 7"/>
                <a:gd name="T101" fmla="*/ 3 h 8"/>
                <a:gd name="T102" fmla="*/ 0 w 7"/>
                <a:gd name="T103" fmla="*/ 3 h 8"/>
                <a:gd name="T104" fmla="*/ 0 w 7"/>
                <a:gd name="T105" fmla="*/ 3 h 8"/>
                <a:gd name="T106" fmla="*/ 0 w 7"/>
                <a:gd name="T10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" h="8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2"/>
            <p:cNvSpPr>
              <a:spLocks noEditPoints="1"/>
            </p:cNvSpPr>
            <p:nvPr/>
          </p:nvSpPr>
          <p:spPr bwMode="auto">
            <a:xfrm>
              <a:off x="6000750" y="3330575"/>
              <a:ext cx="447675" cy="415925"/>
            </a:xfrm>
            <a:custGeom>
              <a:avLst/>
              <a:gdLst>
                <a:gd name="T0" fmla="*/ 210 w 282"/>
                <a:gd name="T1" fmla="*/ 173 h 262"/>
                <a:gd name="T2" fmla="*/ 215 w 282"/>
                <a:gd name="T3" fmla="*/ 158 h 262"/>
                <a:gd name="T4" fmla="*/ 218 w 282"/>
                <a:gd name="T5" fmla="*/ 144 h 262"/>
                <a:gd name="T6" fmla="*/ 235 w 282"/>
                <a:gd name="T7" fmla="*/ 132 h 262"/>
                <a:gd name="T8" fmla="*/ 241 w 282"/>
                <a:gd name="T9" fmla="*/ 116 h 262"/>
                <a:gd name="T10" fmla="*/ 235 w 282"/>
                <a:gd name="T11" fmla="*/ 97 h 262"/>
                <a:gd name="T12" fmla="*/ 238 w 282"/>
                <a:gd name="T13" fmla="*/ 92 h 262"/>
                <a:gd name="T14" fmla="*/ 243 w 282"/>
                <a:gd name="T15" fmla="*/ 92 h 262"/>
                <a:gd name="T16" fmla="*/ 240 w 282"/>
                <a:gd name="T17" fmla="*/ 56 h 262"/>
                <a:gd name="T18" fmla="*/ 251 w 282"/>
                <a:gd name="T19" fmla="*/ 40 h 262"/>
                <a:gd name="T20" fmla="*/ 261 w 282"/>
                <a:gd name="T21" fmla="*/ 33 h 262"/>
                <a:gd name="T22" fmla="*/ 266 w 282"/>
                <a:gd name="T23" fmla="*/ 36 h 262"/>
                <a:gd name="T24" fmla="*/ 269 w 282"/>
                <a:gd name="T25" fmla="*/ 20 h 262"/>
                <a:gd name="T26" fmla="*/ 276 w 282"/>
                <a:gd name="T27" fmla="*/ 13 h 262"/>
                <a:gd name="T28" fmla="*/ 236 w 282"/>
                <a:gd name="T29" fmla="*/ 12 h 262"/>
                <a:gd name="T30" fmla="*/ 205 w 282"/>
                <a:gd name="T31" fmla="*/ 12 h 262"/>
                <a:gd name="T32" fmla="*/ 177 w 282"/>
                <a:gd name="T33" fmla="*/ 8 h 262"/>
                <a:gd name="T34" fmla="*/ 164 w 282"/>
                <a:gd name="T35" fmla="*/ 2 h 262"/>
                <a:gd name="T36" fmla="*/ 150 w 282"/>
                <a:gd name="T37" fmla="*/ 12 h 262"/>
                <a:gd name="T38" fmla="*/ 139 w 282"/>
                <a:gd name="T39" fmla="*/ 17 h 262"/>
                <a:gd name="T40" fmla="*/ 137 w 282"/>
                <a:gd name="T41" fmla="*/ 20 h 262"/>
                <a:gd name="T42" fmla="*/ 117 w 282"/>
                <a:gd name="T43" fmla="*/ 26 h 262"/>
                <a:gd name="T44" fmla="*/ 98 w 282"/>
                <a:gd name="T45" fmla="*/ 40 h 262"/>
                <a:gd name="T46" fmla="*/ 89 w 282"/>
                <a:gd name="T47" fmla="*/ 25 h 262"/>
                <a:gd name="T48" fmla="*/ 78 w 282"/>
                <a:gd name="T49" fmla="*/ 26 h 262"/>
                <a:gd name="T50" fmla="*/ 68 w 282"/>
                <a:gd name="T51" fmla="*/ 36 h 262"/>
                <a:gd name="T52" fmla="*/ 58 w 282"/>
                <a:gd name="T53" fmla="*/ 43 h 262"/>
                <a:gd name="T54" fmla="*/ 55 w 282"/>
                <a:gd name="T55" fmla="*/ 51 h 262"/>
                <a:gd name="T56" fmla="*/ 71 w 282"/>
                <a:gd name="T57" fmla="*/ 53 h 262"/>
                <a:gd name="T58" fmla="*/ 80 w 282"/>
                <a:gd name="T59" fmla="*/ 36 h 262"/>
                <a:gd name="T60" fmla="*/ 89 w 282"/>
                <a:gd name="T61" fmla="*/ 50 h 262"/>
                <a:gd name="T62" fmla="*/ 65 w 282"/>
                <a:gd name="T63" fmla="*/ 64 h 262"/>
                <a:gd name="T64" fmla="*/ 58 w 282"/>
                <a:gd name="T65" fmla="*/ 61 h 262"/>
                <a:gd name="T66" fmla="*/ 38 w 282"/>
                <a:gd name="T67" fmla="*/ 76 h 262"/>
                <a:gd name="T68" fmla="*/ 25 w 282"/>
                <a:gd name="T69" fmla="*/ 92 h 262"/>
                <a:gd name="T70" fmla="*/ 50 w 282"/>
                <a:gd name="T71" fmla="*/ 89 h 262"/>
                <a:gd name="T72" fmla="*/ 61 w 282"/>
                <a:gd name="T73" fmla="*/ 86 h 262"/>
                <a:gd name="T74" fmla="*/ 76 w 282"/>
                <a:gd name="T75" fmla="*/ 96 h 262"/>
                <a:gd name="T76" fmla="*/ 91 w 282"/>
                <a:gd name="T77" fmla="*/ 83 h 262"/>
                <a:gd name="T78" fmla="*/ 99 w 282"/>
                <a:gd name="T79" fmla="*/ 83 h 262"/>
                <a:gd name="T80" fmla="*/ 81 w 282"/>
                <a:gd name="T81" fmla="*/ 99 h 262"/>
                <a:gd name="T82" fmla="*/ 96 w 282"/>
                <a:gd name="T83" fmla="*/ 106 h 262"/>
                <a:gd name="T84" fmla="*/ 63 w 282"/>
                <a:gd name="T85" fmla="*/ 117 h 262"/>
                <a:gd name="T86" fmla="*/ 47 w 282"/>
                <a:gd name="T87" fmla="*/ 104 h 262"/>
                <a:gd name="T88" fmla="*/ 15 w 282"/>
                <a:gd name="T89" fmla="*/ 121 h 262"/>
                <a:gd name="T90" fmla="*/ 0 w 282"/>
                <a:gd name="T91" fmla="*/ 155 h 262"/>
                <a:gd name="T92" fmla="*/ 7 w 282"/>
                <a:gd name="T93" fmla="*/ 167 h 262"/>
                <a:gd name="T94" fmla="*/ 33 w 282"/>
                <a:gd name="T95" fmla="*/ 172 h 262"/>
                <a:gd name="T96" fmla="*/ 47 w 282"/>
                <a:gd name="T97" fmla="*/ 185 h 262"/>
                <a:gd name="T98" fmla="*/ 53 w 282"/>
                <a:gd name="T99" fmla="*/ 205 h 262"/>
                <a:gd name="T100" fmla="*/ 66 w 282"/>
                <a:gd name="T101" fmla="*/ 256 h 262"/>
                <a:gd name="T102" fmla="*/ 94 w 282"/>
                <a:gd name="T103" fmla="*/ 233 h 262"/>
                <a:gd name="T104" fmla="*/ 113 w 282"/>
                <a:gd name="T105" fmla="*/ 180 h 262"/>
                <a:gd name="T106" fmla="*/ 99 w 282"/>
                <a:gd name="T107" fmla="*/ 147 h 262"/>
                <a:gd name="T108" fmla="*/ 101 w 282"/>
                <a:gd name="T109" fmla="*/ 140 h 262"/>
                <a:gd name="T110" fmla="*/ 131 w 282"/>
                <a:gd name="T111" fmla="*/ 130 h 262"/>
                <a:gd name="T112" fmla="*/ 117 w 282"/>
                <a:gd name="T113" fmla="*/ 119 h 262"/>
                <a:gd name="T114" fmla="*/ 147 w 282"/>
                <a:gd name="T115" fmla="*/ 130 h 262"/>
                <a:gd name="T116" fmla="*/ 164 w 282"/>
                <a:gd name="T117" fmla="*/ 154 h 262"/>
                <a:gd name="T118" fmla="*/ 183 w 282"/>
                <a:gd name="T119" fmla="*/ 140 h 262"/>
                <a:gd name="T120" fmla="*/ 198 w 282"/>
                <a:gd name="T121" fmla="*/ 149 h 262"/>
                <a:gd name="T122" fmla="*/ 93 w 282"/>
                <a:gd name="T123" fmla="*/ 187 h 262"/>
                <a:gd name="T124" fmla="*/ 116 w 282"/>
                <a:gd name="T125" fmla="*/ 8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262">
                  <a:moveTo>
                    <a:pt x="202" y="149"/>
                  </a:move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2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7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3" y="149"/>
                  </a:lnTo>
                  <a:lnTo>
                    <a:pt x="205" y="149"/>
                  </a:lnTo>
                  <a:lnTo>
                    <a:pt x="205" y="149"/>
                  </a:lnTo>
                  <a:lnTo>
                    <a:pt x="205" y="149"/>
                  </a:lnTo>
                  <a:lnTo>
                    <a:pt x="205" y="149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0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2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4"/>
                  </a:lnTo>
                  <a:lnTo>
                    <a:pt x="205" y="155"/>
                  </a:lnTo>
                  <a:lnTo>
                    <a:pt x="205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4"/>
                  </a:lnTo>
                  <a:lnTo>
                    <a:pt x="207" y="154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5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7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58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2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5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7" y="167"/>
                  </a:lnTo>
                  <a:lnTo>
                    <a:pt x="208" y="167"/>
                  </a:lnTo>
                  <a:lnTo>
                    <a:pt x="208" y="167"/>
                  </a:lnTo>
                  <a:lnTo>
                    <a:pt x="208" y="167"/>
                  </a:lnTo>
                  <a:lnTo>
                    <a:pt x="208" y="167"/>
                  </a:lnTo>
                  <a:lnTo>
                    <a:pt x="208" y="167"/>
                  </a:lnTo>
                  <a:lnTo>
                    <a:pt x="208" y="167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2"/>
                  </a:lnTo>
                  <a:lnTo>
                    <a:pt x="210" y="172"/>
                  </a:lnTo>
                  <a:lnTo>
                    <a:pt x="210" y="172"/>
                  </a:lnTo>
                  <a:lnTo>
                    <a:pt x="210" y="172"/>
                  </a:lnTo>
                  <a:lnTo>
                    <a:pt x="210" y="173"/>
                  </a:lnTo>
                  <a:lnTo>
                    <a:pt x="210" y="173"/>
                  </a:lnTo>
                  <a:lnTo>
                    <a:pt x="210" y="173"/>
                  </a:lnTo>
                  <a:lnTo>
                    <a:pt x="210" y="173"/>
                  </a:lnTo>
                  <a:lnTo>
                    <a:pt x="210" y="173"/>
                  </a:lnTo>
                  <a:lnTo>
                    <a:pt x="210" y="173"/>
                  </a:lnTo>
                  <a:lnTo>
                    <a:pt x="212" y="173"/>
                  </a:lnTo>
                  <a:lnTo>
                    <a:pt x="212" y="173"/>
                  </a:lnTo>
                  <a:lnTo>
                    <a:pt x="212" y="173"/>
                  </a:lnTo>
                  <a:lnTo>
                    <a:pt x="212" y="173"/>
                  </a:lnTo>
                  <a:lnTo>
                    <a:pt x="212" y="173"/>
                  </a:lnTo>
                  <a:lnTo>
                    <a:pt x="212" y="173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2" y="177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78"/>
                  </a:lnTo>
                  <a:lnTo>
                    <a:pt x="213" y="180"/>
                  </a:lnTo>
                  <a:lnTo>
                    <a:pt x="213" y="180"/>
                  </a:lnTo>
                  <a:lnTo>
                    <a:pt x="213" y="180"/>
                  </a:lnTo>
                  <a:lnTo>
                    <a:pt x="213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5" y="182"/>
                  </a:lnTo>
                  <a:lnTo>
                    <a:pt x="215" y="182"/>
                  </a:lnTo>
                  <a:lnTo>
                    <a:pt x="215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8" y="180"/>
                  </a:lnTo>
                  <a:lnTo>
                    <a:pt x="218" y="180"/>
                  </a:lnTo>
                  <a:lnTo>
                    <a:pt x="218" y="180"/>
                  </a:lnTo>
                  <a:lnTo>
                    <a:pt x="218" y="180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7"/>
                  </a:lnTo>
                  <a:lnTo>
                    <a:pt x="216" y="175"/>
                  </a:lnTo>
                  <a:lnTo>
                    <a:pt x="216" y="175"/>
                  </a:lnTo>
                  <a:lnTo>
                    <a:pt x="216" y="175"/>
                  </a:lnTo>
                  <a:lnTo>
                    <a:pt x="216" y="175"/>
                  </a:lnTo>
                  <a:lnTo>
                    <a:pt x="216" y="173"/>
                  </a:lnTo>
                  <a:lnTo>
                    <a:pt x="216" y="173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5" y="172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12" y="170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0" y="167"/>
                  </a:lnTo>
                  <a:lnTo>
                    <a:pt x="210" y="167"/>
                  </a:lnTo>
                  <a:lnTo>
                    <a:pt x="210" y="167"/>
                  </a:lnTo>
                  <a:lnTo>
                    <a:pt x="210" y="167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5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2"/>
                  </a:lnTo>
                  <a:lnTo>
                    <a:pt x="208" y="162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08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7"/>
                  </a:lnTo>
                  <a:lnTo>
                    <a:pt x="210" y="157"/>
                  </a:lnTo>
                  <a:lnTo>
                    <a:pt x="210" y="157"/>
                  </a:lnTo>
                  <a:lnTo>
                    <a:pt x="210" y="157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5"/>
                  </a:lnTo>
                  <a:lnTo>
                    <a:pt x="210" y="157"/>
                  </a:lnTo>
                  <a:lnTo>
                    <a:pt x="210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2" y="157"/>
                  </a:lnTo>
                  <a:lnTo>
                    <a:pt x="213" y="157"/>
                  </a:lnTo>
                  <a:lnTo>
                    <a:pt x="213" y="157"/>
                  </a:lnTo>
                  <a:lnTo>
                    <a:pt x="213" y="157"/>
                  </a:lnTo>
                  <a:lnTo>
                    <a:pt x="213" y="157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3" y="157"/>
                  </a:lnTo>
                  <a:lnTo>
                    <a:pt x="213" y="157"/>
                  </a:lnTo>
                  <a:lnTo>
                    <a:pt x="213" y="157"/>
                  </a:lnTo>
                  <a:lnTo>
                    <a:pt x="213" y="157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3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5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6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2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18" y="163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3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1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5" y="160"/>
                  </a:lnTo>
                  <a:lnTo>
                    <a:pt x="225" y="160"/>
                  </a:lnTo>
                  <a:lnTo>
                    <a:pt x="225" y="160"/>
                  </a:lnTo>
                  <a:lnTo>
                    <a:pt x="225" y="160"/>
                  </a:lnTo>
                  <a:lnTo>
                    <a:pt x="225" y="160"/>
                  </a:lnTo>
                  <a:lnTo>
                    <a:pt x="225" y="160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5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8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7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4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5" y="150"/>
                  </a:lnTo>
                  <a:lnTo>
                    <a:pt x="225" y="150"/>
                  </a:lnTo>
                  <a:lnTo>
                    <a:pt x="225" y="150"/>
                  </a:lnTo>
                  <a:lnTo>
                    <a:pt x="225" y="150"/>
                  </a:lnTo>
                  <a:lnTo>
                    <a:pt x="223" y="150"/>
                  </a:lnTo>
                  <a:lnTo>
                    <a:pt x="223" y="150"/>
                  </a:lnTo>
                  <a:lnTo>
                    <a:pt x="223" y="150"/>
                  </a:lnTo>
                  <a:lnTo>
                    <a:pt x="223" y="150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3" y="149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1" y="147"/>
                  </a:lnTo>
                  <a:lnTo>
                    <a:pt x="220" y="147"/>
                  </a:lnTo>
                  <a:lnTo>
                    <a:pt x="220" y="147"/>
                  </a:lnTo>
                  <a:lnTo>
                    <a:pt x="220" y="145"/>
                  </a:lnTo>
                  <a:lnTo>
                    <a:pt x="220" y="145"/>
                  </a:lnTo>
                  <a:lnTo>
                    <a:pt x="220" y="145"/>
                  </a:lnTo>
                  <a:lnTo>
                    <a:pt x="220" y="145"/>
                  </a:lnTo>
                  <a:lnTo>
                    <a:pt x="220" y="145"/>
                  </a:lnTo>
                  <a:lnTo>
                    <a:pt x="220" y="145"/>
                  </a:lnTo>
                  <a:lnTo>
                    <a:pt x="220" y="145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2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7"/>
                  </a:lnTo>
                  <a:lnTo>
                    <a:pt x="218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9"/>
                  </a:lnTo>
                  <a:lnTo>
                    <a:pt x="220" y="139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0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7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1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7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3" y="135"/>
                  </a:lnTo>
                  <a:lnTo>
                    <a:pt x="225" y="135"/>
                  </a:lnTo>
                  <a:lnTo>
                    <a:pt x="225" y="135"/>
                  </a:lnTo>
                  <a:lnTo>
                    <a:pt x="225" y="135"/>
                  </a:lnTo>
                  <a:lnTo>
                    <a:pt x="225" y="135"/>
                  </a:lnTo>
                  <a:lnTo>
                    <a:pt x="225" y="135"/>
                  </a:lnTo>
                  <a:lnTo>
                    <a:pt x="225" y="135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6" y="139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5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6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28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4"/>
                  </a:lnTo>
                  <a:lnTo>
                    <a:pt x="230" y="132"/>
                  </a:lnTo>
                  <a:lnTo>
                    <a:pt x="230" y="132"/>
                  </a:lnTo>
                  <a:lnTo>
                    <a:pt x="230" y="132"/>
                  </a:lnTo>
                  <a:lnTo>
                    <a:pt x="230" y="132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2"/>
                  </a:lnTo>
                  <a:lnTo>
                    <a:pt x="231" y="132"/>
                  </a:lnTo>
                  <a:lnTo>
                    <a:pt x="231" y="132"/>
                  </a:lnTo>
                  <a:lnTo>
                    <a:pt x="231" y="132"/>
                  </a:lnTo>
                  <a:lnTo>
                    <a:pt x="231" y="132"/>
                  </a:lnTo>
                  <a:lnTo>
                    <a:pt x="231" y="132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4"/>
                  </a:lnTo>
                  <a:lnTo>
                    <a:pt x="233" y="132"/>
                  </a:lnTo>
                  <a:lnTo>
                    <a:pt x="233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2"/>
                  </a:lnTo>
                  <a:lnTo>
                    <a:pt x="235" y="130"/>
                  </a:lnTo>
                  <a:lnTo>
                    <a:pt x="235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6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9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40" y="127"/>
                  </a:lnTo>
                  <a:lnTo>
                    <a:pt x="240" y="127"/>
                  </a:lnTo>
                  <a:lnTo>
                    <a:pt x="238" y="127"/>
                  </a:lnTo>
                  <a:lnTo>
                    <a:pt x="238" y="127"/>
                  </a:lnTo>
                  <a:lnTo>
                    <a:pt x="238" y="125"/>
                  </a:lnTo>
                  <a:lnTo>
                    <a:pt x="238" y="125"/>
                  </a:lnTo>
                  <a:lnTo>
                    <a:pt x="238" y="125"/>
                  </a:lnTo>
                  <a:lnTo>
                    <a:pt x="238" y="125"/>
                  </a:lnTo>
                  <a:lnTo>
                    <a:pt x="238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40" y="125"/>
                  </a:lnTo>
                  <a:lnTo>
                    <a:pt x="238" y="125"/>
                  </a:lnTo>
                  <a:lnTo>
                    <a:pt x="238" y="125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38" y="124"/>
                  </a:lnTo>
                  <a:lnTo>
                    <a:pt x="238" y="124"/>
                  </a:lnTo>
                  <a:lnTo>
                    <a:pt x="238" y="124"/>
                  </a:lnTo>
                  <a:lnTo>
                    <a:pt x="238" y="124"/>
                  </a:lnTo>
                  <a:lnTo>
                    <a:pt x="238" y="124"/>
                  </a:lnTo>
                  <a:lnTo>
                    <a:pt x="238" y="124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4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21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0" y="119"/>
                  </a:lnTo>
                  <a:lnTo>
                    <a:pt x="241" y="121"/>
                  </a:lnTo>
                  <a:lnTo>
                    <a:pt x="241" y="121"/>
                  </a:lnTo>
                  <a:lnTo>
                    <a:pt x="241" y="121"/>
                  </a:lnTo>
                  <a:lnTo>
                    <a:pt x="241" y="121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1" y="119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0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7"/>
                  </a:lnTo>
                  <a:lnTo>
                    <a:pt x="241" y="116"/>
                  </a:lnTo>
                  <a:lnTo>
                    <a:pt x="241" y="116"/>
                  </a:lnTo>
                  <a:lnTo>
                    <a:pt x="241" y="116"/>
                  </a:lnTo>
                  <a:lnTo>
                    <a:pt x="241" y="116"/>
                  </a:lnTo>
                  <a:lnTo>
                    <a:pt x="240" y="116"/>
                  </a:lnTo>
                  <a:lnTo>
                    <a:pt x="240" y="116"/>
                  </a:lnTo>
                  <a:lnTo>
                    <a:pt x="240" y="116"/>
                  </a:lnTo>
                  <a:lnTo>
                    <a:pt x="240" y="116"/>
                  </a:lnTo>
                  <a:lnTo>
                    <a:pt x="240" y="116"/>
                  </a:lnTo>
                  <a:lnTo>
                    <a:pt x="240" y="116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38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4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35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6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40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11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9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5" y="107"/>
                  </a:lnTo>
                  <a:lnTo>
                    <a:pt x="235" y="107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5" y="106"/>
                  </a:lnTo>
                  <a:lnTo>
                    <a:pt x="233" y="106"/>
                  </a:lnTo>
                  <a:lnTo>
                    <a:pt x="233" y="106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2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101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5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9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5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3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7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1" y="99"/>
                  </a:lnTo>
                  <a:lnTo>
                    <a:pt x="230" y="99"/>
                  </a:lnTo>
                  <a:lnTo>
                    <a:pt x="230" y="99"/>
                  </a:lnTo>
                  <a:lnTo>
                    <a:pt x="230" y="99"/>
                  </a:lnTo>
                  <a:lnTo>
                    <a:pt x="230" y="99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30" y="97"/>
                  </a:lnTo>
                  <a:lnTo>
                    <a:pt x="228" y="97"/>
                  </a:lnTo>
                  <a:lnTo>
                    <a:pt x="228" y="97"/>
                  </a:lnTo>
                  <a:lnTo>
                    <a:pt x="228" y="97"/>
                  </a:lnTo>
                  <a:lnTo>
                    <a:pt x="228" y="97"/>
                  </a:lnTo>
                  <a:lnTo>
                    <a:pt x="228" y="97"/>
                  </a:lnTo>
                  <a:lnTo>
                    <a:pt x="228" y="97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26" y="96"/>
                  </a:lnTo>
                  <a:lnTo>
                    <a:pt x="226" y="96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30" y="94"/>
                  </a:lnTo>
                  <a:lnTo>
                    <a:pt x="230" y="94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1" y="91"/>
                  </a:lnTo>
                  <a:lnTo>
                    <a:pt x="231" y="91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1" y="89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1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2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1" y="94"/>
                  </a:lnTo>
                  <a:lnTo>
                    <a:pt x="231" y="94"/>
                  </a:lnTo>
                  <a:lnTo>
                    <a:pt x="231" y="94"/>
                  </a:lnTo>
                  <a:lnTo>
                    <a:pt x="231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3" y="94"/>
                  </a:lnTo>
                  <a:lnTo>
                    <a:pt x="235" y="94"/>
                  </a:lnTo>
                  <a:lnTo>
                    <a:pt x="235" y="94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1"/>
                  </a:lnTo>
                  <a:lnTo>
                    <a:pt x="236" y="91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2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94"/>
                  </a:lnTo>
                  <a:lnTo>
                    <a:pt x="238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96"/>
                  </a:lnTo>
                  <a:lnTo>
                    <a:pt x="238" y="96"/>
                  </a:lnTo>
                  <a:lnTo>
                    <a:pt x="238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7"/>
                  </a:lnTo>
                  <a:lnTo>
                    <a:pt x="240" y="97"/>
                  </a:lnTo>
                  <a:lnTo>
                    <a:pt x="240" y="97"/>
                  </a:lnTo>
                  <a:lnTo>
                    <a:pt x="240" y="97"/>
                  </a:lnTo>
                  <a:lnTo>
                    <a:pt x="240" y="97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1" y="96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1" y="97"/>
                  </a:lnTo>
                  <a:lnTo>
                    <a:pt x="241" y="97"/>
                  </a:lnTo>
                  <a:lnTo>
                    <a:pt x="241" y="97"/>
                  </a:lnTo>
                  <a:lnTo>
                    <a:pt x="241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7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3" y="99"/>
                  </a:lnTo>
                  <a:lnTo>
                    <a:pt x="245" y="101"/>
                  </a:lnTo>
                  <a:lnTo>
                    <a:pt x="245" y="101"/>
                  </a:lnTo>
                  <a:lnTo>
                    <a:pt x="245" y="101"/>
                  </a:lnTo>
                  <a:lnTo>
                    <a:pt x="245" y="101"/>
                  </a:lnTo>
                  <a:lnTo>
                    <a:pt x="245" y="101"/>
                  </a:lnTo>
                  <a:lnTo>
                    <a:pt x="245" y="102"/>
                  </a:lnTo>
                  <a:lnTo>
                    <a:pt x="245" y="102"/>
                  </a:lnTo>
                  <a:lnTo>
                    <a:pt x="245" y="102"/>
                  </a:lnTo>
                  <a:lnTo>
                    <a:pt x="245" y="102"/>
                  </a:lnTo>
                  <a:lnTo>
                    <a:pt x="245" y="102"/>
                  </a:lnTo>
                  <a:lnTo>
                    <a:pt x="245" y="102"/>
                  </a:lnTo>
                  <a:lnTo>
                    <a:pt x="245" y="102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5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6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4"/>
                  </a:lnTo>
                  <a:lnTo>
                    <a:pt x="248" y="104"/>
                  </a:lnTo>
                  <a:lnTo>
                    <a:pt x="248" y="104"/>
                  </a:lnTo>
                  <a:lnTo>
                    <a:pt x="248" y="104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2"/>
                  </a:lnTo>
                  <a:lnTo>
                    <a:pt x="249" y="101"/>
                  </a:lnTo>
                  <a:lnTo>
                    <a:pt x="249" y="101"/>
                  </a:lnTo>
                  <a:lnTo>
                    <a:pt x="249" y="101"/>
                  </a:lnTo>
                  <a:lnTo>
                    <a:pt x="249" y="101"/>
                  </a:lnTo>
                  <a:lnTo>
                    <a:pt x="248" y="101"/>
                  </a:lnTo>
                  <a:lnTo>
                    <a:pt x="248" y="101"/>
                  </a:lnTo>
                  <a:lnTo>
                    <a:pt x="248" y="101"/>
                  </a:lnTo>
                  <a:lnTo>
                    <a:pt x="248" y="101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97"/>
                  </a:lnTo>
                  <a:lnTo>
                    <a:pt x="248" y="97"/>
                  </a:lnTo>
                  <a:lnTo>
                    <a:pt x="246" y="97"/>
                  </a:lnTo>
                  <a:lnTo>
                    <a:pt x="246" y="97"/>
                  </a:lnTo>
                  <a:lnTo>
                    <a:pt x="246" y="97"/>
                  </a:lnTo>
                  <a:lnTo>
                    <a:pt x="246" y="96"/>
                  </a:lnTo>
                  <a:lnTo>
                    <a:pt x="246" y="96"/>
                  </a:lnTo>
                  <a:lnTo>
                    <a:pt x="246" y="96"/>
                  </a:lnTo>
                  <a:lnTo>
                    <a:pt x="246" y="96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2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91"/>
                  </a:lnTo>
                  <a:lnTo>
                    <a:pt x="243" y="89"/>
                  </a:lnTo>
                  <a:lnTo>
                    <a:pt x="243" y="89"/>
                  </a:lnTo>
                  <a:lnTo>
                    <a:pt x="243" y="89"/>
                  </a:lnTo>
                  <a:lnTo>
                    <a:pt x="243" y="89"/>
                  </a:lnTo>
                  <a:lnTo>
                    <a:pt x="245" y="89"/>
                  </a:lnTo>
                  <a:lnTo>
                    <a:pt x="245" y="89"/>
                  </a:lnTo>
                  <a:lnTo>
                    <a:pt x="245" y="89"/>
                  </a:lnTo>
                  <a:lnTo>
                    <a:pt x="245" y="89"/>
                  </a:lnTo>
                  <a:lnTo>
                    <a:pt x="245" y="88"/>
                  </a:lnTo>
                  <a:lnTo>
                    <a:pt x="245" y="88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3" y="86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6"/>
                  </a:lnTo>
                  <a:lnTo>
                    <a:pt x="245" y="86"/>
                  </a:lnTo>
                  <a:lnTo>
                    <a:pt x="245" y="86"/>
                  </a:lnTo>
                  <a:lnTo>
                    <a:pt x="245" y="86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5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8" y="84"/>
                  </a:lnTo>
                  <a:lnTo>
                    <a:pt x="249" y="83"/>
                  </a:lnTo>
                  <a:lnTo>
                    <a:pt x="249" y="83"/>
                  </a:lnTo>
                  <a:lnTo>
                    <a:pt x="249" y="83"/>
                  </a:lnTo>
                  <a:lnTo>
                    <a:pt x="249" y="83"/>
                  </a:lnTo>
                  <a:lnTo>
                    <a:pt x="249" y="81"/>
                  </a:lnTo>
                  <a:lnTo>
                    <a:pt x="249" y="81"/>
                  </a:lnTo>
                  <a:lnTo>
                    <a:pt x="249" y="81"/>
                  </a:lnTo>
                  <a:lnTo>
                    <a:pt x="249" y="81"/>
                  </a:lnTo>
                  <a:lnTo>
                    <a:pt x="251" y="79"/>
                  </a:lnTo>
                  <a:lnTo>
                    <a:pt x="251" y="79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51" y="79"/>
                  </a:lnTo>
                  <a:lnTo>
                    <a:pt x="251" y="79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1" y="73"/>
                  </a:lnTo>
                  <a:lnTo>
                    <a:pt x="251" y="73"/>
                  </a:lnTo>
                  <a:lnTo>
                    <a:pt x="251" y="73"/>
                  </a:lnTo>
                  <a:lnTo>
                    <a:pt x="251" y="73"/>
                  </a:lnTo>
                  <a:lnTo>
                    <a:pt x="251" y="73"/>
                  </a:lnTo>
                  <a:lnTo>
                    <a:pt x="251" y="73"/>
                  </a:lnTo>
                  <a:lnTo>
                    <a:pt x="251" y="73"/>
                  </a:lnTo>
                  <a:lnTo>
                    <a:pt x="251" y="71"/>
                  </a:lnTo>
                  <a:lnTo>
                    <a:pt x="251" y="71"/>
                  </a:lnTo>
                  <a:lnTo>
                    <a:pt x="251" y="69"/>
                  </a:lnTo>
                  <a:lnTo>
                    <a:pt x="251" y="69"/>
                  </a:lnTo>
                  <a:lnTo>
                    <a:pt x="251" y="68"/>
                  </a:lnTo>
                  <a:lnTo>
                    <a:pt x="251" y="68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4"/>
                  </a:lnTo>
                  <a:lnTo>
                    <a:pt x="249" y="63"/>
                  </a:lnTo>
                  <a:lnTo>
                    <a:pt x="249" y="63"/>
                  </a:lnTo>
                  <a:lnTo>
                    <a:pt x="249" y="63"/>
                  </a:lnTo>
                  <a:lnTo>
                    <a:pt x="249" y="63"/>
                  </a:lnTo>
                  <a:lnTo>
                    <a:pt x="249" y="63"/>
                  </a:lnTo>
                  <a:lnTo>
                    <a:pt x="249" y="63"/>
                  </a:lnTo>
                  <a:lnTo>
                    <a:pt x="248" y="63"/>
                  </a:lnTo>
                  <a:lnTo>
                    <a:pt x="248" y="63"/>
                  </a:lnTo>
                  <a:lnTo>
                    <a:pt x="248" y="63"/>
                  </a:lnTo>
                  <a:lnTo>
                    <a:pt x="248" y="63"/>
                  </a:lnTo>
                  <a:lnTo>
                    <a:pt x="248" y="63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lnTo>
                    <a:pt x="248" y="59"/>
                  </a:lnTo>
                  <a:lnTo>
                    <a:pt x="248" y="59"/>
                  </a:lnTo>
                  <a:lnTo>
                    <a:pt x="248" y="59"/>
                  </a:lnTo>
                  <a:lnTo>
                    <a:pt x="248" y="59"/>
                  </a:lnTo>
                  <a:lnTo>
                    <a:pt x="248" y="59"/>
                  </a:lnTo>
                  <a:lnTo>
                    <a:pt x="248" y="59"/>
                  </a:lnTo>
                  <a:lnTo>
                    <a:pt x="248" y="59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8" y="58"/>
                  </a:lnTo>
                  <a:lnTo>
                    <a:pt x="246" y="58"/>
                  </a:lnTo>
                  <a:lnTo>
                    <a:pt x="246" y="58"/>
                  </a:lnTo>
                  <a:lnTo>
                    <a:pt x="246" y="58"/>
                  </a:lnTo>
                  <a:lnTo>
                    <a:pt x="246" y="58"/>
                  </a:lnTo>
                  <a:lnTo>
                    <a:pt x="246" y="58"/>
                  </a:lnTo>
                  <a:lnTo>
                    <a:pt x="246" y="58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6" y="56"/>
                  </a:lnTo>
                  <a:lnTo>
                    <a:pt x="245" y="56"/>
                  </a:lnTo>
                  <a:lnTo>
                    <a:pt x="245" y="56"/>
                  </a:lnTo>
                  <a:lnTo>
                    <a:pt x="245" y="56"/>
                  </a:lnTo>
                  <a:lnTo>
                    <a:pt x="245" y="56"/>
                  </a:lnTo>
                  <a:lnTo>
                    <a:pt x="245" y="55"/>
                  </a:lnTo>
                  <a:lnTo>
                    <a:pt x="245" y="55"/>
                  </a:lnTo>
                  <a:lnTo>
                    <a:pt x="245" y="55"/>
                  </a:lnTo>
                  <a:lnTo>
                    <a:pt x="245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3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5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5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8" y="53"/>
                  </a:lnTo>
                  <a:lnTo>
                    <a:pt x="238" y="53"/>
                  </a:lnTo>
                  <a:lnTo>
                    <a:pt x="238" y="53"/>
                  </a:lnTo>
                  <a:lnTo>
                    <a:pt x="238" y="53"/>
                  </a:lnTo>
                  <a:lnTo>
                    <a:pt x="238" y="53"/>
                  </a:lnTo>
                  <a:lnTo>
                    <a:pt x="238" y="53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5"/>
                  </a:lnTo>
                  <a:lnTo>
                    <a:pt x="236" y="53"/>
                  </a:lnTo>
                  <a:lnTo>
                    <a:pt x="236" y="53"/>
                  </a:lnTo>
                  <a:lnTo>
                    <a:pt x="235" y="53"/>
                  </a:lnTo>
                  <a:lnTo>
                    <a:pt x="235" y="53"/>
                  </a:lnTo>
                  <a:lnTo>
                    <a:pt x="236" y="53"/>
                  </a:lnTo>
                  <a:lnTo>
                    <a:pt x="236" y="53"/>
                  </a:lnTo>
                  <a:lnTo>
                    <a:pt x="236" y="53"/>
                  </a:lnTo>
                  <a:lnTo>
                    <a:pt x="236" y="53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1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6" y="50"/>
                  </a:lnTo>
                  <a:lnTo>
                    <a:pt x="236" y="48"/>
                  </a:lnTo>
                  <a:lnTo>
                    <a:pt x="236" y="48"/>
                  </a:lnTo>
                  <a:lnTo>
                    <a:pt x="236" y="48"/>
                  </a:lnTo>
                  <a:lnTo>
                    <a:pt x="236" y="48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36" y="46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8" y="45"/>
                  </a:lnTo>
                  <a:lnTo>
                    <a:pt x="238" y="45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8" y="41"/>
                  </a:lnTo>
                  <a:lnTo>
                    <a:pt x="238" y="41"/>
                  </a:lnTo>
                  <a:lnTo>
                    <a:pt x="238" y="41"/>
                  </a:lnTo>
                  <a:lnTo>
                    <a:pt x="238" y="41"/>
                  </a:lnTo>
                  <a:lnTo>
                    <a:pt x="238" y="41"/>
                  </a:lnTo>
                  <a:lnTo>
                    <a:pt x="238" y="41"/>
                  </a:lnTo>
                  <a:lnTo>
                    <a:pt x="240" y="41"/>
                  </a:lnTo>
                  <a:lnTo>
                    <a:pt x="240" y="41"/>
                  </a:lnTo>
                  <a:lnTo>
                    <a:pt x="240" y="41"/>
                  </a:lnTo>
                  <a:lnTo>
                    <a:pt x="240" y="41"/>
                  </a:lnTo>
                  <a:lnTo>
                    <a:pt x="240" y="41"/>
                  </a:lnTo>
                  <a:lnTo>
                    <a:pt x="240" y="41"/>
                  </a:lnTo>
                  <a:lnTo>
                    <a:pt x="240" y="41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1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3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1"/>
                  </a:lnTo>
                  <a:lnTo>
                    <a:pt x="245" y="41"/>
                  </a:lnTo>
                  <a:lnTo>
                    <a:pt x="245" y="41"/>
                  </a:lnTo>
                  <a:lnTo>
                    <a:pt x="245" y="41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5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38"/>
                  </a:lnTo>
                  <a:lnTo>
                    <a:pt x="249" y="38"/>
                  </a:lnTo>
                  <a:lnTo>
                    <a:pt x="249" y="38"/>
                  </a:lnTo>
                  <a:lnTo>
                    <a:pt x="249" y="38"/>
                  </a:lnTo>
                  <a:lnTo>
                    <a:pt x="249" y="38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3" y="40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4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8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6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5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3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4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0"/>
                  </a:lnTo>
                  <a:lnTo>
                    <a:pt x="256" y="30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1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6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1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8" y="30"/>
                  </a:lnTo>
                  <a:lnTo>
                    <a:pt x="258" y="30"/>
                  </a:lnTo>
                  <a:lnTo>
                    <a:pt x="258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28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59" y="30"/>
                  </a:lnTo>
                  <a:lnTo>
                    <a:pt x="261" y="30"/>
                  </a:lnTo>
                  <a:lnTo>
                    <a:pt x="261" y="30"/>
                  </a:lnTo>
                  <a:lnTo>
                    <a:pt x="261" y="30"/>
                  </a:lnTo>
                  <a:lnTo>
                    <a:pt x="261" y="30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1" y="31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3" y="31"/>
                  </a:lnTo>
                  <a:lnTo>
                    <a:pt x="263" y="31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3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1" y="35"/>
                  </a:lnTo>
                  <a:lnTo>
                    <a:pt x="261" y="35"/>
                  </a:lnTo>
                  <a:lnTo>
                    <a:pt x="261" y="35"/>
                  </a:lnTo>
                  <a:lnTo>
                    <a:pt x="261" y="35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38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61" y="46"/>
                  </a:lnTo>
                  <a:lnTo>
                    <a:pt x="261" y="46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51"/>
                  </a:lnTo>
                  <a:lnTo>
                    <a:pt x="264" y="51"/>
                  </a:lnTo>
                  <a:lnTo>
                    <a:pt x="264" y="51"/>
                  </a:lnTo>
                  <a:lnTo>
                    <a:pt x="266" y="51"/>
                  </a:lnTo>
                  <a:lnTo>
                    <a:pt x="266" y="51"/>
                  </a:lnTo>
                  <a:lnTo>
                    <a:pt x="268" y="53"/>
                  </a:lnTo>
                  <a:lnTo>
                    <a:pt x="268" y="53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69" y="56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3" y="58"/>
                  </a:lnTo>
                  <a:lnTo>
                    <a:pt x="273" y="59"/>
                  </a:lnTo>
                  <a:lnTo>
                    <a:pt x="273" y="59"/>
                  </a:lnTo>
                  <a:lnTo>
                    <a:pt x="273" y="59"/>
                  </a:lnTo>
                  <a:lnTo>
                    <a:pt x="273" y="59"/>
                  </a:lnTo>
                  <a:lnTo>
                    <a:pt x="273" y="58"/>
                  </a:lnTo>
                  <a:lnTo>
                    <a:pt x="273" y="58"/>
                  </a:lnTo>
                  <a:lnTo>
                    <a:pt x="273" y="58"/>
                  </a:lnTo>
                  <a:lnTo>
                    <a:pt x="273" y="58"/>
                  </a:lnTo>
                  <a:lnTo>
                    <a:pt x="273" y="56"/>
                  </a:lnTo>
                  <a:lnTo>
                    <a:pt x="273" y="56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5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1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3"/>
                  </a:lnTo>
                  <a:lnTo>
                    <a:pt x="273" y="51"/>
                  </a:lnTo>
                  <a:lnTo>
                    <a:pt x="273" y="51"/>
                  </a:lnTo>
                  <a:lnTo>
                    <a:pt x="271" y="51"/>
                  </a:lnTo>
                  <a:lnTo>
                    <a:pt x="271" y="51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3" y="4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69" y="43"/>
                  </a:lnTo>
                  <a:lnTo>
                    <a:pt x="269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5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71" y="43"/>
                  </a:lnTo>
                  <a:lnTo>
                    <a:pt x="269" y="43"/>
                  </a:lnTo>
                  <a:lnTo>
                    <a:pt x="269" y="43"/>
                  </a:lnTo>
                  <a:lnTo>
                    <a:pt x="269" y="43"/>
                  </a:lnTo>
                  <a:lnTo>
                    <a:pt x="269" y="43"/>
                  </a:lnTo>
                  <a:lnTo>
                    <a:pt x="269" y="43"/>
                  </a:lnTo>
                  <a:lnTo>
                    <a:pt x="269" y="43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9" y="41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1"/>
                  </a:lnTo>
                  <a:lnTo>
                    <a:pt x="268" y="40"/>
                  </a:lnTo>
                  <a:lnTo>
                    <a:pt x="268" y="40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8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6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4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5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6" y="33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5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9" y="33"/>
                  </a:lnTo>
                  <a:lnTo>
                    <a:pt x="269" y="33"/>
                  </a:lnTo>
                  <a:lnTo>
                    <a:pt x="269" y="33"/>
                  </a:lnTo>
                  <a:lnTo>
                    <a:pt x="269" y="33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71" y="31"/>
                  </a:lnTo>
                  <a:lnTo>
                    <a:pt x="271" y="31"/>
                  </a:lnTo>
                  <a:lnTo>
                    <a:pt x="271" y="31"/>
                  </a:lnTo>
                  <a:lnTo>
                    <a:pt x="271" y="31"/>
                  </a:lnTo>
                  <a:lnTo>
                    <a:pt x="271" y="31"/>
                  </a:lnTo>
                  <a:lnTo>
                    <a:pt x="271" y="31"/>
                  </a:lnTo>
                  <a:lnTo>
                    <a:pt x="271" y="31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1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3" y="30"/>
                  </a:lnTo>
                  <a:lnTo>
                    <a:pt x="273" y="30"/>
                  </a:lnTo>
                  <a:lnTo>
                    <a:pt x="273" y="30"/>
                  </a:lnTo>
                  <a:lnTo>
                    <a:pt x="273" y="30"/>
                  </a:lnTo>
                  <a:lnTo>
                    <a:pt x="273" y="30"/>
                  </a:lnTo>
                  <a:lnTo>
                    <a:pt x="273" y="30"/>
                  </a:lnTo>
                  <a:lnTo>
                    <a:pt x="273" y="28"/>
                  </a:lnTo>
                  <a:lnTo>
                    <a:pt x="273" y="28"/>
                  </a:lnTo>
                  <a:lnTo>
                    <a:pt x="273" y="28"/>
                  </a:lnTo>
                  <a:lnTo>
                    <a:pt x="273" y="28"/>
                  </a:lnTo>
                  <a:lnTo>
                    <a:pt x="273" y="28"/>
                  </a:lnTo>
                  <a:lnTo>
                    <a:pt x="273" y="28"/>
                  </a:lnTo>
                  <a:lnTo>
                    <a:pt x="274" y="28"/>
                  </a:lnTo>
                  <a:lnTo>
                    <a:pt x="274" y="28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4" y="25"/>
                  </a:lnTo>
                  <a:lnTo>
                    <a:pt x="274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4" y="25"/>
                  </a:lnTo>
                  <a:lnTo>
                    <a:pt x="274" y="25"/>
                  </a:lnTo>
                  <a:lnTo>
                    <a:pt x="274" y="25"/>
                  </a:lnTo>
                  <a:lnTo>
                    <a:pt x="274" y="25"/>
                  </a:lnTo>
                  <a:lnTo>
                    <a:pt x="274" y="25"/>
                  </a:lnTo>
                  <a:lnTo>
                    <a:pt x="274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5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8" y="23"/>
                  </a:lnTo>
                  <a:lnTo>
                    <a:pt x="276" y="23"/>
                  </a:lnTo>
                  <a:lnTo>
                    <a:pt x="276" y="23"/>
                  </a:lnTo>
                  <a:lnTo>
                    <a:pt x="276" y="23"/>
                  </a:lnTo>
                  <a:lnTo>
                    <a:pt x="276" y="22"/>
                  </a:lnTo>
                  <a:lnTo>
                    <a:pt x="276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1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3" y="18"/>
                  </a:lnTo>
                  <a:lnTo>
                    <a:pt x="273" y="18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1" y="17"/>
                  </a:lnTo>
                  <a:lnTo>
                    <a:pt x="271" y="17"/>
                  </a:lnTo>
                  <a:lnTo>
                    <a:pt x="271" y="17"/>
                  </a:lnTo>
                  <a:lnTo>
                    <a:pt x="271" y="17"/>
                  </a:lnTo>
                  <a:lnTo>
                    <a:pt x="271" y="17"/>
                  </a:lnTo>
                  <a:lnTo>
                    <a:pt x="271" y="17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69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7"/>
                  </a:lnTo>
                  <a:lnTo>
                    <a:pt x="271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3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4" y="17"/>
                  </a:lnTo>
                  <a:lnTo>
                    <a:pt x="276" y="17"/>
                  </a:lnTo>
                  <a:lnTo>
                    <a:pt x="276" y="17"/>
                  </a:lnTo>
                  <a:lnTo>
                    <a:pt x="276" y="17"/>
                  </a:lnTo>
                  <a:lnTo>
                    <a:pt x="276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8" y="17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79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79" y="15"/>
                  </a:lnTo>
                  <a:lnTo>
                    <a:pt x="279" y="15"/>
                  </a:lnTo>
                  <a:lnTo>
                    <a:pt x="279" y="15"/>
                  </a:lnTo>
                  <a:lnTo>
                    <a:pt x="279" y="15"/>
                  </a:lnTo>
                  <a:lnTo>
                    <a:pt x="279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5"/>
                  </a:lnTo>
                  <a:lnTo>
                    <a:pt x="281" y="15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81" y="13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8" y="12"/>
                  </a:lnTo>
                  <a:lnTo>
                    <a:pt x="278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4" y="13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3" y="12"/>
                  </a:lnTo>
                  <a:lnTo>
                    <a:pt x="271" y="12"/>
                  </a:lnTo>
                  <a:lnTo>
                    <a:pt x="271" y="12"/>
                  </a:lnTo>
                  <a:lnTo>
                    <a:pt x="271" y="12"/>
                  </a:lnTo>
                  <a:lnTo>
                    <a:pt x="271" y="12"/>
                  </a:lnTo>
                  <a:lnTo>
                    <a:pt x="271" y="12"/>
                  </a:lnTo>
                  <a:lnTo>
                    <a:pt x="271" y="12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9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6" y="10"/>
                  </a:lnTo>
                  <a:lnTo>
                    <a:pt x="266" y="10"/>
                  </a:lnTo>
                  <a:lnTo>
                    <a:pt x="266" y="10"/>
                  </a:lnTo>
                  <a:lnTo>
                    <a:pt x="266" y="10"/>
                  </a:lnTo>
                  <a:lnTo>
                    <a:pt x="266" y="10"/>
                  </a:lnTo>
                  <a:lnTo>
                    <a:pt x="266" y="10"/>
                  </a:lnTo>
                  <a:lnTo>
                    <a:pt x="266" y="10"/>
                  </a:lnTo>
                  <a:lnTo>
                    <a:pt x="264" y="8"/>
                  </a:lnTo>
                  <a:lnTo>
                    <a:pt x="264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61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58" y="8"/>
                  </a:lnTo>
                  <a:lnTo>
                    <a:pt x="258" y="8"/>
                  </a:lnTo>
                  <a:lnTo>
                    <a:pt x="258" y="8"/>
                  </a:lnTo>
                  <a:lnTo>
                    <a:pt x="258" y="8"/>
                  </a:lnTo>
                  <a:lnTo>
                    <a:pt x="256" y="8"/>
                  </a:lnTo>
                  <a:lnTo>
                    <a:pt x="256" y="8"/>
                  </a:lnTo>
                  <a:lnTo>
                    <a:pt x="256" y="8"/>
                  </a:lnTo>
                  <a:lnTo>
                    <a:pt x="256" y="8"/>
                  </a:lnTo>
                  <a:lnTo>
                    <a:pt x="256" y="8"/>
                  </a:lnTo>
                  <a:lnTo>
                    <a:pt x="256" y="8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4" y="7"/>
                  </a:lnTo>
                  <a:lnTo>
                    <a:pt x="254" y="7"/>
                  </a:lnTo>
                  <a:lnTo>
                    <a:pt x="254" y="7"/>
                  </a:lnTo>
                  <a:lnTo>
                    <a:pt x="254" y="7"/>
                  </a:lnTo>
                  <a:lnTo>
                    <a:pt x="254" y="7"/>
                  </a:lnTo>
                  <a:lnTo>
                    <a:pt x="254" y="7"/>
                  </a:lnTo>
                  <a:lnTo>
                    <a:pt x="254" y="7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51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9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49" y="10"/>
                  </a:lnTo>
                  <a:lnTo>
                    <a:pt x="249" y="10"/>
                  </a:lnTo>
                  <a:lnTo>
                    <a:pt x="249" y="10"/>
                  </a:lnTo>
                  <a:lnTo>
                    <a:pt x="249" y="10"/>
                  </a:lnTo>
                  <a:lnTo>
                    <a:pt x="249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1" y="10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9" y="12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6" y="10"/>
                  </a:lnTo>
                  <a:lnTo>
                    <a:pt x="245" y="10"/>
                  </a:lnTo>
                  <a:lnTo>
                    <a:pt x="245" y="10"/>
                  </a:lnTo>
                  <a:lnTo>
                    <a:pt x="245" y="10"/>
                  </a:lnTo>
                  <a:lnTo>
                    <a:pt x="245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0"/>
                  </a:lnTo>
                  <a:lnTo>
                    <a:pt x="241" y="12"/>
                  </a:lnTo>
                  <a:lnTo>
                    <a:pt x="241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36" y="10"/>
                  </a:lnTo>
                  <a:lnTo>
                    <a:pt x="236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5" y="10"/>
                  </a:lnTo>
                  <a:lnTo>
                    <a:pt x="231" y="8"/>
                  </a:lnTo>
                  <a:lnTo>
                    <a:pt x="231" y="8"/>
                  </a:lnTo>
                  <a:lnTo>
                    <a:pt x="231" y="8"/>
                  </a:lnTo>
                  <a:lnTo>
                    <a:pt x="231" y="8"/>
                  </a:lnTo>
                  <a:lnTo>
                    <a:pt x="231" y="8"/>
                  </a:lnTo>
                  <a:lnTo>
                    <a:pt x="231" y="8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5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8"/>
                  </a:lnTo>
                  <a:lnTo>
                    <a:pt x="223" y="8"/>
                  </a:lnTo>
                  <a:lnTo>
                    <a:pt x="223" y="8"/>
                  </a:lnTo>
                  <a:lnTo>
                    <a:pt x="223" y="8"/>
                  </a:lnTo>
                  <a:lnTo>
                    <a:pt x="223" y="8"/>
                  </a:lnTo>
                  <a:lnTo>
                    <a:pt x="223" y="8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3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10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0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21" y="8"/>
                  </a:lnTo>
                  <a:lnTo>
                    <a:pt x="218" y="7"/>
                  </a:lnTo>
                  <a:lnTo>
                    <a:pt x="218" y="7"/>
                  </a:lnTo>
                  <a:lnTo>
                    <a:pt x="218" y="7"/>
                  </a:lnTo>
                  <a:lnTo>
                    <a:pt x="218" y="7"/>
                  </a:lnTo>
                  <a:lnTo>
                    <a:pt x="218" y="7"/>
                  </a:lnTo>
                  <a:lnTo>
                    <a:pt x="218" y="7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1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08" y="7"/>
                  </a:lnTo>
                  <a:lnTo>
                    <a:pt x="208" y="7"/>
                  </a:lnTo>
                  <a:lnTo>
                    <a:pt x="208" y="7"/>
                  </a:lnTo>
                  <a:lnTo>
                    <a:pt x="208" y="7"/>
                  </a:lnTo>
                  <a:lnTo>
                    <a:pt x="208" y="7"/>
                  </a:lnTo>
                  <a:lnTo>
                    <a:pt x="208" y="7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2" y="12"/>
                  </a:lnTo>
                  <a:lnTo>
                    <a:pt x="212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10" y="13"/>
                  </a:lnTo>
                  <a:lnTo>
                    <a:pt x="210" y="13"/>
                  </a:lnTo>
                  <a:lnTo>
                    <a:pt x="210" y="13"/>
                  </a:lnTo>
                  <a:lnTo>
                    <a:pt x="210" y="13"/>
                  </a:lnTo>
                  <a:lnTo>
                    <a:pt x="210" y="13"/>
                  </a:lnTo>
                  <a:lnTo>
                    <a:pt x="210" y="13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5" y="12"/>
                  </a:lnTo>
                  <a:lnTo>
                    <a:pt x="203" y="12"/>
                  </a:lnTo>
                  <a:lnTo>
                    <a:pt x="203" y="12"/>
                  </a:lnTo>
                  <a:lnTo>
                    <a:pt x="203" y="12"/>
                  </a:lnTo>
                  <a:lnTo>
                    <a:pt x="203" y="12"/>
                  </a:lnTo>
                  <a:lnTo>
                    <a:pt x="203" y="12"/>
                  </a:lnTo>
                  <a:lnTo>
                    <a:pt x="203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3"/>
                  </a:lnTo>
                  <a:lnTo>
                    <a:pt x="202" y="13"/>
                  </a:lnTo>
                  <a:lnTo>
                    <a:pt x="202" y="13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3"/>
                  </a:lnTo>
                  <a:lnTo>
                    <a:pt x="202" y="13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200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3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2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90" y="10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187" y="10"/>
                  </a:lnTo>
                  <a:lnTo>
                    <a:pt x="187" y="10"/>
                  </a:lnTo>
                  <a:lnTo>
                    <a:pt x="187" y="10"/>
                  </a:lnTo>
                  <a:lnTo>
                    <a:pt x="187" y="10"/>
                  </a:lnTo>
                  <a:lnTo>
                    <a:pt x="185" y="10"/>
                  </a:lnTo>
                  <a:lnTo>
                    <a:pt x="185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0" y="10"/>
                  </a:lnTo>
                  <a:lnTo>
                    <a:pt x="180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2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9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8"/>
                  </a:lnTo>
                  <a:lnTo>
                    <a:pt x="177" y="8"/>
                  </a:lnTo>
                  <a:lnTo>
                    <a:pt x="177" y="8"/>
                  </a:lnTo>
                  <a:lnTo>
                    <a:pt x="177" y="8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7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2"/>
                  </a:lnTo>
                  <a:lnTo>
                    <a:pt x="175" y="12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0"/>
                  </a:lnTo>
                  <a:lnTo>
                    <a:pt x="175" y="12"/>
                  </a:lnTo>
                  <a:lnTo>
                    <a:pt x="175" y="12"/>
                  </a:lnTo>
                  <a:lnTo>
                    <a:pt x="175" y="12"/>
                  </a:lnTo>
                  <a:lnTo>
                    <a:pt x="175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3"/>
                  </a:lnTo>
                  <a:lnTo>
                    <a:pt x="172" y="13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2" y="12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5" y="8"/>
                  </a:lnTo>
                  <a:lnTo>
                    <a:pt x="175" y="8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5" y="5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4" y="3"/>
                  </a:lnTo>
                  <a:lnTo>
                    <a:pt x="172" y="3"/>
                  </a:lnTo>
                  <a:lnTo>
                    <a:pt x="172" y="3"/>
                  </a:lnTo>
                  <a:lnTo>
                    <a:pt x="172" y="3"/>
                  </a:lnTo>
                  <a:lnTo>
                    <a:pt x="172" y="3"/>
                  </a:lnTo>
                  <a:lnTo>
                    <a:pt x="172" y="2"/>
                  </a:lnTo>
                  <a:lnTo>
                    <a:pt x="172" y="2"/>
                  </a:lnTo>
                  <a:lnTo>
                    <a:pt x="172" y="2"/>
                  </a:lnTo>
                  <a:lnTo>
                    <a:pt x="172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69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3"/>
                  </a:lnTo>
                  <a:lnTo>
                    <a:pt x="167" y="2"/>
                  </a:lnTo>
                  <a:lnTo>
                    <a:pt x="167" y="2"/>
                  </a:lnTo>
                  <a:lnTo>
                    <a:pt x="167" y="2"/>
                  </a:lnTo>
                  <a:lnTo>
                    <a:pt x="167" y="2"/>
                  </a:lnTo>
                  <a:lnTo>
                    <a:pt x="167" y="2"/>
                  </a:lnTo>
                  <a:lnTo>
                    <a:pt x="167" y="2"/>
                  </a:lnTo>
                  <a:lnTo>
                    <a:pt x="167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3"/>
                  </a:lnTo>
                  <a:lnTo>
                    <a:pt x="165" y="3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2" y="2"/>
                  </a:lnTo>
                  <a:lnTo>
                    <a:pt x="160" y="2"/>
                  </a:lnTo>
                  <a:lnTo>
                    <a:pt x="160" y="2"/>
                  </a:lnTo>
                  <a:lnTo>
                    <a:pt x="160" y="3"/>
                  </a:lnTo>
                  <a:lnTo>
                    <a:pt x="160" y="3"/>
                  </a:lnTo>
                  <a:lnTo>
                    <a:pt x="160" y="3"/>
                  </a:lnTo>
                  <a:lnTo>
                    <a:pt x="160" y="3"/>
                  </a:lnTo>
                  <a:lnTo>
                    <a:pt x="160" y="3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2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60" y="5"/>
                  </a:lnTo>
                  <a:lnTo>
                    <a:pt x="159" y="5"/>
                  </a:lnTo>
                  <a:lnTo>
                    <a:pt x="159" y="5"/>
                  </a:lnTo>
                  <a:lnTo>
                    <a:pt x="159" y="5"/>
                  </a:lnTo>
                  <a:lnTo>
                    <a:pt x="159" y="5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7"/>
                  </a:lnTo>
                  <a:lnTo>
                    <a:pt x="157" y="5"/>
                  </a:lnTo>
                  <a:lnTo>
                    <a:pt x="157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5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49" y="12"/>
                  </a:lnTo>
                  <a:lnTo>
                    <a:pt x="149" y="12"/>
                  </a:lnTo>
                  <a:lnTo>
                    <a:pt x="149" y="12"/>
                  </a:lnTo>
                  <a:lnTo>
                    <a:pt x="149" y="12"/>
                  </a:lnTo>
                  <a:lnTo>
                    <a:pt x="149" y="12"/>
                  </a:lnTo>
                  <a:lnTo>
                    <a:pt x="149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6" y="13"/>
                  </a:lnTo>
                  <a:lnTo>
                    <a:pt x="146" y="13"/>
                  </a:lnTo>
                  <a:lnTo>
                    <a:pt x="146" y="13"/>
                  </a:lnTo>
                  <a:lnTo>
                    <a:pt x="146" y="13"/>
                  </a:lnTo>
                  <a:lnTo>
                    <a:pt x="146" y="13"/>
                  </a:lnTo>
                  <a:lnTo>
                    <a:pt x="146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7" y="17"/>
                  </a:lnTo>
                  <a:lnTo>
                    <a:pt x="147" y="17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2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50" y="22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7" y="18"/>
                  </a:lnTo>
                  <a:lnTo>
                    <a:pt x="147" y="18"/>
                  </a:lnTo>
                  <a:lnTo>
                    <a:pt x="147" y="18"/>
                  </a:lnTo>
                  <a:lnTo>
                    <a:pt x="147" y="18"/>
                  </a:lnTo>
                  <a:lnTo>
                    <a:pt x="147" y="18"/>
                  </a:lnTo>
                  <a:lnTo>
                    <a:pt x="147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4" y="17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6" y="20"/>
                  </a:lnTo>
                  <a:lnTo>
                    <a:pt x="146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4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5"/>
                  </a:lnTo>
                  <a:lnTo>
                    <a:pt x="139" y="15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18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1" y="25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6" y="28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6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3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39" y="31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25"/>
                  </a:lnTo>
                  <a:lnTo>
                    <a:pt x="139" y="25"/>
                  </a:lnTo>
                  <a:lnTo>
                    <a:pt x="139" y="25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39" y="22"/>
                  </a:lnTo>
                  <a:lnTo>
                    <a:pt x="139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6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4" y="17"/>
                  </a:lnTo>
                  <a:lnTo>
                    <a:pt x="132" y="17"/>
                  </a:lnTo>
                  <a:lnTo>
                    <a:pt x="132" y="17"/>
                  </a:lnTo>
                  <a:lnTo>
                    <a:pt x="132" y="17"/>
                  </a:lnTo>
                  <a:lnTo>
                    <a:pt x="132" y="17"/>
                  </a:lnTo>
                  <a:lnTo>
                    <a:pt x="132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1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7" y="25"/>
                  </a:lnTo>
                  <a:lnTo>
                    <a:pt x="127" y="25"/>
                  </a:lnTo>
                  <a:lnTo>
                    <a:pt x="127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5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21" y="28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9" y="30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6"/>
                  </a:lnTo>
                  <a:lnTo>
                    <a:pt x="117" y="28"/>
                  </a:lnTo>
                  <a:lnTo>
                    <a:pt x="117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9" y="33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30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6" y="33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3" y="35"/>
                  </a:lnTo>
                  <a:lnTo>
                    <a:pt x="103" y="35"/>
                  </a:lnTo>
                  <a:lnTo>
                    <a:pt x="103" y="35"/>
                  </a:lnTo>
                  <a:lnTo>
                    <a:pt x="103" y="35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38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9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6" y="35"/>
                  </a:lnTo>
                  <a:lnTo>
                    <a:pt x="96" y="35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3" y="35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3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4" y="33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01" y="35"/>
                  </a:lnTo>
                  <a:lnTo>
                    <a:pt x="101" y="35"/>
                  </a:lnTo>
                  <a:lnTo>
                    <a:pt x="101" y="35"/>
                  </a:lnTo>
                  <a:lnTo>
                    <a:pt x="101" y="35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3" y="33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3" y="31"/>
                  </a:lnTo>
                  <a:lnTo>
                    <a:pt x="103" y="31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101" y="30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3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9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6" y="23"/>
                  </a:lnTo>
                  <a:lnTo>
                    <a:pt x="86" y="23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5" y="41"/>
                  </a:lnTo>
                  <a:lnTo>
                    <a:pt x="65" y="41"/>
                  </a:lnTo>
                  <a:lnTo>
                    <a:pt x="65" y="41"/>
                  </a:lnTo>
                  <a:lnTo>
                    <a:pt x="65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1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5"/>
                  </a:lnTo>
                  <a:lnTo>
                    <a:pt x="60" y="45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5" y="50"/>
                  </a:lnTo>
                  <a:lnTo>
                    <a:pt x="55" y="50"/>
                  </a:lnTo>
                  <a:lnTo>
                    <a:pt x="55" y="51"/>
                  </a:lnTo>
                  <a:lnTo>
                    <a:pt x="55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5" y="51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8" y="55"/>
                  </a:lnTo>
                  <a:lnTo>
                    <a:pt x="58" y="55"/>
                  </a:lnTo>
                  <a:lnTo>
                    <a:pt x="58" y="53"/>
                  </a:lnTo>
                  <a:lnTo>
                    <a:pt x="58" y="53"/>
                  </a:lnTo>
                  <a:lnTo>
                    <a:pt x="58" y="53"/>
                  </a:lnTo>
                  <a:lnTo>
                    <a:pt x="58" y="53"/>
                  </a:lnTo>
                  <a:lnTo>
                    <a:pt x="58" y="53"/>
                  </a:lnTo>
                  <a:lnTo>
                    <a:pt x="58" y="53"/>
                  </a:lnTo>
                  <a:lnTo>
                    <a:pt x="58" y="55"/>
                  </a:lnTo>
                  <a:lnTo>
                    <a:pt x="58" y="55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5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1"/>
                  </a:lnTo>
                  <a:lnTo>
                    <a:pt x="63" y="61"/>
                  </a:lnTo>
                  <a:lnTo>
                    <a:pt x="65" y="61"/>
                  </a:lnTo>
                  <a:lnTo>
                    <a:pt x="65" y="61"/>
                  </a:lnTo>
                  <a:lnTo>
                    <a:pt x="65" y="61"/>
                  </a:lnTo>
                  <a:lnTo>
                    <a:pt x="65" y="61"/>
                  </a:lnTo>
                  <a:lnTo>
                    <a:pt x="65" y="61"/>
                  </a:lnTo>
                  <a:lnTo>
                    <a:pt x="65" y="61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8" y="59"/>
                  </a:lnTo>
                  <a:lnTo>
                    <a:pt x="68" y="59"/>
                  </a:lnTo>
                  <a:lnTo>
                    <a:pt x="68" y="59"/>
                  </a:lnTo>
                  <a:lnTo>
                    <a:pt x="68" y="59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1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3" y="50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3" y="50"/>
                  </a:lnTo>
                  <a:lnTo>
                    <a:pt x="73" y="50"/>
                  </a:lnTo>
                  <a:lnTo>
                    <a:pt x="73" y="50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3" y="43"/>
                  </a:lnTo>
                  <a:lnTo>
                    <a:pt x="73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3" y="38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78" y="41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9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88" y="51"/>
                  </a:lnTo>
                  <a:lnTo>
                    <a:pt x="88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1" y="55"/>
                  </a:lnTo>
                  <a:lnTo>
                    <a:pt x="81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6" y="55"/>
                  </a:lnTo>
                  <a:lnTo>
                    <a:pt x="76" y="55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3" y="61"/>
                  </a:lnTo>
                  <a:lnTo>
                    <a:pt x="73" y="61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0" y="61"/>
                  </a:lnTo>
                  <a:lnTo>
                    <a:pt x="70" y="61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8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4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4"/>
                  </a:lnTo>
                  <a:lnTo>
                    <a:pt x="61" y="64"/>
                  </a:lnTo>
                  <a:lnTo>
                    <a:pt x="61" y="64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4"/>
                  </a:lnTo>
                  <a:lnTo>
                    <a:pt x="61" y="64"/>
                  </a:lnTo>
                  <a:lnTo>
                    <a:pt x="61" y="64"/>
                  </a:lnTo>
                  <a:lnTo>
                    <a:pt x="61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1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1" y="66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1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3" y="73"/>
                  </a:lnTo>
                  <a:lnTo>
                    <a:pt x="43" y="73"/>
                  </a:lnTo>
                  <a:lnTo>
                    <a:pt x="43" y="73"/>
                  </a:lnTo>
                  <a:lnTo>
                    <a:pt x="43" y="73"/>
                  </a:lnTo>
                  <a:lnTo>
                    <a:pt x="43" y="74"/>
                  </a:lnTo>
                  <a:lnTo>
                    <a:pt x="43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5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7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5" y="89"/>
                  </a:lnTo>
                  <a:lnTo>
                    <a:pt x="35" y="89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5" y="88"/>
                  </a:lnTo>
                  <a:lnTo>
                    <a:pt x="25" y="88"/>
                  </a:lnTo>
                  <a:lnTo>
                    <a:pt x="25" y="88"/>
                  </a:lnTo>
                  <a:lnTo>
                    <a:pt x="25" y="88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89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7"/>
                  </a:lnTo>
                  <a:lnTo>
                    <a:pt x="23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99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7" y="102"/>
                  </a:lnTo>
                  <a:lnTo>
                    <a:pt x="27" y="102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2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3" y="91"/>
                  </a:lnTo>
                  <a:lnTo>
                    <a:pt x="45" y="91"/>
                  </a:lnTo>
                  <a:lnTo>
                    <a:pt x="45" y="91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8"/>
                  </a:lnTo>
                  <a:lnTo>
                    <a:pt x="47" y="88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1" y="89"/>
                  </a:lnTo>
                  <a:lnTo>
                    <a:pt x="51" y="89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6" y="89"/>
                  </a:lnTo>
                  <a:lnTo>
                    <a:pt x="56" y="89"/>
                  </a:lnTo>
                  <a:lnTo>
                    <a:pt x="56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1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9"/>
                  </a:lnTo>
                  <a:lnTo>
                    <a:pt x="63" y="99"/>
                  </a:lnTo>
                  <a:lnTo>
                    <a:pt x="63" y="99"/>
                  </a:lnTo>
                  <a:lnTo>
                    <a:pt x="63" y="99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3" y="102"/>
                  </a:lnTo>
                  <a:lnTo>
                    <a:pt x="63" y="102"/>
                  </a:lnTo>
                  <a:lnTo>
                    <a:pt x="63" y="102"/>
                  </a:lnTo>
                  <a:lnTo>
                    <a:pt x="63" y="10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6"/>
                  </a:lnTo>
                  <a:lnTo>
                    <a:pt x="65" y="96"/>
                  </a:lnTo>
                  <a:lnTo>
                    <a:pt x="65" y="96"/>
                  </a:lnTo>
                  <a:lnTo>
                    <a:pt x="65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8" y="97"/>
                  </a:lnTo>
                  <a:lnTo>
                    <a:pt x="68" y="97"/>
                  </a:lnTo>
                  <a:lnTo>
                    <a:pt x="68" y="97"/>
                  </a:lnTo>
                  <a:lnTo>
                    <a:pt x="68" y="97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4"/>
                  </a:lnTo>
                  <a:lnTo>
                    <a:pt x="66" y="94"/>
                  </a:lnTo>
                  <a:lnTo>
                    <a:pt x="65" y="94"/>
                  </a:lnTo>
                  <a:lnTo>
                    <a:pt x="65" y="94"/>
                  </a:lnTo>
                  <a:lnTo>
                    <a:pt x="65" y="94"/>
                  </a:lnTo>
                  <a:lnTo>
                    <a:pt x="65" y="94"/>
                  </a:lnTo>
                  <a:lnTo>
                    <a:pt x="65" y="94"/>
                  </a:lnTo>
                  <a:lnTo>
                    <a:pt x="65" y="94"/>
                  </a:lnTo>
                  <a:lnTo>
                    <a:pt x="63" y="94"/>
                  </a:lnTo>
                  <a:lnTo>
                    <a:pt x="63" y="94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4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5" y="88"/>
                  </a:lnTo>
                  <a:lnTo>
                    <a:pt x="63" y="88"/>
                  </a:lnTo>
                  <a:lnTo>
                    <a:pt x="63" y="88"/>
                  </a:lnTo>
                  <a:lnTo>
                    <a:pt x="63" y="88"/>
                  </a:lnTo>
                  <a:lnTo>
                    <a:pt x="63" y="88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6" y="91"/>
                  </a:lnTo>
                  <a:lnTo>
                    <a:pt x="68" y="91"/>
                  </a:lnTo>
                  <a:lnTo>
                    <a:pt x="68" y="91"/>
                  </a:lnTo>
                  <a:lnTo>
                    <a:pt x="68" y="91"/>
                  </a:lnTo>
                  <a:lnTo>
                    <a:pt x="68" y="91"/>
                  </a:lnTo>
                  <a:lnTo>
                    <a:pt x="68" y="91"/>
                  </a:lnTo>
                  <a:lnTo>
                    <a:pt x="68" y="91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70" y="96"/>
                  </a:lnTo>
                  <a:lnTo>
                    <a:pt x="70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7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5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6" y="102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101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6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7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4"/>
                  </a:lnTo>
                  <a:lnTo>
                    <a:pt x="78" y="94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4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91"/>
                  </a:lnTo>
                  <a:lnTo>
                    <a:pt x="83" y="89"/>
                  </a:lnTo>
                  <a:lnTo>
                    <a:pt x="83" y="89"/>
                  </a:lnTo>
                  <a:lnTo>
                    <a:pt x="83" y="89"/>
                  </a:lnTo>
                  <a:lnTo>
                    <a:pt x="83" y="89"/>
                  </a:lnTo>
                  <a:lnTo>
                    <a:pt x="83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8"/>
                  </a:lnTo>
                  <a:lnTo>
                    <a:pt x="91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3" y="86"/>
                  </a:lnTo>
                  <a:lnTo>
                    <a:pt x="93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6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3" y="84"/>
                  </a:lnTo>
                  <a:lnTo>
                    <a:pt x="93" y="84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6" y="83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8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4"/>
                  </a:lnTo>
                  <a:lnTo>
                    <a:pt x="99" y="84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9" y="84"/>
                  </a:lnTo>
                  <a:lnTo>
                    <a:pt x="99" y="84"/>
                  </a:lnTo>
                  <a:lnTo>
                    <a:pt x="99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99" y="88"/>
                  </a:lnTo>
                  <a:lnTo>
                    <a:pt x="99" y="88"/>
                  </a:lnTo>
                  <a:lnTo>
                    <a:pt x="101" y="89"/>
                  </a:lnTo>
                  <a:lnTo>
                    <a:pt x="101" y="89"/>
                  </a:lnTo>
                  <a:lnTo>
                    <a:pt x="101" y="89"/>
                  </a:lnTo>
                  <a:lnTo>
                    <a:pt x="101" y="89"/>
                  </a:lnTo>
                  <a:lnTo>
                    <a:pt x="103" y="89"/>
                  </a:lnTo>
                  <a:lnTo>
                    <a:pt x="103" y="89"/>
                  </a:lnTo>
                  <a:lnTo>
                    <a:pt x="103" y="89"/>
                  </a:lnTo>
                  <a:lnTo>
                    <a:pt x="103" y="89"/>
                  </a:lnTo>
                  <a:lnTo>
                    <a:pt x="103" y="91"/>
                  </a:lnTo>
                  <a:lnTo>
                    <a:pt x="103" y="91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3" y="96"/>
                  </a:lnTo>
                  <a:lnTo>
                    <a:pt x="103" y="96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99" y="94"/>
                  </a:lnTo>
                  <a:lnTo>
                    <a:pt x="99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9" y="94"/>
                  </a:lnTo>
                  <a:lnTo>
                    <a:pt x="99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1" y="92"/>
                  </a:lnTo>
                  <a:lnTo>
                    <a:pt x="91" y="92"/>
                  </a:lnTo>
                  <a:lnTo>
                    <a:pt x="91" y="92"/>
                  </a:lnTo>
                  <a:lnTo>
                    <a:pt x="91" y="92"/>
                  </a:lnTo>
                  <a:lnTo>
                    <a:pt x="89" y="94"/>
                  </a:lnTo>
                  <a:lnTo>
                    <a:pt x="89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3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7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99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1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6"/>
                  </a:lnTo>
                  <a:lnTo>
                    <a:pt x="86" y="104"/>
                  </a:lnTo>
                  <a:lnTo>
                    <a:pt x="86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89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1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3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2"/>
                  </a:lnTo>
                  <a:lnTo>
                    <a:pt x="94" y="112"/>
                  </a:lnTo>
                  <a:lnTo>
                    <a:pt x="94" y="112"/>
                  </a:lnTo>
                  <a:lnTo>
                    <a:pt x="94" y="112"/>
                  </a:lnTo>
                  <a:lnTo>
                    <a:pt x="93" y="114"/>
                  </a:lnTo>
                  <a:lnTo>
                    <a:pt x="93" y="114"/>
                  </a:lnTo>
                  <a:lnTo>
                    <a:pt x="93" y="114"/>
                  </a:lnTo>
                  <a:lnTo>
                    <a:pt x="93" y="114"/>
                  </a:lnTo>
                  <a:lnTo>
                    <a:pt x="93" y="114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93" y="116"/>
                  </a:lnTo>
                  <a:lnTo>
                    <a:pt x="93" y="116"/>
                  </a:lnTo>
                  <a:lnTo>
                    <a:pt x="93" y="116"/>
                  </a:lnTo>
                  <a:lnTo>
                    <a:pt x="93" y="116"/>
                  </a:lnTo>
                  <a:lnTo>
                    <a:pt x="93" y="116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3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3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1" y="117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16"/>
                  </a:lnTo>
                  <a:lnTo>
                    <a:pt x="78" y="116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8" y="117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5" y="116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7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8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5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4"/>
                  </a:lnTo>
                  <a:lnTo>
                    <a:pt x="61" y="114"/>
                  </a:lnTo>
                  <a:lnTo>
                    <a:pt x="61" y="114"/>
                  </a:lnTo>
                  <a:lnTo>
                    <a:pt x="61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56" y="114"/>
                  </a:lnTo>
                  <a:lnTo>
                    <a:pt x="56" y="114"/>
                  </a:lnTo>
                  <a:lnTo>
                    <a:pt x="56" y="114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1"/>
                  </a:lnTo>
                  <a:lnTo>
                    <a:pt x="55" y="111"/>
                  </a:lnTo>
                  <a:lnTo>
                    <a:pt x="55" y="111"/>
                  </a:lnTo>
                  <a:lnTo>
                    <a:pt x="55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2"/>
                  </a:lnTo>
                  <a:lnTo>
                    <a:pt x="53" y="112"/>
                  </a:lnTo>
                  <a:lnTo>
                    <a:pt x="53" y="112"/>
                  </a:lnTo>
                  <a:lnTo>
                    <a:pt x="53" y="112"/>
                  </a:lnTo>
                  <a:lnTo>
                    <a:pt x="53" y="112"/>
                  </a:lnTo>
                  <a:lnTo>
                    <a:pt x="53" y="112"/>
                  </a:lnTo>
                  <a:lnTo>
                    <a:pt x="53" y="112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11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55" y="107"/>
                  </a:lnTo>
                  <a:lnTo>
                    <a:pt x="55" y="107"/>
                  </a:lnTo>
                  <a:lnTo>
                    <a:pt x="55" y="107"/>
                  </a:lnTo>
                  <a:lnTo>
                    <a:pt x="55" y="107"/>
                  </a:lnTo>
                  <a:lnTo>
                    <a:pt x="53" y="107"/>
                  </a:lnTo>
                  <a:lnTo>
                    <a:pt x="53" y="107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51" y="104"/>
                  </a:lnTo>
                  <a:lnTo>
                    <a:pt x="51" y="104"/>
                  </a:lnTo>
                  <a:lnTo>
                    <a:pt x="51" y="104"/>
                  </a:lnTo>
                  <a:lnTo>
                    <a:pt x="51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7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5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3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28" y="107"/>
                  </a:lnTo>
                  <a:lnTo>
                    <a:pt x="28" y="107"/>
                  </a:lnTo>
                  <a:lnTo>
                    <a:pt x="28" y="107"/>
                  </a:lnTo>
                  <a:lnTo>
                    <a:pt x="28" y="107"/>
                  </a:lnTo>
                  <a:lnTo>
                    <a:pt x="28" y="107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5" y="107"/>
                  </a:lnTo>
                  <a:lnTo>
                    <a:pt x="25" y="107"/>
                  </a:lnTo>
                  <a:lnTo>
                    <a:pt x="25" y="107"/>
                  </a:lnTo>
                  <a:lnTo>
                    <a:pt x="25" y="107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3" y="109"/>
                  </a:lnTo>
                  <a:lnTo>
                    <a:pt x="23" y="109"/>
                  </a:lnTo>
                  <a:lnTo>
                    <a:pt x="23" y="109"/>
                  </a:lnTo>
                  <a:lnTo>
                    <a:pt x="23" y="109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18" y="117"/>
                  </a:lnTo>
                  <a:lnTo>
                    <a:pt x="18" y="117"/>
                  </a:lnTo>
                  <a:lnTo>
                    <a:pt x="18" y="117"/>
                  </a:lnTo>
                  <a:lnTo>
                    <a:pt x="18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8" y="117"/>
                  </a:lnTo>
                  <a:lnTo>
                    <a:pt x="18" y="117"/>
                  </a:lnTo>
                  <a:lnTo>
                    <a:pt x="18" y="119"/>
                  </a:lnTo>
                  <a:lnTo>
                    <a:pt x="18" y="119"/>
                  </a:lnTo>
                  <a:lnTo>
                    <a:pt x="18" y="119"/>
                  </a:lnTo>
                  <a:lnTo>
                    <a:pt x="18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21"/>
                  </a:lnTo>
                  <a:lnTo>
                    <a:pt x="17" y="121"/>
                  </a:lnTo>
                  <a:lnTo>
                    <a:pt x="17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2"/>
                  </a:lnTo>
                  <a:lnTo>
                    <a:pt x="15" y="122"/>
                  </a:lnTo>
                  <a:lnTo>
                    <a:pt x="15" y="122"/>
                  </a:lnTo>
                  <a:lnTo>
                    <a:pt x="15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7"/>
                  </a:lnTo>
                  <a:lnTo>
                    <a:pt x="9" y="129"/>
                  </a:lnTo>
                  <a:lnTo>
                    <a:pt x="9" y="129"/>
                  </a:lnTo>
                  <a:lnTo>
                    <a:pt x="9" y="129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29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4"/>
                  </a:lnTo>
                  <a:lnTo>
                    <a:pt x="5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2" y="135"/>
                  </a:lnTo>
                  <a:lnTo>
                    <a:pt x="2" y="135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39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5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2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4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5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7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2" y="173"/>
                  </a:lnTo>
                  <a:lnTo>
                    <a:pt x="14" y="175"/>
                  </a:lnTo>
                  <a:lnTo>
                    <a:pt x="14" y="175"/>
                  </a:lnTo>
                  <a:lnTo>
                    <a:pt x="14" y="175"/>
                  </a:lnTo>
                  <a:lnTo>
                    <a:pt x="14" y="175"/>
                  </a:lnTo>
                  <a:lnTo>
                    <a:pt x="14" y="175"/>
                  </a:lnTo>
                  <a:lnTo>
                    <a:pt x="14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5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18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0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3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5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7" y="175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3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3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5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38" y="173"/>
                  </a:lnTo>
                  <a:lnTo>
                    <a:pt x="38" y="173"/>
                  </a:lnTo>
                  <a:lnTo>
                    <a:pt x="38" y="175"/>
                  </a:lnTo>
                  <a:lnTo>
                    <a:pt x="38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2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3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7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7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2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8" y="183"/>
                  </a:lnTo>
                  <a:lnTo>
                    <a:pt x="48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3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8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5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7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45" y="188"/>
                  </a:lnTo>
                  <a:lnTo>
                    <a:pt x="45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88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7" y="191"/>
                  </a:lnTo>
                  <a:lnTo>
                    <a:pt x="47" y="191"/>
                  </a:lnTo>
                  <a:lnTo>
                    <a:pt x="47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1"/>
                  </a:lnTo>
                  <a:lnTo>
                    <a:pt x="48" y="193"/>
                  </a:lnTo>
                  <a:lnTo>
                    <a:pt x="48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48" y="193"/>
                  </a:lnTo>
                  <a:lnTo>
                    <a:pt x="48" y="193"/>
                  </a:lnTo>
                  <a:lnTo>
                    <a:pt x="48" y="193"/>
                  </a:lnTo>
                  <a:lnTo>
                    <a:pt x="48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3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0" y="195"/>
                  </a:lnTo>
                  <a:lnTo>
                    <a:pt x="51" y="195"/>
                  </a:lnTo>
                  <a:lnTo>
                    <a:pt x="51" y="195"/>
                  </a:lnTo>
                  <a:lnTo>
                    <a:pt x="51" y="195"/>
                  </a:lnTo>
                  <a:lnTo>
                    <a:pt x="51" y="195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3" y="198"/>
                  </a:lnTo>
                  <a:lnTo>
                    <a:pt x="51" y="198"/>
                  </a:lnTo>
                  <a:lnTo>
                    <a:pt x="51" y="198"/>
                  </a:lnTo>
                  <a:lnTo>
                    <a:pt x="51" y="200"/>
                  </a:lnTo>
                  <a:lnTo>
                    <a:pt x="51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0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3" y="203"/>
                  </a:lnTo>
                  <a:lnTo>
                    <a:pt x="55" y="203"/>
                  </a:lnTo>
                  <a:lnTo>
                    <a:pt x="55" y="203"/>
                  </a:lnTo>
                  <a:lnTo>
                    <a:pt x="55" y="205"/>
                  </a:lnTo>
                  <a:lnTo>
                    <a:pt x="55" y="205"/>
                  </a:lnTo>
                  <a:lnTo>
                    <a:pt x="55" y="205"/>
                  </a:lnTo>
                  <a:lnTo>
                    <a:pt x="55" y="205"/>
                  </a:lnTo>
                  <a:lnTo>
                    <a:pt x="55" y="205"/>
                  </a:lnTo>
                  <a:lnTo>
                    <a:pt x="55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5"/>
                  </a:lnTo>
                  <a:lnTo>
                    <a:pt x="53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5" y="206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08"/>
                  </a:lnTo>
                  <a:lnTo>
                    <a:pt x="55" y="210"/>
                  </a:lnTo>
                  <a:lnTo>
                    <a:pt x="55" y="210"/>
                  </a:lnTo>
                  <a:lnTo>
                    <a:pt x="55" y="210"/>
                  </a:lnTo>
                  <a:lnTo>
                    <a:pt x="55" y="210"/>
                  </a:lnTo>
                  <a:lnTo>
                    <a:pt x="55" y="210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5" y="213"/>
                  </a:lnTo>
                  <a:lnTo>
                    <a:pt x="53" y="215"/>
                  </a:lnTo>
                  <a:lnTo>
                    <a:pt x="53" y="215"/>
                  </a:lnTo>
                  <a:lnTo>
                    <a:pt x="53" y="215"/>
                  </a:lnTo>
                  <a:lnTo>
                    <a:pt x="53" y="215"/>
                  </a:lnTo>
                  <a:lnTo>
                    <a:pt x="53" y="215"/>
                  </a:lnTo>
                  <a:lnTo>
                    <a:pt x="53" y="215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6"/>
                  </a:lnTo>
                  <a:lnTo>
                    <a:pt x="53" y="218"/>
                  </a:lnTo>
                  <a:lnTo>
                    <a:pt x="53" y="218"/>
                  </a:lnTo>
                  <a:lnTo>
                    <a:pt x="53" y="218"/>
                  </a:lnTo>
                  <a:lnTo>
                    <a:pt x="53" y="218"/>
                  </a:lnTo>
                  <a:lnTo>
                    <a:pt x="53" y="220"/>
                  </a:lnTo>
                  <a:lnTo>
                    <a:pt x="53" y="220"/>
                  </a:lnTo>
                  <a:lnTo>
                    <a:pt x="51" y="220"/>
                  </a:lnTo>
                  <a:lnTo>
                    <a:pt x="51" y="220"/>
                  </a:lnTo>
                  <a:lnTo>
                    <a:pt x="51" y="220"/>
                  </a:lnTo>
                  <a:lnTo>
                    <a:pt x="51" y="220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3"/>
                  </a:lnTo>
                  <a:lnTo>
                    <a:pt x="51" y="223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1" y="223"/>
                  </a:lnTo>
                  <a:lnTo>
                    <a:pt x="51" y="223"/>
                  </a:lnTo>
                  <a:lnTo>
                    <a:pt x="51" y="223"/>
                  </a:lnTo>
                  <a:lnTo>
                    <a:pt x="51" y="223"/>
                  </a:lnTo>
                  <a:lnTo>
                    <a:pt x="51" y="223"/>
                  </a:lnTo>
                  <a:lnTo>
                    <a:pt x="51" y="224"/>
                  </a:lnTo>
                  <a:lnTo>
                    <a:pt x="51" y="224"/>
                  </a:lnTo>
                  <a:lnTo>
                    <a:pt x="51" y="224"/>
                  </a:lnTo>
                  <a:lnTo>
                    <a:pt x="51" y="224"/>
                  </a:lnTo>
                  <a:lnTo>
                    <a:pt x="51" y="224"/>
                  </a:lnTo>
                  <a:lnTo>
                    <a:pt x="51" y="224"/>
                  </a:lnTo>
                  <a:lnTo>
                    <a:pt x="51" y="224"/>
                  </a:lnTo>
                  <a:lnTo>
                    <a:pt x="53" y="224"/>
                  </a:lnTo>
                  <a:lnTo>
                    <a:pt x="53" y="224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3" y="228"/>
                  </a:lnTo>
                  <a:lnTo>
                    <a:pt x="53" y="228"/>
                  </a:lnTo>
                  <a:lnTo>
                    <a:pt x="55" y="229"/>
                  </a:lnTo>
                  <a:lnTo>
                    <a:pt x="55" y="229"/>
                  </a:lnTo>
                  <a:lnTo>
                    <a:pt x="55" y="229"/>
                  </a:lnTo>
                  <a:lnTo>
                    <a:pt x="55" y="229"/>
                  </a:lnTo>
                  <a:lnTo>
                    <a:pt x="55" y="231"/>
                  </a:lnTo>
                  <a:lnTo>
                    <a:pt x="55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1"/>
                  </a:lnTo>
                  <a:lnTo>
                    <a:pt x="56" y="233"/>
                  </a:lnTo>
                  <a:lnTo>
                    <a:pt x="56" y="233"/>
                  </a:lnTo>
                  <a:lnTo>
                    <a:pt x="56" y="233"/>
                  </a:lnTo>
                  <a:lnTo>
                    <a:pt x="56" y="233"/>
                  </a:lnTo>
                  <a:lnTo>
                    <a:pt x="58" y="234"/>
                  </a:lnTo>
                  <a:lnTo>
                    <a:pt x="58" y="234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6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8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39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1"/>
                  </a:lnTo>
                  <a:lnTo>
                    <a:pt x="58" y="243"/>
                  </a:lnTo>
                  <a:lnTo>
                    <a:pt x="58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3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1" y="246"/>
                  </a:lnTo>
                  <a:lnTo>
                    <a:pt x="61" y="246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8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1" y="249"/>
                  </a:lnTo>
                  <a:lnTo>
                    <a:pt x="63" y="249"/>
                  </a:lnTo>
                  <a:lnTo>
                    <a:pt x="63" y="249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3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5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5" y="257"/>
                  </a:lnTo>
                  <a:lnTo>
                    <a:pt x="65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59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6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1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1"/>
                  </a:lnTo>
                  <a:lnTo>
                    <a:pt x="70" y="261"/>
                  </a:lnTo>
                  <a:lnTo>
                    <a:pt x="70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3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5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6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78" y="261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0" y="259"/>
                  </a:lnTo>
                  <a:lnTo>
                    <a:pt x="81" y="259"/>
                  </a:lnTo>
                  <a:lnTo>
                    <a:pt x="81" y="259"/>
                  </a:lnTo>
                  <a:lnTo>
                    <a:pt x="81" y="259"/>
                  </a:lnTo>
                  <a:lnTo>
                    <a:pt x="81" y="259"/>
                  </a:lnTo>
                  <a:lnTo>
                    <a:pt x="81" y="259"/>
                  </a:lnTo>
                  <a:lnTo>
                    <a:pt x="81" y="259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3" y="257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4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6" y="253"/>
                  </a:lnTo>
                  <a:lnTo>
                    <a:pt x="88" y="251"/>
                  </a:lnTo>
                  <a:lnTo>
                    <a:pt x="88" y="251"/>
                  </a:lnTo>
                  <a:lnTo>
                    <a:pt x="88" y="251"/>
                  </a:lnTo>
                  <a:lnTo>
                    <a:pt x="88" y="251"/>
                  </a:lnTo>
                  <a:lnTo>
                    <a:pt x="88" y="251"/>
                  </a:lnTo>
                  <a:lnTo>
                    <a:pt x="88" y="249"/>
                  </a:lnTo>
                  <a:lnTo>
                    <a:pt x="88" y="249"/>
                  </a:lnTo>
                  <a:lnTo>
                    <a:pt x="89" y="249"/>
                  </a:lnTo>
                  <a:lnTo>
                    <a:pt x="89" y="249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89" y="244"/>
                  </a:lnTo>
                  <a:lnTo>
                    <a:pt x="91" y="243"/>
                  </a:lnTo>
                  <a:lnTo>
                    <a:pt x="91" y="243"/>
                  </a:lnTo>
                  <a:lnTo>
                    <a:pt x="91" y="243"/>
                  </a:lnTo>
                  <a:lnTo>
                    <a:pt x="91" y="243"/>
                  </a:lnTo>
                  <a:lnTo>
                    <a:pt x="89" y="243"/>
                  </a:lnTo>
                  <a:lnTo>
                    <a:pt x="89" y="243"/>
                  </a:lnTo>
                  <a:lnTo>
                    <a:pt x="89" y="243"/>
                  </a:lnTo>
                  <a:lnTo>
                    <a:pt x="89" y="243"/>
                  </a:lnTo>
                  <a:lnTo>
                    <a:pt x="89" y="243"/>
                  </a:lnTo>
                  <a:lnTo>
                    <a:pt x="89" y="243"/>
                  </a:lnTo>
                  <a:lnTo>
                    <a:pt x="91" y="241"/>
                  </a:lnTo>
                  <a:lnTo>
                    <a:pt x="91" y="241"/>
                  </a:lnTo>
                  <a:lnTo>
                    <a:pt x="91" y="241"/>
                  </a:lnTo>
                  <a:lnTo>
                    <a:pt x="91" y="241"/>
                  </a:lnTo>
                  <a:lnTo>
                    <a:pt x="93" y="241"/>
                  </a:lnTo>
                  <a:lnTo>
                    <a:pt x="93" y="241"/>
                  </a:lnTo>
                  <a:lnTo>
                    <a:pt x="93" y="239"/>
                  </a:lnTo>
                  <a:lnTo>
                    <a:pt x="93" y="239"/>
                  </a:lnTo>
                  <a:lnTo>
                    <a:pt x="94" y="239"/>
                  </a:lnTo>
                  <a:lnTo>
                    <a:pt x="94" y="239"/>
                  </a:lnTo>
                  <a:lnTo>
                    <a:pt x="94" y="238"/>
                  </a:lnTo>
                  <a:lnTo>
                    <a:pt x="94" y="238"/>
                  </a:lnTo>
                  <a:lnTo>
                    <a:pt x="94" y="238"/>
                  </a:lnTo>
                  <a:lnTo>
                    <a:pt x="94" y="238"/>
                  </a:lnTo>
                  <a:lnTo>
                    <a:pt x="94" y="236"/>
                  </a:lnTo>
                  <a:lnTo>
                    <a:pt x="94" y="236"/>
                  </a:lnTo>
                  <a:lnTo>
                    <a:pt x="94" y="236"/>
                  </a:lnTo>
                  <a:lnTo>
                    <a:pt x="94" y="236"/>
                  </a:lnTo>
                  <a:lnTo>
                    <a:pt x="94" y="236"/>
                  </a:lnTo>
                  <a:lnTo>
                    <a:pt x="94" y="236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3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4" y="231"/>
                  </a:lnTo>
                  <a:lnTo>
                    <a:pt x="93" y="231"/>
                  </a:lnTo>
                  <a:lnTo>
                    <a:pt x="93" y="231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9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3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8" y="223"/>
                  </a:lnTo>
                  <a:lnTo>
                    <a:pt x="98" y="223"/>
                  </a:lnTo>
                  <a:lnTo>
                    <a:pt x="99" y="223"/>
                  </a:lnTo>
                  <a:lnTo>
                    <a:pt x="99" y="223"/>
                  </a:lnTo>
                  <a:lnTo>
                    <a:pt x="99" y="223"/>
                  </a:lnTo>
                  <a:lnTo>
                    <a:pt x="99" y="223"/>
                  </a:lnTo>
                  <a:lnTo>
                    <a:pt x="99" y="223"/>
                  </a:lnTo>
                  <a:lnTo>
                    <a:pt x="99" y="223"/>
                  </a:lnTo>
                  <a:lnTo>
                    <a:pt x="101" y="223"/>
                  </a:lnTo>
                  <a:lnTo>
                    <a:pt x="101" y="223"/>
                  </a:lnTo>
                  <a:lnTo>
                    <a:pt x="101" y="221"/>
                  </a:lnTo>
                  <a:lnTo>
                    <a:pt x="101" y="221"/>
                  </a:lnTo>
                  <a:lnTo>
                    <a:pt x="101" y="221"/>
                  </a:lnTo>
                  <a:lnTo>
                    <a:pt x="101" y="221"/>
                  </a:lnTo>
                  <a:lnTo>
                    <a:pt x="101" y="221"/>
                  </a:lnTo>
                  <a:lnTo>
                    <a:pt x="101" y="221"/>
                  </a:lnTo>
                  <a:lnTo>
                    <a:pt x="101" y="221"/>
                  </a:lnTo>
                  <a:lnTo>
                    <a:pt x="103" y="220"/>
                  </a:lnTo>
                  <a:lnTo>
                    <a:pt x="103" y="220"/>
                  </a:lnTo>
                  <a:lnTo>
                    <a:pt x="103" y="220"/>
                  </a:lnTo>
                  <a:lnTo>
                    <a:pt x="103" y="220"/>
                  </a:lnTo>
                  <a:lnTo>
                    <a:pt x="103" y="220"/>
                  </a:lnTo>
                  <a:lnTo>
                    <a:pt x="103" y="220"/>
                  </a:lnTo>
                  <a:lnTo>
                    <a:pt x="103" y="220"/>
                  </a:lnTo>
                  <a:lnTo>
                    <a:pt x="103" y="218"/>
                  </a:lnTo>
                  <a:lnTo>
                    <a:pt x="103" y="218"/>
                  </a:lnTo>
                  <a:lnTo>
                    <a:pt x="104" y="218"/>
                  </a:lnTo>
                  <a:lnTo>
                    <a:pt x="104" y="218"/>
                  </a:lnTo>
                  <a:lnTo>
                    <a:pt x="104" y="216"/>
                  </a:lnTo>
                  <a:lnTo>
                    <a:pt x="104" y="216"/>
                  </a:lnTo>
                  <a:lnTo>
                    <a:pt x="104" y="216"/>
                  </a:lnTo>
                  <a:lnTo>
                    <a:pt x="104" y="216"/>
                  </a:lnTo>
                  <a:lnTo>
                    <a:pt x="103" y="216"/>
                  </a:lnTo>
                  <a:lnTo>
                    <a:pt x="103" y="216"/>
                  </a:lnTo>
                  <a:lnTo>
                    <a:pt x="103" y="216"/>
                  </a:lnTo>
                  <a:lnTo>
                    <a:pt x="103" y="216"/>
                  </a:lnTo>
                  <a:lnTo>
                    <a:pt x="103" y="215"/>
                  </a:lnTo>
                  <a:lnTo>
                    <a:pt x="103" y="215"/>
                  </a:lnTo>
                  <a:lnTo>
                    <a:pt x="103" y="215"/>
                  </a:lnTo>
                  <a:lnTo>
                    <a:pt x="103" y="215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3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1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10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8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3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1" y="206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1" y="203"/>
                  </a:lnTo>
                  <a:lnTo>
                    <a:pt x="101" y="203"/>
                  </a:lnTo>
                  <a:lnTo>
                    <a:pt x="101" y="203"/>
                  </a:lnTo>
                  <a:lnTo>
                    <a:pt x="101" y="203"/>
                  </a:lnTo>
                  <a:lnTo>
                    <a:pt x="101" y="203"/>
                  </a:lnTo>
                  <a:lnTo>
                    <a:pt x="101" y="203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200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6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5"/>
                  </a:lnTo>
                  <a:lnTo>
                    <a:pt x="101" y="193"/>
                  </a:lnTo>
                  <a:lnTo>
                    <a:pt x="101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3" y="191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8"/>
                  </a:lnTo>
                  <a:lnTo>
                    <a:pt x="106" y="187"/>
                  </a:lnTo>
                  <a:lnTo>
                    <a:pt x="106" y="187"/>
                  </a:lnTo>
                  <a:lnTo>
                    <a:pt x="106" y="187"/>
                  </a:lnTo>
                  <a:lnTo>
                    <a:pt x="108" y="187"/>
                  </a:lnTo>
                  <a:lnTo>
                    <a:pt x="108" y="187"/>
                  </a:lnTo>
                  <a:lnTo>
                    <a:pt x="108" y="187"/>
                  </a:lnTo>
                  <a:lnTo>
                    <a:pt x="108" y="187"/>
                  </a:lnTo>
                  <a:lnTo>
                    <a:pt x="108" y="185"/>
                  </a:lnTo>
                  <a:lnTo>
                    <a:pt x="108" y="185"/>
                  </a:lnTo>
                  <a:lnTo>
                    <a:pt x="108" y="185"/>
                  </a:lnTo>
                  <a:lnTo>
                    <a:pt x="108" y="185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09" y="183"/>
                  </a:lnTo>
                  <a:lnTo>
                    <a:pt x="111" y="182"/>
                  </a:lnTo>
                  <a:lnTo>
                    <a:pt x="111" y="182"/>
                  </a:lnTo>
                  <a:lnTo>
                    <a:pt x="111" y="182"/>
                  </a:lnTo>
                  <a:lnTo>
                    <a:pt x="111" y="182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6" y="177"/>
                  </a:lnTo>
                  <a:lnTo>
                    <a:pt x="116" y="177"/>
                  </a:lnTo>
                  <a:lnTo>
                    <a:pt x="116" y="177"/>
                  </a:lnTo>
                  <a:lnTo>
                    <a:pt x="116" y="177"/>
                  </a:lnTo>
                  <a:lnTo>
                    <a:pt x="116" y="175"/>
                  </a:lnTo>
                  <a:lnTo>
                    <a:pt x="116" y="175"/>
                  </a:lnTo>
                  <a:lnTo>
                    <a:pt x="117" y="175"/>
                  </a:lnTo>
                  <a:lnTo>
                    <a:pt x="117" y="175"/>
                  </a:lnTo>
                  <a:lnTo>
                    <a:pt x="117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3"/>
                  </a:lnTo>
                  <a:lnTo>
                    <a:pt x="117" y="172"/>
                  </a:lnTo>
                  <a:lnTo>
                    <a:pt x="117" y="172"/>
                  </a:lnTo>
                  <a:lnTo>
                    <a:pt x="117" y="172"/>
                  </a:lnTo>
                  <a:lnTo>
                    <a:pt x="117" y="172"/>
                  </a:lnTo>
                  <a:lnTo>
                    <a:pt x="119" y="170"/>
                  </a:lnTo>
                  <a:lnTo>
                    <a:pt x="119" y="170"/>
                  </a:lnTo>
                  <a:lnTo>
                    <a:pt x="119" y="170"/>
                  </a:lnTo>
                  <a:lnTo>
                    <a:pt x="119" y="170"/>
                  </a:lnTo>
                  <a:lnTo>
                    <a:pt x="119" y="170"/>
                  </a:lnTo>
                  <a:lnTo>
                    <a:pt x="119" y="170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19" y="168"/>
                  </a:lnTo>
                  <a:lnTo>
                    <a:pt x="121" y="168"/>
                  </a:lnTo>
                  <a:lnTo>
                    <a:pt x="121" y="168"/>
                  </a:lnTo>
                  <a:lnTo>
                    <a:pt x="121" y="167"/>
                  </a:lnTo>
                  <a:lnTo>
                    <a:pt x="121" y="167"/>
                  </a:lnTo>
                  <a:lnTo>
                    <a:pt x="121" y="167"/>
                  </a:lnTo>
                  <a:lnTo>
                    <a:pt x="121" y="167"/>
                  </a:lnTo>
                  <a:lnTo>
                    <a:pt x="121" y="167"/>
                  </a:lnTo>
                  <a:lnTo>
                    <a:pt x="121" y="167"/>
                  </a:lnTo>
                  <a:lnTo>
                    <a:pt x="121" y="167"/>
                  </a:lnTo>
                  <a:lnTo>
                    <a:pt x="121" y="165"/>
                  </a:lnTo>
                  <a:lnTo>
                    <a:pt x="121" y="165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2"/>
                  </a:lnTo>
                  <a:lnTo>
                    <a:pt x="122" y="160"/>
                  </a:lnTo>
                  <a:lnTo>
                    <a:pt x="122" y="160"/>
                  </a:lnTo>
                  <a:lnTo>
                    <a:pt x="122" y="160"/>
                  </a:lnTo>
                  <a:lnTo>
                    <a:pt x="122" y="160"/>
                  </a:lnTo>
                  <a:lnTo>
                    <a:pt x="122" y="160"/>
                  </a:lnTo>
                  <a:lnTo>
                    <a:pt x="122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19" y="160"/>
                  </a:lnTo>
                  <a:lnTo>
                    <a:pt x="119" y="160"/>
                  </a:lnTo>
                  <a:lnTo>
                    <a:pt x="119" y="160"/>
                  </a:lnTo>
                  <a:lnTo>
                    <a:pt x="119" y="160"/>
                  </a:lnTo>
                  <a:lnTo>
                    <a:pt x="119" y="160"/>
                  </a:lnTo>
                  <a:lnTo>
                    <a:pt x="119" y="160"/>
                  </a:lnTo>
                  <a:lnTo>
                    <a:pt x="119" y="160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7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4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1" y="162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109" y="163"/>
                  </a:lnTo>
                  <a:lnTo>
                    <a:pt x="109" y="163"/>
                  </a:lnTo>
                  <a:lnTo>
                    <a:pt x="109" y="163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08" y="162"/>
                  </a:lnTo>
                  <a:lnTo>
                    <a:pt x="108" y="162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6" y="160"/>
                  </a:lnTo>
                  <a:lnTo>
                    <a:pt x="106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7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04" y="155"/>
                  </a:lnTo>
                  <a:lnTo>
                    <a:pt x="104" y="155"/>
                  </a:lnTo>
                  <a:lnTo>
                    <a:pt x="104" y="155"/>
                  </a:lnTo>
                  <a:lnTo>
                    <a:pt x="104" y="155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3" y="154"/>
                  </a:lnTo>
                  <a:lnTo>
                    <a:pt x="103" y="154"/>
                  </a:lnTo>
                  <a:lnTo>
                    <a:pt x="103" y="154"/>
                  </a:lnTo>
                  <a:lnTo>
                    <a:pt x="103" y="154"/>
                  </a:lnTo>
                  <a:lnTo>
                    <a:pt x="103" y="154"/>
                  </a:lnTo>
                  <a:lnTo>
                    <a:pt x="103" y="154"/>
                  </a:lnTo>
                  <a:lnTo>
                    <a:pt x="103" y="152"/>
                  </a:lnTo>
                  <a:lnTo>
                    <a:pt x="103" y="152"/>
                  </a:lnTo>
                  <a:lnTo>
                    <a:pt x="103" y="152"/>
                  </a:lnTo>
                  <a:lnTo>
                    <a:pt x="103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50"/>
                  </a:lnTo>
                  <a:lnTo>
                    <a:pt x="101" y="149"/>
                  </a:lnTo>
                  <a:lnTo>
                    <a:pt x="101" y="149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7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5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9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94" y="137"/>
                  </a:lnTo>
                  <a:lnTo>
                    <a:pt x="94" y="137"/>
                  </a:lnTo>
                  <a:lnTo>
                    <a:pt x="94" y="137"/>
                  </a:lnTo>
                  <a:lnTo>
                    <a:pt x="94" y="137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5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4"/>
                  </a:lnTo>
                  <a:lnTo>
                    <a:pt x="94" y="132"/>
                  </a:lnTo>
                  <a:lnTo>
                    <a:pt x="94" y="132"/>
                  </a:lnTo>
                  <a:lnTo>
                    <a:pt x="94" y="132"/>
                  </a:lnTo>
                  <a:lnTo>
                    <a:pt x="94" y="13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93" y="130"/>
                  </a:lnTo>
                  <a:lnTo>
                    <a:pt x="93" y="130"/>
                  </a:lnTo>
                  <a:lnTo>
                    <a:pt x="93" y="130"/>
                  </a:lnTo>
                  <a:lnTo>
                    <a:pt x="93" y="130"/>
                  </a:lnTo>
                  <a:lnTo>
                    <a:pt x="93" y="130"/>
                  </a:lnTo>
                  <a:lnTo>
                    <a:pt x="93" y="130"/>
                  </a:lnTo>
                  <a:lnTo>
                    <a:pt x="93" y="130"/>
                  </a:lnTo>
                  <a:lnTo>
                    <a:pt x="93" y="129"/>
                  </a:lnTo>
                  <a:lnTo>
                    <a:pt x="93" y="129"/>
                  </a:lnTo>
                  <a:lnTo>
                    <a:pt x="93" y="129"/>
                  </a:lnTo>
                  <a:lnTo>
                    <a:pt x="93" y="129"/>
                  </a:lnTo>
                  <a:lnTo>
                    <a:pt x="93" y="129"/>
                  </a:lnTo>
                  <a:lnTo>
                    <a:pt x="93" y="129"/>
                  </a:lnTo>
                  <a:lnTo>
                    <a:pt x="91" y="129"/>
                  </a:lnTo>
                  <a:lnTo>
                    <a:pt x="91" y="129"/>
                  </a:lnTo>
                  <a:lnTo>
                    <a:pt x="91" y="127"/>
                  </a:lnTo>
                  <a:lnTo>
                    <a:pt x="91" y="127"/>
                  </a:lnTo>
                  <a:lnTo>
                    <a:pt x="91" y="127"/>
                  </a:lnTo>
                  <a:lnTo>
                    <a:pt x="91" y="127"/>
                  </a:lnTo>
                  <a:lnTo>
                    <a:pt x="91" y="127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4"/>
                  </a:lnTo>
                  <a:lnTo>
                    <a:pt x="91" y="124"/>
                  </a:lnTo>
                  <a:lnTo>
                    <a:pt x="91" y="124"/>
                  </a:lnTo>
                  <a:lnTo>
                    <a:pt x="89" y="124"/>
                  </a:lnTo>
                  <a:lnTo>
                    <a:pt x="89" y="124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1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2"/>
                  </a:lnTo>
                  <a:lnTo>
                    <a:pt x="89" y="124"/>
                  </a:lnTo>
                  <a:lnTo>
                    <a:pt x="89" y="124"/>
                  </a:lnTo>
                  <a:lnTo>
                    <a:pt x="91" y="124"/>
                  </a:lnTo>
                  <a:lnTo>
                    <a:pt x="91" y="124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5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4" y="124"/>
                  </a:lnTo>
                  <a:lnTo>
                    <a:pt x="94" y="124"/>
                  </a:lnTo>
                  <a:lnTo>
                    <a:pt x="94" y="125"/>
                  </a:lnTo>
                  <a:lnTo>
                    <a:pt x="94" y="125"/>
                  </a:lnTo>
                  <a:lnTo>
                    <a:pt x="94" y="125"/>
                  </a:lnTo>
                  <a:lnTo>
                    <a:pt x="94" y="125"/>
                  </a:lnTo>
                  <a:lnTo>
                    <a:pt x="94" y="125"/>
                  </a:lnTo>
                  <a:lnTo>
                    <a:pt x="94" y="125"/>
                  </a:lnTo>
                  <a:lnTo>
                    <a:pt x="94" y="127"/>
                  </a:lnTo>
                  <a:lnTo>
                    <a:pt x="94" y="127"/>
                  </a:lnTo>
                  <a:lnTo>
                    <a:pt x="94" y="127"/>
                  </a:lnTo>
                  <a:lnTo>
                    <a:pt x="94" y="127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0"/>
                  </a:lnTo>
                  <a:lnTo>
                    <a:pt x="96" y="130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99" y="134"/>
                  </a:lnTo>
                  <a:lnTo>
                    <a:pt x="99" y="134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9" y="137"/>
                  </a:lnTo>
                  <a:lnTo>
                    <a:pt x="99" y="137"/>
                  </a:lnTo>
                  <a:lnTo>
                    <a:pt x="99" y="139"/>
                  </a:lnTo>
                  <a:lnTo>
                    <a:pt x="99" y="139"/>
                  </a:lnTo>
                  <a:lnTo>
                    <a:pt x="101" y="139"/>
                  </a:lnTo>
                  <a:lnTo>
                    <a:pt x="101" y="139"/>
                  </a:lnTo>
                  <a:lnTo>
                    <a:pt x="101" y="139"/>
                  </a:lnTo>
                  <a:lnTo>
                    <a:pt x="101" y="139"/>
                  </a:lnTo>
                  <a:lnTo>
                    <a:pt x="101" y="139"/>
                  </a:lnTo>
                  <a:lnTo>
                    <a:pt x="101" y="139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3" y="142"/>
                  </a:lnTo>
                  <a:lnTo>
                    <a:pt x="104" y="144"/>
                  </a:lnTo>
                  <a:lnTo>
                    <a:pt x="104" y="144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5"/>
                  </a:lnTo>
                  <a:lnTo>
                    <a:pt x="104" y="147"/>
                  </a:lnTo>
                  <a:lnTo>
                    <a:pt x="104" y="147"/>
                  </a:lnTo>
                  <a:lnTo>
                    <a:pt x="104" y="147"/>
                  </a:lnTo>
                  <a:lnTo>
                    <a:pt x="104" y="147"/>
                  </a:lnTo>
                  <a:lnTo>
                    <a:pt x="104" y="147"/>
                  </a:lnTo>
                  <a:lnTo>
                    <a:pt x="104" y="147"/>
                  </a:lnTo>
                  <a:lnTo>
                    <a:pt x="106" y="147"/>
                  </a:lnTo>
                  <a:lnTo>
                    <a:pt x="106" y="147"/>
                  </a:lnTo>
                  <a:lnTo>
                    <a:pt x="106" y="147"/>
                  </a:lnTo>
                  <a:lnTo>
                    <a:pt x="106" y="147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6" y="152"/>
                  </a:lnTo>
                  <a:lnTo>
                    <a:pt x="106" y="152"/>
                  </a:lnTo>
                  <a:lnTo>
                    <a:pt x="106" y="152"/>
                  </a:lnTo>
                  <a:lnTo>
                    <a:pt x="106" y="152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5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7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11" y="157"/>
                  </a:lnTo>
                  <a:lnTo>
                    <a:pt x="111" y="157"/>
                  </a:lnTo>
                  <a:lnTo>
                    <a:pt x="111" y="158"/>
                  </a:lnTo>
                  <a:lnTo>
                    <a:pt x="111" y="158"/>
                  </a:lnTo>
                  <a:lnTo>
                    <a:pt x="111" y="158"/>
                  </a:lnTo>
                  <a:lnTo>
                    <a:pt x="111" y="158"/>
                  </a:lnTo>
                  <a:lnTo>
                    <a:pt x="111" y="157"/>
                  </a:lnTo>
                  <a:lnTo>
                    <a:pt x="111" y="157"/>
                  </a:lnTo>
                  <a:lnTo>
                    <a:pt x="111" y="157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3" y="157"/>
                  </a:lnTo>
                  <a:lnTo>
                    <a:pt x="114" y="157"/>
                  </a:lnTo>
                  <a:lnTo>
                    <a:pt x="114" y="157"/>
                  </a:lnTo>
                  <a:lnTo>
                    <a:pt x="114" y="157"/>
                  </a:lnTo>
                  <a:lnTo>
                    <a:pt x="114" y="157"/>
                  </a:lnTo>
                  <a:lnTo>
                    <a:pt x="114" y="155"/>
                  </a:lnTo>
                  <a:lnTo>
                    <a:pt x="114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6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17" y="154"/>
                  </a:lnTo>
                  <a:lnTo>
                    <a:pt x="117" y="154"/>
                  </a:lnTo>
                  <a:lnTo>
                    <a:pt x="117" y="154"/>
                  </a:lnTo>
                  <a:lnTo>
                    <a:pt x="117" y="154"/>
                  </a:lnTo>
                  <a:lnTo>
                    <a:pt x="121" y="154"/>
                  </a:lnTo>
                  <a:lnTo>
                    <a:pt x="121" y="154"/>
                  </a:lnTo>
                  <a:lnTo>
                    <a:pt x="122" y="152"/>
                  </a:lnTo>
                  <a:lnTo>
                    <a:pt x="122" y="152"/>
                  </a:lnTo>
                  <a:lnTo>
                    <a:pt x="122" y="152"/>
                  </a:lnTo>
                  <a:lnTo>
                    <a:pt x="122" y="152"/>
                  </a:lnTo>
                  <a:lnTo>
                    <a:pt x="124" y="152"/>
                  </a:lnTo>
                  <a:lnTo>
                    <a:pt x="124" y="152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7"/>
                  </a:lnTo>
                  <a:lnTo>
                    <a:pt x="131" y="145"/>
                  </a:lnTo>
                  <a:lnTo>
                    <a:pt x="131" y="145"/>
                  </a:lnTo>
                  <a:lnTo>
                    <a:pt x="131" y="145"/>
                  </a:lnTo>
                  <a:lnTo>
                    <a:pt x="131" y="145"/>
                  </a:lnTo>
                  <a:lnTo>
                    <a:pt x="131" y="145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2" y="142"/>
                  </a:lnTo>
                  <a:lnTo>
                    <a:pt x="132" y="142"/>
                  </a:lnTo>
                  <a:lnTo>
                    <a:pt x="134" y="142"/>
                  </a:lnTo>
                  <a:lnTo>
                    <a:pt x="134" y="142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6" y="139"/>
                  </a:lnTo>
                  <a:lnTo>
                    <a:pt x="136" y="139"/>
                  </a:lnTo>
                  <a:lnTo>
                    <a:pt x="136" y="139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6" y="135"/>
                  </a:lnTo>
                  <a:lnTo>
                    <a:pt x="136" y="135"/>
                  </a:lnTo>
                  <a:lnTo>
                    <a:pt x="136" y="135"/>
                  </a:lnTo>
                  <a:lnTo>
                    <a:pt x="136" y="135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2" y="134"/>
                  </a:lnTo>
                  <a:lnTo>
                    <a:pt x="132" y="134"/>
                  </a:lnTo>
                  <a:lnTo>
                    <a:pt x="132" y="134"/>
                  </a:lnTo>
                  <a:lnTo>
                    <a:pt x="132" y="134"/>
                  </a:lnTo>
                  <a:lnTo>
                    <a:pt x="132" y="134"/>
                  </a:lnTo>
                  <a:lnTo>
                    <a:pt x="132" y="134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30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1" y="127"/>
                  </a:lnTo>
                  <a:lnTo>
                    <a:pt x="131" y="127"/>
                  </a:lnTo>
                  <a:lnTo>
                    <a:pt x="131" y="127"/>
                  </a:lnTo>
                  <a:lnTo>
                    <a:pt x="131" y="127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27" y="130"/>
                  </a:lnTo>
                  <a:lnTo>
                    <a:pt x="127" y="130"/>
                  </a:lnTo>
                  <a:lnTo>
                    <a:pt x="127" y="130"/>
                  </a:lnTo>
                  <a:lnTo>
                    <a:pt x="127" y="130"/>
                  </a:lnTo>
                  <a:lnTo>
                    <a:pt x="127" y="130"/>
                  </a:lnTo>
                  <a:lnTo>
                    <a:pt x="127" y="130"/>
                  </a:lnTo>
                  <a:lnTo>
                    <a:pt x="127" y="130"/>
                  </a:lnTo>
                  <a:lnTo>
                    <a:pt x="127" y="132"/>
                  </a:lnTo>
                  <a:lnTo>
                    <a:pt x="127" y="132"/>
                  </a:lnTo>
                  <a:lnTo>
                    <a:pt x="127" y="132"/>
                  </a:lnTo>
                  <a:lnTo>
                    <a:pt x="126" y="132"/>
                  </a:lnTo>
                  <a:lnTo>
                    <a:pt x="126" y="132"/>
                  </a:lnTo>
                  <a:lnTo>
                    <a:pt x="126" y="132"/>
                  </a:lnTo>
                  <a:lnTo>
                    <a:pt x="126" y="132"/>
                  </a:lnTo>
                  <a:lnTo>
                    <a:pt x="126" y="134"/>
                  </a:lnTo>
                  <a:lnTo>
                    <a:pt x="126" y="134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2" y="132"/>
                  </a:lnTo>
                  <a:lnTo>
                    <a:pt x="122" y="132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29"/>
                  </a:lnTo>
                  <a:lnTo>
                    <a:pt x="122" y="129"/>
                  </a:lnTo>
                  <a:lnTo>
                    <a:pt x="122" y="129"/>
                  </a:lnTo>
                  <a:lnTo>
                    <a:pt x="122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2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14" y="121"/>
                  </a:lnTo>
                  <a:lnTo>
                    <a:pt x="114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6" y="119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21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1" y="124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4" y="125"/>
                  </a:lnTo>
                  <a:lnTo>
                    <a:pt x="124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24" y="125"/>
                  </a:lnTo>
                  <a:lnTo>
                    <a:pt x="124" y="125"/>
                  </a:lnTo>
                  <a:lnTo>
                    <a:pt x="124" y="125"/>
                  </a:lnTo>
                  <a:lnTo>
                    <a:pt x="124" y="125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6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31" y="125"/>
                  </a:lnTo>
                  <a:lnTo>
                    <a:pt x="131" y="125"/>
                  </a:lnTo>
                  <a:lnTo>
                    <a:pt x="131" y="125"/>
                  </a:lnTo>
                  <a:lnTo>
                    <a:pt x="131" y="127"/>
                  </a:lnTo>
                  <a:lnTo>
                    <a:pt x="131" y="127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32" y="130"/>
                  </a:lnTo>
                  <a:lnTo>
                    <a:pt x="132" y="130"/>
                  </a:lnTo>
                  <a:lnTo>
                    <a:pt x="132" y="130"/>
                  </a:lnTo>
                  <a:lnTo>
                    <a:pt x="132" y="130"/>
                  </a:lnTo>
                  <a:lnTo>
                    <a:pt x="134" y="129"/>
                  </a:lnTo>
                  <a:lnTo>
                    <a:pt x="134" y="129"/>
                  </a:lnTo>
                  <a:lnTo>
                    <a:pt x="134" y="129"/>
                  </a:lnTo>
                  <a:lnTo>
                    <a:pt x="134" y="129"/>
                  </a:lnTo>
                  <a:lnTo>
                    <a:pt x="134" y="12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1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7" y="130"/>
                  </a:lnTo>
                  <a:lnTo>
                    <a:pt x="149" y="130"/>
                  </a:lnTo>
                  <a:lnTo>
                    <a:pt x="149" y="130"/>
                  </a:lnTo>
                  <a:lnTo>
                    <a:pt x="149" y="130"/>
                  </a:lnTo>
                  <a:lnTo>
                    <a:pt x="149" y="130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5" y="135"/>
                  </a:lnTo>
                  <a:lnTo>
                    <a:pt x="155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5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4" y="137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2" y="135"/>
                  </a:lnTo>
                  <a:lnTo>
                    <a:pt x="152" y="135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2" y="137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4" y="139"/>
                  </a:lnTo>
                  <a:lnTo>
                    <a:pt x="155" y="140"/>
                  </a:lnTo>
                  <a:lnTo>
                    <a:pt x="155" y="140"/>
                  </a:lnTo>
                  <a:lnTo>
                    <a:pt x="155" y="140"/>
                  </a:lnTo>
                  <a:lnTo>
                    <a:pt x="155" y="140"/>
                  </a:lnTo>
                  <a:lnTo>
                    <a:pt x="157" y="140"/>
                  </a:lnTo>
                  <a:lnTo>
                    <a:pt x="157" y="140"/>
                  </a:lnTo>
                  <a:lnTo>
                    <a:pt x="157" y="139"/>
                  </a:lnTo>
                  <a:lnTo>
                    <a:pt x="157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7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39"/>
                  </a:lnTo>
                  <a:lnTo>
                    <a:pt x="159" y="140"/>
                  </a:lnTo>
                  <a:lnTo>
                    <a:pt x="159" y="140"/>
                  </a:lnTo>
                  <a:lnTo>
                    <a:pt x="159" y="140"/>
                  </a:lnTo>
                  <a:lnTo>
                    <a:pt x="159" y="140"/>
                  </a:lnTo>
                  <a:lnTo>
                    <a:pt x="159" y="142"/>
                  </a:lnTo>
                  <a:lnTo>
                    <a:pt x="159" y="142"/>
                  </a:lnTo>
                  <a:lnTo>
                    <a:pt x="159" y="142"/>
                  </a:lnTo>
                  <a:lnTo>
                    <a:pt x="159" y="142"/>
                  </a:lnTo>
                  <a:lnTo>
                    <a:pt x="159" y="144"/>
                  </a:lnTo>
                  <a:lnTo>
                    <a:pt x="159" y="144"/>
                  </a:lnTo>
                  <a:lnTo>
                    <a:pt x="159" y="144"/>
                  </a:lnTo>
                  <a:lnTo>
                    <a:pt x="159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5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7"/>
                  </a:lnTo>
                  <a:lnTo>
                    <a:pt x="160" y="149"/>
                  </a:lnTo>
                  <a:lnTo>
                    <a:pt x="160" y="149"/>
                  </a:lnTo>
                  <a:lnTo>
                    <a:pt x="160" y="149"/>
                  </a:lnTo>
                  <a:lnTo>
                    <a:pt x="160" y="149"/>
                  </a:lnTo>
                  <a:lnTo>
                    <a:pt x="160" y="149"/>
                  </a:lnTo>
                  <a:lnTo>
                    <a:pt x="160" y="149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4"/>
                  </a:lnTo>
                  <a:lnTo>
                    <a:pt x="162" y="154"/>
                  </a:lnTo>
                  <a:lnTo>
                    <a:pt x="164" y="154"/>
                  </a:lnTo>
                  <a:lnTo>
                    <a:pt x="164" y="154"/>
                  </a:lnTo>
                  <a:lnTo>
                    <a:pt x="164" y="154"/>
                  </a:lnTo>
                  <a:lnTo>
                    <a:pt x="164" y="154"/>
                  </a:lnTo>
                  <a:lnTo>
                    <a:pt x="164" y="154"/>
                  </a:lnTo>
                  <a:lnTo>
                    <a:pt x="164" y="154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5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5" y="158"/>
                  </a:lnTo>
                  <a:lnTo>
                    <a:pt x="165" y="158"/>
                  </a:lnTo>
                  <a:lnTo>
                    <a:pt x="165" y="158"/>
                  </a:lnTo>
                  <a:lnTo>
                    <a:pt x="165" y="158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7" y="162"/>
                  </a:lnTo>
                  <a:lnTo>
                    <a:pt x="167" y="162"/>
                  </a:lnTo>
                  <a:lnTo>
                    <a:pt x="167" y="162"/>
                  </a:lnTo>
                  <a:lnTo>
                    <a:pt x="167" y="162"/>
                  </a:lnTo>
                  <a:lnTo>
                    <a:pt x="167" y="162"/>
                  </a:lnTo>
                  <a:lnTo>
                    <a:pt x="167" y="162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5"/>
                  </a:lnTo>
                  <a:lnTo>
                    <a:pt x="167" y="167"/>
                  </a:lnTo>
                  <a:lnTo>
                    <a:pt x="167" y="167"/>
                  </a:lnTo>
                  <a:lnTo>
                    <a:pt x="167" y="167"/>
                  </a:lnTo>
                  <a:lnTo>
                    <a:pt x="169" y="167"/>
                  </a:lnTo>
                  <a:lnTo>
                    <a:pt x="169" y="167"/>
                  </a:lnTo>
                  <a:lnTo>
                    <a:pt x="169" y="168"/>
                  </a:lnTo>
                  <a:lnTo>
                    <a:pt x="169" y="168"/>
                  </a:lnTo>
                  <a:lnTo>
                    <a:pt x="169" y="168"/>
                  </a:lnTo>
                  <a:lnTo>
                    <a:pt x="169" y="168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70" y="167"/>
                  </a:lnTo>
                  <a:lnTo>
                    <a:pt x="170" y="167"/>
                  </a:lnTo>
                  <a:lnTo>
                    <a:pt x="170" y="167"/>
                  </a:lnTo>
                  <a:lnTo>
                    <a:pt x="170" y="167"/>
                  </a:lnTo>
                  <a:lnTo>
                    <a:pt x="170" y="165"/>
                  </a:lnTo>
                  <a:lnTo>
                    <a:pt x="170" y="165"/>
                  </a:lnTo>
                  <a:lnTo>
                    <a:pt x="170" y="165"/>
                  </a:lnTo>
                  <a:lnTo>
                    <a:pt x="170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5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2" y="163"/>
                  </a:lnTo>
                  <a:lnTo>
                    <a:pt x="174" y="163"/>
                  </a:lnTo>
                  <a:lnTo>
                    <a:pt x="174" y="163"/>
                  </a:lnTo>
                  <a:lnTo>
                    <a:pt x="174" y="163"/>
                  </a:lnTo>
                  <a:lnTo>
                    <a:pt x="174" y="163"/>
                  </a:lnTo>
                  <a:lnTo>
                    <a:pt x="174" y="163"/>
                  </a:lnTo>
                  <a:lnTo>
                    <a:pt x="174" y="163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2"/>
                  </a:lnTo>
                  <a:lnTo>
                    <a:pt x="174" y="160"/>
                  </a:lnTo>
                  <a:lnTo>
                    <a:pt x="174" y="160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8"/>
                  </a:lnTo>
                  <a:lnTo>
                    <a:pt x="174" y="157"/>
                  </a:lnTo>
                  <a:lnTo>
                    <a:pt x="174" y="157"/>
                  </a:lnTo>
                  <a:lnTo>
                    <a:pt x="174" y="157"/>
                  </a:lnTo>
                  <a:lnTo>
                    <a:pt x="174" y="157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5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4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4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50"/>
                  </a:lnTo>
                  <a:lnTo>
                    <a:pt x="175" y="149"/>
                  </a:lnTo>
                  <a:lnTo>
                    <a:pt x="175" y="149"/>
                  </a:lnTo>
                  <a:lnTo>
                    <a:pt x="175" y="149"/>
                  </a:lnTo>
                  <a:lnTo>
                    <a:pt x="175" y="149"/>
                  </a:lnTo>
                  <a:lnTo>
                    <a:pt x="175" y="149"/>
                  </a:lnTo>
                  <a:lnTo>
                    <a:pt x="175" y="149"/>
                  </a:lnTo>
                  <a:lnTo>
                    <a:pt x="175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77" y="147"/>
                  </a:lnTo>
                  <a:lnTo>
                    <a:pt x="177" y="147"/>
                  </a:lnTo>
                  <a:lnTo>
                    <a:pt x="177" y="147"/>
                  </a:lnTo>
                  <a:lnTo>
                    <a:pt x="177" y="147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80" y="145"/>
                  </a:lnTo>
                  <a:lnTo>
                    <a:pt x="180" y="145"/>
                  </a:lnTo>
                  <a:lnTo>
                    <a:pt x="180" y="145"/>
                  </a:lnTo>
                  <a:lnTo>
                    <a:pt x="180" y="145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3" y="142"/>
                  </a:lnTo>
                  <a:lnTo>
                    <a:pt x="183" y="142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3" y="139"/>
                  </a:lnTo>
                  <a:lnTo>
                    <a:pt x="185" y="137"/>
                  </a:lnTo>
                  <a:lnTo>
                    <a:pt x="185" y="137"/>
                  </a:lnTo>
                  <a:lnTo>
                    <a:pt x="185" y="137"/>
                  </a:lnTo>
                  <a:lnTo>
                    <a:pt x="185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7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88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7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0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2" y="135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7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3" y="139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39"/>
                  </a:lnTo>
                  <a:lnTo>
                    <a:pt x="195" y="139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5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2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198" y="144"/>
                  </a:lnTo>
                  <a:lnTo>
                    <a:pt x="198" y="144"/>
                  </a:lnTo>
                  <a:lnTo>
                    <a:pt x="198" y="144"/>
                  </a:lnTo>
                  <a:lnTo>
                    <a:pt x="198" y="144"/>
                  </a:lnTo>
                  <a:lnTo>
                    <a:pt x="198" y="144"/>
                  </a:lnTo>
                  <a:lnTo>
                    <a:pt x="198" y="144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5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7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198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50"/>
                  </a:lnTo>
                  <a:lnTo>
                    <a:pt x="200" y="149"/>
                  </a:lnTo>
                  <a:lnTo>
                    <a:pt x="200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lnTo>
                    <a:pt x="202" y="149"/>
                  </a:lnTo>
                  <a:close/>
                  <a:moveTo>
                    <a:pt x="93" y="187"/>
                  </a:move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91" y="188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1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7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8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close/>
                  <a:moveTo>
                    <a:pt x="12" y="152"/>
                  </a:moveTo>
                  <a:lnTo>
                    <a:pt x="12" y="152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2" y="152"/>
                  </a:lnTo>
                  <a:close/>
                  <a:moveTo>
                    <a:pt x="37" y="144"/>
                  </a:moveTo>
                  <a:lnTo>
                    <a:pt x="37" y="144"/>
                  </a:lnTo>
                  <a:lnTo>
                    <a:pt x="37" y="144"/>
                  </a:lnTo>
                  <a:lnTo>
                    <a:pt x="37" y="144"/>
                  </a:lnTo>
                  <a:lnTo>
                    <a:pt x="37" y="144"/>
                  </a:lnTo>
                  <a:lnTo>
                    <a:pt x="37" y="144"/>
                  </a:lnTo>
                  <a:close/>
                  <a:moveTo>
                    <a:pt x="195" y="66"/>
                  </a:move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4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4"/>
                  </a:lnTo>
                  <a:lnTo>
                    <a:pt x="197" y="64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8" y="61"/>
                  </a:lnTo>
                  <a:lnTo>
                    <a:pt x="198" y="61"/>
                  </a:lnTo>
                  <a:lnTo>
                    <a:pt x="198" y="61"/>
                  </a:lnTo>
                  <a:lnTo>
                    <a:pt x="198" y="61"/>
                  </a:lnTo>
                  <a:lnTo>
                    <a:pt x="198" y="59"/>
                  </a:lnTo>
                  <a:lnTo>
                    <a:pt x="198" y="59"/>
                  </a:lnTo>
                  <a:lnTo>
                    <a:pt x="198" y="59"/>
                  </a:lnTo>
                  <a:lnTo>
                    <a:pt x="198" y="59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5"/>
                  </a:lnTo>
                  <a:lnTo>
                    <a:pt x="198" y="55"/>
                  </a:lnTo>
                  <a:lnTo>
                    <a:pt x="198" y="55"/>
                  </a:lnTo>
                  <a:lnTo>
                    <a:pt x="198" y="55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200" y="58"/>
                  </a:lnTo>
                  <a:lnTo>
                    <a:pt x="200" y="58"/>
                  </a:lnTo>
                  <a:lnTo>
                    <a:pt x="200" y="58"/>
                  </a:lnTo>
                  <a:lnTo>
                    <a:pt x="200" y="58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59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1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198" y="63"/>
                  </a:lnTo>
                  <a:lnTo>
                    <a:pt x="198" y="63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8" y="64"/>
                  </a:lnTo>
                  <a:lnTo>
                    <a:pt x="197" y="64"/>
                  </a:lnTo>
                  <a:lnTo>
                    <a:pt x="197" y="64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5" y="66"/>
                  </a:lnTo>
                  <a:close/>
                  <a:moveTo>
                    <a:pt x="124" y="104"/>
                  </a:move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7" y="102"/>
                  </a:lnTo>
                  <a:lnTo>
                    <a:pt x="117" y="102"/>
                  </a:lnTo>
                  <a:lnTo>
                    <a:pt x="117" y="102"/>
                  </a:lnTo>
                  <a:lnTo>
                    <a:pt x="117" y="102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6" y="99"/>
                  </a:lnTo>
                  <a:lnTo>
                    <a:pt x="116" y="99"/>
                  </a:lnTo>
                  <a:lnTo>
                    <a:pt x="116" y="99"/>
                  </a:lnTo>
                  <a:lnTo>
                    <a:pt x="116" y="99"/>
                  </a:lnTo>
                  <a:lnTo>
                    <a:pt x="116" y="99"/>
                  </a:lnTo>
                  <a:lnTo>
                    <a:pt x="116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9" y="97"/>
                  </a:lnTo>
                  <a:lnTo>
                    <a:pt x="119" y="97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6" y="94"/>
                  </a:lnTo>
                  <a:lnTo>
                    <a:pt x="116" y="94"/>
                  </a:lnTo>
                  <a:lnTo>
                    <a:pt x="116" y="94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14" y="91"/>
                  </a:lnTo>
                  <a:lnTo>
                    <a:pt x="114" y="91"/>
                  </a:lnTo>
                  <a:lnTo>
                    <a:pt x="114" y="89"/>
                  </a:lnTo>
                  <a:lnTo>
                    <a:pt x="114" y="89"/>
                  </a:lnTo>
                  <a:lnTo>
                    <a:pt x="114" y="89"/>
                  </a:lnTo>
                  <a:lnTo>
                    <a:pt x="114" y="89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3" y="89"/>
                  </a:lnTo>
                  <a:lnTo>
                    <a:pt x="113" y="89"/>
                  </a:lnTo>
                  <a:lnTo>
                    <a:pt x="113" y="89"/>
                  </a:lnTo>
                  <a:lnTo>
                    <a:pt x="113" y="89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8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3" y="84"/>
                  </a:lnTo>
                  <a:lnTo>
                    <a:pt x="113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6"/>
                  </a:lnTo>
                  <a:lnTo>
                    <a:pt x="119" y="86"/>
                  </a:lnTo>
                  <a:lnTo>
                    <a:pt x="117" y="86"/>
                  </a:lnTo>
                  <a:lnTo>
                    <a:pt x="117" y="86"/>
                  </a:lnTo>
                  <a:lnTo>
                    <a:pt x="117" y="86"/>
                  </a:lnTo>
                  <a:lnTo>
                    <a:pt x="117" y="86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1"/>
                  </a:lnTo>
                  <a:lnTo>
                    <a:pt x="121" y="92"/>
                  </a:lnTo>
                  <a:lnTo>
                    <a:pt x="121" y="92"/>
                  </a:lnTo>
                  <a:lnTo>
                    <a:pt x="121" y="92"/>
                  </a:lnTo>
                  <a:lnTo>
                    <a:pt x="121" y="92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4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4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7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lnTo>
                    <a:pt x="124" y="10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23"/>
            <p:cNvSpPr/>
            <p:nvPr/>
          </p:nvSpPr>
          <p:spPr bwMode="auto">
            <a:xfrm>
              <a:off x="6383338" y="3529013"/>
              <a:ext cx="3175" cy="14288"/>
            </a:xfrm>
            <a:custGeom>
              <a:avLst/>
              <a:gdLst>
                <a:gd name="T0" fmla="*/ 0 w 2"/>
                <a:gd name="T1" fmla="*/ 5 h 9"/>
                <a:gd name="T2" fmla="*/ 0 w 2"/>
                <a:gd name="T3" fmla="*/ 5 h 9"/>
                <a:gd name="T4" fmla="*/ 0 w 2"/>
                <a:gd name="T5" fmla="*/ 5 h 9"/>
                <a:gd name="T6" fmla="*/ 0 w 2"/>
                <a:gd name="T7" fmla="*/ 5 h 9"/>
                <a:gd name="T8" fmla="*/ 0 w 2"/>
                <a:gd name="T9" fmla="*/ 7 h 9"/>
                <a:gd name="T10" fmla="*/ 0 w 2"/>
                <a:gd name="T11" fmla="*/ 7 h 9"/>
                <a:gd name="T12" fmla="*/ 0 w 2"/>
                <a:gd name="T13" fmla="*/ 7 h 9"/>
                <a:gd name="T14" fmla="*/ 0 w 2"/>
                <a:gd name="T15" fmla="*/ 7 h 9"/>
                <a:gd name="T16" fmla="*/ 0 w 2"/>
                <a:gd name="T17" fmla="*/ 7 h 9"/>
                <a:gd name="T18" fmla="*/ 0 w 2"/>
                <a:gd name="T19" fmla="*/ 7 h 9"/>
                <a:gd name="T20" fmla="*/ 2 w 2"/>
                <a:gd name="T21" fmla="*/ 9 h 9"/>
                <a:gd name="T22" fmla="*/ 2 w 2"/>
                <a:gd name="T23" fmla="*/ 9 h 9"/>
                <a:gd name="T24" fmla="*/ 2 w 2"/>
                <a:gd name="T25" fmla="*/ 9 h 9"/>
                <a:gd name="T26" fmla="*/ 2 w 2"/>
                <a:gd name="T27" fmla="*/ 9 h 9"/>
                <a:gd name="T28" fmla="*/ 2 w 2"/>
                <a:gd name="T29" fmla="*/ 9 h 9"/>
                <a:gd name="T30" fmla="*/ 2 w 2"/>
                <a:gd name="T31" fmla="*/ 9 h 9"/>
                <a:gd name="T32" fmla="*/ 2 w 2"/>
                <a:gd name="T33" fmla="*/ 9 h 9"/>
                <a:gd name="T34" fmla="*/ 2 w 2"/>
                <a:gd name="T35" fmla="*/ 9 h 9"/>
                <a:gd name="T36" fmla="*/ 2 w 2"/>
                <a:gd name="T37" fmla="*/ 9 h 9"/>
                <a:gd name="T38" fmla="*/ 2 w 2"/>
                <a:gd name="T39" fmla="*/ 9 h 9"/>
                <a:gd name="T40" fmla="*/ 2 w 2"/>
                <a:gd name="T41" fmla="*/ 7 h 9"/>
                <a:gd name="T42" fmla="*/ 2 w 2"/>
                <a:gd name="T43" fmla="*/ 7 h 9"/>
                <a:gd name="T44" fmla="*/ 2 w 2"/>
                <a:gd name="T45" fmla="*/ 7 h 9"/>
                <a:gd name="T46" fmla="*/ 2 w 2"/>
                <a:gd name="T47" fmla="*/ 7 h 9"/>
                <a:gd name="T48" fmla="*/ 2 w 2"/>
                <a:gd name="T49" fmla="*/ 5 h 9"/>
                <a:gd name="T50" fmla="*/ 2 w 2"/>
                <a:gd name="T51" fmla="*/ 5 h 9"/>
                <a:gd name="T52" fmla="*/ 2 w 2"/>
                <a:gd name="T53" fmla="*/ 5 h 9"/>
                <a:gd name="T54" fmla="*/ 2 w 2"/>
                <a:gd name="T55" fmla="*/ 5 h 9"/>
                <a:gd name="T56" fmla="*/ 2 w 2"/>
                <a:gd name="T57" fmla="*/ 4 h 9"/>
                <a:gd name="T58" fmla="*/ 2 w 2"/>
                <a:gd name="T59" fmla="*/ 4 h 9"/>
                <a:gd name="T60" fmla="*/ 2 w 2"/>
                <a:gd name="T61" fmla="*/ 4 h 9"/>
                <a:gd name="T62" fmla="*/ 2 w 2"/>
                <a:gd name="T63" fmla="*/ 4 h 9"/>
                <a:gd name="T64" fmla="*/ 2 w 2"/>
                <a:gd name="T65" fmla="*/ 2 h 9"/>
                <a:gd name="T66" fmla="*/ 2 w 2"/>
                <a:gd name="T67" fmla="*/ 2 h 9"/>
                <a:gd name="T68" fmla="*/ 2 w 2"/>
                <a:gd name="T69" fmla="*/ 2 h 9"/>
                <a:gd name="T70" fmla="*/ 2 w 2"/>
                <a:gd name="T71" fmla="*/ 2 h 9"/>
                <a:gd name="T72" fmla="*/ 2 w 2"/>
                <a:gd name="T73" fmla="*/ 2 h 9"/>
                <a:gd name="T74" fmla="*/ 2 w 2"/>
                <a:gd name="T75" fmla="*/ 2 h 9"/>
                <a:gd name="T76" fmla="*/ 2 w 2"/>
                <a:gd name="T77" fmla="*/ 2 h 9"/>
                <a:gd name="T78" fmla="*/ 2 w 2"/>
                <a:gd name="T79" fmla="*/ 2 h 9"/>
                <a:gd name="T80" fmla="*/ 2 w 2"/>
                <a:gd name="T81" fmla="*/ 2 h 9"/>
                <a:gd name="T82" fmla="*/ 2 w 2"/>
                <a:gd name="T83" fmla="*/ 0 h 9"/>
                <a:gd name="T84" fmla="*/ 2 w 2"/>
                <a:gd name="T85" fmla="*/ 0 h 9"/>
                <a:gd name="T86" fmla="*/ 2 w 2"/>
                <a:gd name="T87" fmla="*/ 2 h 9"/>
                <a:gd name="T88" fmla="*/ 2 w 2"/>
                <a:gd name="T89" fmla="*/ 2 h 9"/>
                <a:gd name="T90" fmla="*/ 2 w 2"/>
                <a:gd name="T91" fmla="*/ 2 h 9"/>
                <a:gd name="T92" fmla="*/ 0 w 2"/>
                <a:gd name="T93" fmla="*/ 2 h 9"/>
                <a:gd name="T94" fmla="*/ 0 w 2"/>
                <a:gd name="T95" fmla="*/ 2 h 9"/>
                <a:gd name="T96" fmla="*/ 0 w 2"/>
                <a:gd name="T97" fmla="*/ 2 h 9"/>
                <a:gd name="T98" fmla="*/ 0 w 2"/>
                <a:gd name="T99" fmla="*/ 2 h 9"/>
                <a:gd name="T100" fmla="*/ 0 w 2"/>
                <a:gd name="T101" fmla="*/ 4 h 9"/>
                <a:gd name="T102" fmla="*/ 0 w 2"/>
                <a:gd name="T103" fmla="*/ 4 h 9"/>
                <a:gd name="T104" fmla="*/ 0 w 2"/>
                <a:gd name="T105" fmla="*/ 4 h 9"/>
                <a:gd name="T106" fmla="*/ 0 w 2"/>
                <a:gd name="T107" fmla="*/ 5 h 9"/>
                <a:gd name="T108" fmla="*/ 0 w 2"/>
                <a:gd name="T10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" h="9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4"/>
            <p:cNvSpPr/>
            <p:nvPr/>
          </p:nvSpPr>
          <p:spPr bwMode="auto">
            <a:xfrm>
              <a:off x="6354763" y="3551238"/>
              <a:ext cx="4763" cy="793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5 h 5"/>
                <a:gd name="T4" fmla="*/ 3 w 3"/>
                <a:gd name="T5" fmla="*/ 5 h 5"/>
                <a:gd name="T6" fmla="*/ 3 w 3"/>
                <a:gd name="T7" fmla="*/ 3 h 5"/>
                <a:gd name="T8" fmla="*/ 3 w 3"/>
                <a:gd name="T9" fmla="*/ 3 h 5"/>
                <a:gd name="T10" fmla="*/ 3 w 3"/>
                <a:gd name="T11" fmla="*/ 3 h 5"/>
                <a:gd name="T12" fmla="*/ 3 w 3"/>
                <a:gd name="T13" fmla="*/ 3 h 5"/>
                <a:gd name="T14" fmla="*/ 3 w 3"/>
                <a:gd name="T15" fmla="*/ 3 h 5"/>
                <a:gd name="T16" fmla="*/ 3 w 3"/>
                <a:gd name="T17" fmla="*/ 3 h 5"/>
                <a:gd name="T18" fmla="*/ 3 w 3"/>
                <a:gd name="T19" fmla="*/ 3 h 5"/>
                <a:gd name="T20" fmla="*/ 3 w 3"/>
                <a:gd name="T21" fmla="*/ 3 h 5"/>
                <a:gd name="T22" fmla="*/ 3 w 3"/>
                <a:gd name="T23" fmla="*/ 3 h 5"/>
                <a:gd name="T24" fmla="*/ 3 w 3"/>
                <a:gd name="T25" fmla="*/ 3 h 5"/>
                <a:gd name="T26" fmla="*/ 3 w 3"/>
                <a:gd name="T27" fmla="*/ 3 h 5"/>
                <a:gd name="T28" fmla="*/ 3 w 3"/>
                <a:gd name="T29" fmla="*/ 3 h 5"/>
                <a:gd name="T30" fmla="*/ 3 w 3"/>
                <a:gd name="T31" fmla="*/ 1 h 5"/>
                <a:gd name="T32" fmla="*/ 3 w 3"/>
                <a:gd name="T33" fmla="*/ 1 h 5"/>
                <a:gd name="T34" fmla="*/ 3 w 3"/>
                <a:gd name="T35" fmla="*/ 1 h 5"/>
                <a:gd name="T36" fmla="*/ 3 w 3"/>
                <a:gd name="T37" fmla="*/ 1 h 5"/>
                <a:gd name="T38" fmla="*/ 3 w 3"/>
                <a:gd name="T39" fmla="*/ 1 h 5"/>
                <a:gd name="T40" fmla="*/ 3 w 3"/>
                <a:gd name="T41" fmla="*/ 1 h 5"/>
                <a:gd name="T42" fmla="*/ 3 w 3"/>
                <a:gd name="T43" fmla="*/ 1 h 5"/>
                <a:gd name="T44" fmla="*/ 3 w 3"/>
                <a:gd name="T45" fmla="*/ 1 h 5"/>
                <a:gd name="T46" fmla="*/ 3 w 3"/>
                <a:gd name="T47" fmla="*/ 1 h 5"/>
                <a:gd name="T48" fmla="*/ 3 w 3"/>
                <a:gd name="T49" fmla="*/ 0 h 5"/>
                <a:gd name="T50" fmla="*/ 3 w 3"/>
                <a:gd name="T51" fmla="*/ 0 h 5"/>
                <a:gd name="T52" fmla="*/ 3 w 3"/>
                <a:gd name="T53" fmla="*/ 1 h 5"/>
                <a:gd name="T54" fmla="*/ 3 w 3"/>
                <a:gd name="T55" fmla="*/ 1 h 5"/>
                <a:gd name="T56" fmla="*/ 3 w 3"/>
                <a:gd name="T57" fmla="*/ 1 h 5"/>
                <a:gd name="T58" fmla="*/ 2 w 3"/>
                <a:gd name="T59" fmla="*/ 1 h 5"/>
                <a:gd name="T60" fmla="*/ 2 w 3"/>
                <a:gd name="T61" fmla="*/ 0 h 5"/>
                <a:gd name="T62" fmla="*/ 2 w 3"/>
                <a:gd name="T63" fmla="*/ 0 h 5"/>
                <a:gd name="T64" fmla="*/ 0 w 3"/>
                <a:gd name="T65" fmla="*/ 1 h 5"/>
                <a:gd name="T66" fmla="*/ 0 w 3"/>
                <a:gd name="T67" fmla="*/ 1 h 5"/>
                <a:gd name="T68" fmla="*/ 0 w 3"/>
                <a:gd name="T69" fmla="*/ 1 h 5"/>
                <a:gd name="T70" fmla="*/ 0 w 3"/>
                <a:gd name="T71" fmla="*/ 1 h 5"/>
                <a:gd name="T72" fmla="*/ 0 w 3"/>
                <a:gd name="T73" fmla="*/ 1 h 5"/>
                <a:gd name="T74" fmla="*/ 0 w 3"/>
                <a:gd name="T75" fmla="*/ 3 h 5"/>
                <a:gd name="T76" fmla="*/ 0 w 3"/>
                <a:gd name="T77" fmla="*/ 3 h 5"/>
                <a:gd name="T78" fmla="*/ 0 w 3"/>
                <a:gd name="T79" fmla="*/ 3 h 5"/>
                <a:gd name="T80" fmla="*/ 0 w 3"/>
                <a:gd name="T81" fmla="*/ 3 h 5"/>
                <a:gd name="T82" fmla="*/ 0 w 3"/>
                <a:gd name="T83" fmla="*/ 3 h 5"/>
                <a:gd name="T84" fmla="*/ 0 w 3"/>
                <a:gd name="T85" fmla="*/ 3 h 5"/>
                <a:gd name="T86" fmla="*/ 0 w 3"/>
                <a:gd name="T87" fmla="*/ 3 h 5"/>
                <a:gd name="T88" fmla="*/ 0 w 3"/>
                <a:gd name="T89" fmla="*/ 5 h 5"/>
                <a:gd name="T90" fmla="*/ 0 w 3"/>
                <a:gd name="T91" fmla="*/ 5 h 5"/>
                <a:gd name="T92" fmla="*/ 0 w 3"/>
                <a:gd name="T93" fmla="*/ 5 h 5"/>
                <a:gd name="T94" fmla="*/ 0 w 3"/>
                <a:gd name="T95" fmla="*/ 5 h 5"/>
                <a:gd name="T96" fmla="*/ 0 w 3"/>
                <a:gd name="T97" fmla="*/ 5 h 5"/>
                <a:gd name="T98" fmla="*/ 2 w 3"/>
                <a:gd name="T99" fmla="*/ 5 h 5"/>
                <a:gd name="T100" fmla="*/ 2 w 3"/>
                <a:gd name="T101" fmla="*/ 5 h 5"/>
                <a:gd name="T102" fmla="*/ 2 w 3"/>
                <a:gd name="T103" fmla="*/ 5 h 5"/>
                <a:gd name="T104" fmla="*/ 2 w 3"/>
                <a:gd name="T105" fmla="*/ 5 h 5"/>
                <a:gd name="T106" fmla="*/ 2 w 3"/>
                <a:gd name="T107" fmla="*/ 5 h 5"/>
                <a:gd name="T108" fmla="*/ 2 w 3"/>
                <a:gd name="T109" fmla="*/ 5 h 5"/>
                <a:gd name="T110" fmla="*/ 2 w 3"/>
                <a:gd name="T111" fmla="*/ 5 h 5"/>
                <a:gd name="T112" fmla="*/ 2 w 3"/>
                <a:gd name="T113" fmla="*/ 5 h 5"/>
                <a:gd name="T114" fmla="*/ 2 w 3"/>
                <a:gd name="T115" fmla="*/ 5 h 5"/>
                <a:gd name="T116" fmla="*/ 2 w 3"/>
                <a:gd name="T117" fmla="*/ 5 h 5"/>
                <a:gd name="T118" fmla="*/ 2 w 3"/>
                <a:gd name="T119" fmla="*/ 5 h 5"/>
                <a:gd name="T120" fmla="*/ 2 w 3"/>
                <a:gd name="T121" fmla="*/ 5 h 5"/>
                <a:gd name="T122" fmla="*/ 3 w 3"/>
                <a:gd name="T123" fmla="*/ 5 h 5"/>
                <a:gd name="T124" fmla="*/ 3 w 3"/>
                <a:gd name="T1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5"/>
            <p:cNvSpPr/>
            <p:nvPr/>
          </p:nvSpPr>
          <p:spPr bwMode="auto">
            <a:xfrm>
              <a:off x="6061075" y="3432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26"/>
            <p:cNvSpPr/>
            <p:nvPr/>
          </p:nvSpPr>
          <p:spPr bwMode="auto">
            <a:xfrm>
              <a:off x="6045200" y="3424238"/>
              <a:ext cx="15875" cy="15875"/>
            </a:xfrm>
            <a:custGeom>
              <a:avLst/>
              <a:gdLst>
                <a:gd name="T0" fmla="*/ 2 w 10"/>
                <a:gd name="T1" fmla="*/ 9 h 10"/>
                <a:gd name="T2" fmla="*/ 2 w 10"/>
                <a:gd name="T3" fmla="*/ 9 h 10"/>
                <a:gd name="T4" fmla="*/ 4 w 10"/>
                <a:gd name="T5" fmla="*/ 9 h 10"/>
                <a:gd name="T6" fmla="*/ 4 w 10"/>
                <a:gd name="T7" fmla="*/ 9 h 10"/>
                <a:gd name="T8" fmla="*/ 5 w 10"/>
                <a:gd name="T9" fmla="*/ 9 h 10"/>
                <a:gd name="T10" fmla="*/ 7 w 10"/>
                <a:gd name="T11" fmla="*/ 9 h 10"/>
                <a:gd name="T12" fmla="*/ 7 w 10"/>
                <a:gd name="T13" fmla="*/ 9 h 10"/>
                <a:gd name="T14" fmla="*/ 7 w 10"/>
                <a:gd name="T15" fmla="*/ 7 h 10"/>
                <a:gd name="T16" fmla="*/ 7 w 10"/>
                <a:gd name="T17" fmla="*/ 5 h 10"/>
                <a:gd name="T18" fmla="*/ 9 w 10"/>
                <a:gd name="T19" fmla="*/ 4 h 10"/>
                <a:gd name="T20" fmla="*/ 9 w 10"/>
                <a:gd name="T21" fmla="*/ 4 h 10"/>
                <a:gd name="T22" fmla="*/ 9 w 10"/>
                <a:gd name="T23" fmla="*/ 4 h 10"/>
                <a:gd name="T24" fmla="*/ 9 w 10"/>
                <a:gd name="T25" fmla="*/ 4 h 10"/>
                <a:gd name="T26" fmla="*/ 9 w 10"/>
                <a:gd name="T27" fmla="*/ 2 h 10"/>
                <a:gd name="T28" fmla="*/ 9 w 10"/>
                <a:gd name="T29" fmla="*/ 2 h 10"/>
                <a:gd name="T30" fmla="*/ 9 w 10"/>
                <a:gd name="T31" fmla="*/ 2 h 10"/>
                <a:gd name="T32" fmla="*/ 9 w 10"/>
                <a:gd name="T33" fmla="*/ 2 h 10"/>
                <a:gd name="T34" fmla="*/ 9 w 10"/>
                <a:gd name="T35" fmla="*/ 0 h 10"/>
                <a:gd name="T36" fmla="*/ 9 w 10"/>
                <a:gd name="T37" fmla="*/ 0 h 10"/>
                <a:gd name="T38" fmla="*/ 9 w 10"/>
                <a:gd name="T39" fmla="*/ 0 h 10"/>
                <a:gd name="T40" fmla="*/ 7 w 10"/>
                <a:gd name="T41" fmla="*/ 0 h 10"/>
                <a:gd name="T42" fmla="*/ 7 w 10"/>
                <a:gd name="T43" fmla="*/ 0 h 10"/>
                <a:gd name="T44" fmla="*/ 7 w 10"/>
                <a:gd name="T45" fmla="*/ 0 h 10"/>
                <a:gd name="T46" fmla="*/ 7 w 10"/>
                <a:gd name="T47" fmla="*/ 0 h 10"/>
                <a:gd name="T48" fmla="*/ 7 w 10"/>
                <a:gd name="T49" fmla="*/ 0 h 10"/>
                <a:gd name="T50" fmla="*/ 7 w 10"/>
                <a:gd name="T51" fmla="*/ 0 h 10"/>
                <a:gd name="T52" fmla="*/ 5 w 10"/>
                <a:gd name="T53" fmla="*/ 2 h 10"/>
                <a:gd name="T54" fmla="*/ 5 w 10"/>
                <a:gd name="T55" fmla="*/ 2 h 10"/>
                <a:gd name="T56" fmla="*/ 5 w 10"/>
                <a:gd name="T57" fmla="*/ 2 h 10"/>
                <a:gd name="T58" fmla="*/ 5 w 10"/>
                <a:gd name="T59" fmla="*/ 2 h 10"/>
                <a:gd name="T60" fmla="*/ 5 w 10"/>
                <a:gd name="T61" fmla="*/ 2 h 10"/>
                <a:gd name="T62" fmla="*/ 4 w 10"/>
                <a:gd name="T63" fmla="*/ 2 h 10"/>
                <a:gd name="T64" fmla="*/ 4 w 10"/>
                <a:gd name="T65" fmla="*/ 2 h 10"/>
                <a:gd name="T66" fmla="*/ 4 w 10"/>
                <a:gd name="T67" fmla="*/ 2 h 10"/>
                <a:gd name="T68" fmla="*/ 4 w 10"/>
                <a:gd name="T69" fmla="*/ 2 h 10"/>
                <a:gd name="T70" fmla="*/ 2 w 10"/>
                <a:gd name="T71" fmla="*/ 2 h 10"/>
                <a:gd name="T72" fmla="*/ 4 w 10"/>
                <a:gd name="T73" fmla="*/ 4 h 10"/>
                <a:gd name="T74" fmla="*/ 4 w 10"/>
                <a:gd name="T75" fmla="*/ 4 h 10"/>
                <a:gd name="T76" fmla="*/ 4 w 10"/>
                <a:gd name="T77" fmla="*/ 4 h 10"/>
                <a:gd name="T78" fmla="*/ 2 w 10"/>
                <a:gd name="T79" fmla="*/ 4 h 10"/>
                <a:gd name="T80" fmla="*/ 2 w 10"/>
                <a:gd name="T81" fmla="*/ 4 h 10"/>
                <a:gd name="T82" fmla="*/ 2 w 10"/>
                <a:gd name="T83" fmla="*/ 5 h 10"/>
                <a:gd name="T84" fmla="*/ 4 w 10"/>
                <a:gd name="T85" fmla="*/ 5 h 10"/>
                <a:gd name="T86" fmla="*/ 4 w 10"/>
                <a:gd name="T87" fmla="*/ 5 h 10"/>
                <a:gd name="T88" fmla="*/ 4 w 10"/>
                <a:gd name="T89" fmla="*/ 5 h 10"/>
                <a:gd name="T90" fmla="*/ 2 w 10"/>
                <a:gd name="T91" fmla="*/ 5 h 10"/>
                <a:gd name="T92" fmla="*/ 2 w 10"/>
                <a:gd name="T93" fmla="*/ 7 h 10"/>
                <a:gd name="T94" fmla="*/ 2 w 10"/>
                <a:gd name="T95" fmla="*/ 7 h 10"/>
                <a:gd name="T96" fmla="*/ 4 w 10"/>
                <a:gd name="T97" fmla="*/ 7 h 10"/>
                <a:gd name="T98" fmla="*/ 2 w 10"/>
                <a:gd name="T99" fmla="*/ 7 h 10"/>
                <a:gd name="T100" fmla="*/ 2 w 10"/>
                <a:gd name="T101" fmla="*/ 7 h 10"/>
                <a:gd name="T102" fmla="*/ 2 w 10"/>
                <a:gd name="T103" fmla="*/ 7 h 10"/>
                <a:gd name="T104" fmla="*/ 0 w 10"/>
                <a:gd name="T105" fmla="*/ 9 h 10"/>
                <a:gd name="T106" fmla="*/ 2 w 10"/>
                <a:gd name="T107" fmla="*/ 9 h 10"/>
                <a:gd name="T108" fmla="*/ 0 w 10"/>
                <a:gd name="T109" fmla="*/ 9 h 10"/>
                <a:gd name="T110" fmla="*/ 0 w 10"/>
                <a:gd name="T111" fmla="*/ 9 h 10"/>
                <a:gd name="T112" fmla="*/ 2 w 10"/>
                <a:gd name="T113" fmla="*/ 9 h 10"/>
                <a:gd name="T114" fmla="*/ 0 w 10"/>
                <a:gd name="T115" fmla="*/ 9 h 10"/>
                <a:gd name="T116" fmla="*/ 0 w 10"/>
                <a:gd name="T117" fmla="*/ 9 h 10"/>
                <a:gd name="T118" fmla="*/ 2 w 10"/>
                <a:gd name="T1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" h="10">
                  <a:moveTo>
                    <a:pt x="2" y="9"/>
                  </a:moveTo>
                  <a:lnTo>
                    <a:pt x="2" y="9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27"/>
            <p:cNvSpPr/>
            <p:nvPr/>
          </p:nvSpPr>
          <p:spPr bwMode="auto">
            <a:xfrm>
              <a:off x="6061075" y="3414713"/>
              <a:ext cx="0" cy="4763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2 h 3"/>
                <a:gd name="T6" fmla="*/ 2 h 3"/>
                <a:gd name="T7" fmla="*/ 2 h 3"/>
                <a:gd name="T8" fmla="*/ 2 h 3"/>
                <a:gd name="T9" fmla="*/ 2 h 3"/>
                <a:gd name="T10" fmla="*/ 0 h 3"/>
                <a:gd name="T11" fmla="*/ 0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2 h 3"/>
                <a:gd name="T32" fmla="*/ 2 h 3"/>
                <a:gd name="T33" fmla="*/ 2 h 3"/>
                <a:gd name="T34" fmla="*/ 2 h 3"/>
                <a:gd name="T35" fmla="*/ 3 h 3"/>
                <a:gd name="T36" fmla="*/ 2 h 3"/>
                <a:gd name="T37" fmla="*/ 2 h 3"/>
                <a:gd name="T38" fmla="*/ 2 h 3"/>
                <a:gd name="T39" fmla="*/ 2 h 3"/>
                <a:gd name="T40" fmla="*/ 2 h 3"/>
                <a:gd name="T41" fmla="*/ 2 h 3"/>
                <a:gd name="T42" fmla="*/ 2 h 3"/>
                <a:gd name="T43" fmla="*/ 2 h 3"/>
                <a:gd name="T44" fmla="*/ 2 h 3"/>
                <a:gd name="T45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8"/>
            <p:cNvSpPr/>
            <p:nvPr/>
          </p:nvSpPr>
          <p:spPr bwMode="auto">
            <a:xfrm>
              <a:off x="6061075" y="341153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0 w 2"/>
                <a:gd name="T11" fmla="*/ 0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0 w 2"/>
                <a:gd name="T55" fmla="*/ 2 h 2"/>
                <a:gd name="T56" fmla="*/ 0 w 2"/>
                <a:gd name="T57" fmla="*/ 2 h 2"/>
                <a:gd name="T58" fmla="*/ 0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0 w 2"/>
                <a:gd name="T65" fmla="*/ 2 h 2"/>
                <a:gd name="T66" fmla="*/ 0 w 2"/>
                <a:gd name="T67" fmla="*/ 2 h 2"/>
                <a:gd name="T68" fmla="*/ 0 w 2"/>
                <a:gd name="T69" fmla="*/ 2 h 2"/>
                <a:gd name="T70" fmla="*/ 0 w 2"/>
                <a:gd name="T71" fmla="*/ 2 h 2"/>
                <a:gd name="T72" fmla="*/ 0 w 2"/>
                <a:gd name="T73" fmla="*/ 2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  <a:gd name="T80" fmla="*/ 0 w 2"/>
                <a:gd name="T81" fmla="*/ 2 h 2"/>
                <a:gd name="T82" fmla="*/ 0 w 2"/>
                <a:gd name="T83" fmla="*/ 2 h 2"/>
                <a:gd name="T84" fmla="*/ 0 w 2"/>
                <a:gd name="T85" fmla="*/ 2 h 2"/>
                <a:gd name="T86" fmla="*/ 0 w 2"/>
                <a:gd name="T87" fmla="*/ 2 h 2"/>
                <a:gd name="T88" fmla="*/ 0 w 2"/>
                <a:gd name="T89" fmla="*/ 2 h 2"/>
                <a:gd name="T90" fmla="*/ 2 w 2"/>
                <a:gd name="T9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9"/>
            <p:cNvSpPr/>
            <p:nvPr/>
          </p:nvSpPr>
          <p:spPr bwMode="auto">
            <a:xfrm>
              <a:off x="6061075" y="34194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2 h 2"/>
                <a:gd name="T2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0"/>
            <p:cNvSpPr/>
            <p:nvPr/>
          </p:nvSpPr>
          <p:spPr bwMode="auto">
            <a:xfrm>
              <a:off x="6059488" y="34226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1 w 1"/>
                <a:gd name="T39" fmla="*/ 0 h 1"/>
                <a:gd name="T40" fmla="*/ 1 w 1"/>
                <a:gd name="T41" fmla="*/ 0 h 1"/>
                <a:gd name="T42" fmla="*/ 1 w 1"/>
                <a:gd name="T43" fmla="*/ 0 h 1"/>
                <a:gd name="T44" fmla="*/ 1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0 w 1"/>
                <a:gd name="T57" fmla="*/ 0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31"/>
            <p:cNvSpPr/>
            <p:nvPr/>
          </p:nvSpPr>
          <p:spPr bwMode="auto">
            <a:xfrm>
              <a:off x="6059488" y="3414713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  <a:gd name="T30" fmla="*/ 0 w 1"/>
                <a:gd name="T31" fmla="*/ 2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  <a:gd name="T40" fmla="*/ 0 w 1"/>
                <a:gd name="T41" fmla="*/ 2 h 2"/>
                <a:gd name="T42" fmla="*/ 0 w 1"/>
                <a:gd name="T43" fmla="*/ 2 h 2"/>
                <a:gd name="T44" fmla="*/ 0 w 1"/>
                <a:gd name="T45" fmla="*/ 2 h 2"/>
                <a:gd name="T46" fmla="*/ 0 w 1"/>
                <a:gd name="T47" fmla="*/ 2 h 2"/>
                <a:gd name="T48" fmla="*/ 0 w 1"/>
                <a:gd name="T49" fmla="*/ 2 h 2"/>
                <a:gd name="T50" fmla="*/ 0 w 1"/>
                <a:gd name="T51" fmla="*/ 2 h 2"/>
                <a:gd name="T52" fmla="*/ 0 w 1"/>
                <a:gd name="T53" fmla="*/ 2 h 2"/>
                <a:gd name="T54" fmla="*/ 0 w 1"/>
                <a:gd name="T55" fmla="*/ 2 h 2"/>
                <a:gd name="T56" fmla="*/ 0 w 1"/>
                <a:gd name="T57" fmla="*/ 2 h 2"/>
                <a:gd name="T58" fmla="*/ 0 w 1"/>
                <a:gd name="T59" fmla="*/ 2 h 2"/>
                <a:gd name="T60" fmla="*/ 0 w 1"/>
                <a:gd name="T61" fmla="*/ 2 h 2"/>
                <a:gd name="T62" fmla="*/ 0 w 1"/>
                <a:gd name="T63" fmla="*/ 2 h 2"/>
                <a:gd name="T64" fmla="*/ 0 w 1"/>
                <a:gd name="T65" fmla="*/ 2 h 2"/>
                <a:gd name="T66" fmla="*/ 0 w 1"/>
                <a:gd name="T67" fmla="*/ 2 h 2"/>
                <a:gd name="T68" fmla="*/ 0 w 1"/>
                <a:gd name="T69" fmla="*/ 2 h 2"/>
                <a:gd name="T70" fmla="*/ 0 w 1"/>
                <a:gd name="T71" fmla="*/ 2 h 2"/>
                <a:gd name="T72" fmla="*/ 1 w 1"/>
                <a:gd name="T73" fmla="*/ 2 h 2"/>
                <a:gd name="T74" fmla="*/ 1 w 1"/>
                <a:gd name="T75" fmla="*/ 2 h 2"/>
                <a:gd name="T76" fmla="*/ 0 w 1"/>
                <a:gd name="T77" fmla="*/ 0 h 2"/>
                <a:gd name="T78" fmla="*/ 0 w 1"/>
                <a:gd name="T79" fmla="*/ 0 h 2"/>
                <a:gd name="T80" fmla="*/ 0 w 1"/>
                <a:gd name="T81" fmla="*/ 0 h 2"/>
                <a:gd name="T82" fmla="*/ 0 w 1"/>
                <a:gd name="T8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32"/>
            <p:cNvSpPr/>
            <p:nvPr/>
          </p:nvSpPr>
          <p:spPr bwMode="auto">
            <a:xfrm>
              <a:off x="6061075" y="342741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2 h 2"/>
                <a:gd name="T25" fmla="*/ 2 h 2"/>
                <a:gd name="T26" fmla="*/ 2 h 2"/>
                <a:gd name="T27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33"/>
            <p:cNvSpPr/>
            <p:nvPr/>
          </p:nvSpPr>
          <p:spPr bwMode="auto">
            <a:xfrm>
              <a:off x="6037263" y="3378200"/>
              <a:ext cx="22225" cy="12700"/>
            </a:xfrm>
            <a:custGeom>
              <a:avLst/>
              <a:gdLst>
                <a:gd name="T0" fmla="*/ 0 w 14"/>
                <a:gd name="T1" fmla="*/ 6 h 8"/>
                <a:gd name="T2" fmla="*/ 2 w 14"/>
                <a:gd name="T3" fmla="*/ 6 h 8"/>
                <a:gd name="T4" fmla="*/ 2 w 14"/>
                <a:gd name="T5" fmla="*/ 6 h 8"/>
                <a:gd name="T6" fmla="*/ 4 w 14"/>
                <a:gd name="T7" fmla="*/ 8 h 8"/>
                <a:gd name="T8" fmla="*/ 7 w 14"/>
                <a:gd name="T9" fmla="*/ 8 h 8"/>
                <a:gd name="T10" fmla="*/ 7 w 14"/>
                <a:gd name="T11" fmla="*/ 8 h 8"/>
                <a:gd name="T12" fmla="*/ 7 w 14"/>
                <a:gd name="T13" fmla="*/ 8 h 8"/>
                <a:gd name="T14" fmla="*/ 10 w 14"/>
                <a:gd name="T15" fmla="*/ 6 h 8"/>
                <a:gd name="T16" fmla="*/ 12 w 14"/>
                <a:gd name="T17" fmla="*/ 6 h 8"/>
                <a:gd name="T18" fmla="*/ 12 w 14"/>
                <a:gd name="T19" fmla="*/ 5 h 8"/>
                <a:gd name="T20" fmla="*/ 12 w 14"/>
                <a:gd name="T21" fmla="*/ 5 h 8"/>
                <a:gd name="T22" fmla="*/ 12 w 14"/>
                <a:gd name="T23" fmla="*/ 5 h 8"/>
                <a:gd name="T24" fmla="*/ 14 w 14"/>
                <a:gd name="T25" fmla="*/ 5 h 8"/>
                <a:gd name="T26" fmla="*/ 14 w 14"/>
                <a:gd name="T27" fmla="*/ 3 h 8"/>
                <a:gd name="T28" fmla="*/ 12 w 14"/>
                <a:gd name="T29" fmla="*/ 3 h 8"/>
                <a:gd name="T30" fmla="*/ 12 w 14"/>
                <a:gd name="T31" fmla="*/ 1 h 8"/>
                <a:gd name="T32" fmla="*/ 14 w 14"/>
                <a:gd name="T33" fmla="*/ 1 h 8"/>
                <a:gd name="T34" fmla="*/ 12 w 14"/>
                <a:gd name="T35" fmla="*/ 1 h 8"/>
                <a:gd name="T36" fmla="*/ 12 w 14"/>
                <a:gd name="T37" fmla="*/ 0 h 8"/>
                <a:gd name="T38" fmla="*/ 10 w 14"/>
                <a:gd name="T39" fmla="*/ 0 h 8"/>
                <a:gd name="T40" fmla="*/ 10 w 14"/>
                <a:gd name="T41" fmla="*/ 1 h 8"/>
                <a:gd name="T42" fmla="*/ 10 w 14"/>
                <a:gd name="T43" fmla="*/ 1 h 8"/>
                <a:gd name="T44" fmla="*/ 9 w 14"/>
                <a:gd name="T45" fmla="*/ 1 h 8"/>
                <a:gd name="T46" fmla="*/ 9 w 14"/>
                <a:gd name="T47" fmla="*/ 3 h 8"/>
                <a:gd name="T48" fmla="*/ 7 w 14"/>
                <a:gd name="T49" fmla="*/ 1 h 8"/>
                <a:gd name="T50" fmla="*/ 7 w 14"/>
                <a:gd name="T51" fmla="*/ 1 h 8"/>
                <a:gd name="T52" fmla="*/ 5 w 14"/>
                <a:gd name="T53" fmla="*/ 1 h 8"/>
                <a:gd name="T54" fmla="*/ 5 w 14"/>
                <a:gd name="T55" fmla="*/ 1 h 8"/>
                <a:gd name="T56" fmla="*/ 4 w 14"/>
                <a:gd name="T57" fmla="*/ 3 h 8"/>
                <a:gd name="T58" fmla="*/ 4 w 14"/>
                <a:gd name="T59" fmla="*/ 1 h 8"/>
                <a:gd name="T60" fmla="*/ 4 w 14"/>
                <a:gd name="T61" fmla="*/ 1 h 8"/>
                <a:gd name="T62" fmla="*/ 4 w 14"/>
                <a:gd name="T63" fmla="*/ 0 h 8"/>
                <a:gd name="T64" fmla="*/ 2 w 14"/>
                <a:gd name="T65" fmla="*/ 0 h 8"/>
                <a:gd name="T66" fmla="*/ 4 w 14"/>
                <a:gd name="T67" fmla="*/ 1 h 8"/>
                <a:gd name="T68" fmla="*/ 4 w 14"/>
                <a:gd name="T69" fmla="*/ 1 h 8"/>
                <a:gd name="T70" fmla="*/ 4 w 14"/>
                <a:gd name="T71" fmla="*/ 1 h 8"/>
                <a:gd name="T72" fmla="*/ 2 w 14"/>
                <a:gd name="T73" fmla="*/ 1 h 8"/>
                <a:gd name="T74" fmla="*/ 2 w 14"/>
                <a:gd name="T75" fmla="*/ 1 h 8"/>
                <a:gd name="T76" fmla="*/ 2 w 14"/>
                <a:gd name="T77" fmla="*/ 1 h 8"/>
                <a:gd name="T78" fmla="*/ 2 w 14"/>
                <a:gd name="T79" fmla="*/ 1 h 8"/>
                <a:gd name="T80" fmla="*/ 2 w 14"/>
                <a:gd name="T81" fmla="*/ 1 h 8"/>
                <a:gd name="T82" fmla="*/ 0 w 14"/>
                <a:gd name="T83" fmla="*/ 1 h 8"/>
                <a:gd name="T84" fmla="*/ 0 w 14"/>
                <a:gd name="T85" fmla="*/ 1 h 8"/>
                <a:gd name="T86" fmla="*/ 0 w 14"/>
                <a:gd name="T87" fmla="*/ 3 h 8"/>
                <a:gd name="T88" fmla="*/ 2 w 14"/>
                <a:gd name="T89" fmla="*/ 3 h 8"/>
                <a:gd name="T90" fmla="*/ 2 w 14"/>
                <a:gd name="T91" fmla="*/ 1 h 8"/>
                <a:gd name="T92" fmla="*/ 4 w 14"/>
                <a:gd name="T93" fmla="*/ 3 h 8"/>
                <a:gd name="T94" fmla="*/ 2 w 14"/>
                <a:gd name="T95" fmla="*/ 3 h 8"/>
                <a:gd name="T96" fmla="*/ 2 w 14"/>
                <a:gd name="T97" fmla="*/ 3 h 8"/>
                <a:gd name="T98" fmla="*/ 2 w 14"/>
                <a:gd name="T99" fmla="*/ 3 h 8"/>
                <a:gd name="T100" fmla="*/ 2 w 14"/>
                <a:gd name="T101" fmla="*/ 3 h 8"/>
                <a:gd name="T102" fmla="*/ 0 w 14"/>
                <a:gd name="T103" fmla="*/ 3 h 8"/>
                <a:gd name="T104" fmla="*/ 0 w 14"/>
                <a:gd name="T105" fmla="*/ 3 h 8"/>
                <a:gd name="T106" fmla="*/ 0 w 14"/>
                <a:gd name="T107" fmla="*/ 5 h 8"/>
                <a:gd name="T108" fmla="*/ 2 w 14"/>
                <a:gd name="T109" fmla="*/ 5 h 8"/>
                <a:gd name="T110" fmla="*/ 2 w 14"/>
                <a:gd name="T111" fmla="*/ 5 h 8"/>
                <a:gd name="T112" fmla="*/ 2 w 14"/>
                <a:gd name="T1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" h="8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6"/>
                  </a:lnTo>
                  <a:lnTo>
                    <a:pt x="9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34"/>
            <p:cNvSpPr/>
            <p:nvPr/>
          </p:nvSpPr>
          <p:spPr bwMode="auto">
            <a:xfrm>
              <a:off x="6399213" y="3463925"/>
              <a:ext cx="26988" cy="34925"/>
            </a:xfrm>
            <a:custGeom>
              <a:avLst/>
              <a:gdLst>
                <a:gd name="T0" fmla="*/ 10 w 17"/>
                <a:gd name="T1" fmla="*/ 22 h 22"/>
                <a:gd name="T2" fmla="*/ 10 w 17"/>
                <a:gd name="T3" fmla="*/ 22 h 22"/>
                <a:gd name="T4" fmla="*/ 10 w 17"/>
                <a:gd name="T5" fmla="*/ 22 h 22"/>
                <a:gd name="T6" fmla="*/ 10 w 17"/>
                <a:gd name="T7" fmla="*/ 20 h 22"/>
                <a:gd name="T8" fmla="*/ 10 w 17"/>
                <a:gd name="T9" fmla="*/ 20 h 22"/>
                <a:gd name="T10" fmla="*/ 12 w 17"/>
                <a:gd name="T11" fmla="*/ 20 h 22"/>
                <a:gd name="T12" fmla="*/ 10 w 17"/>
                <a:gd name="T13" fmla="*/ 17 h 22"/>
                <a:gd name="T14" fmla="*/ 12 w 17"/>
                <a:gd name="T15" fmla="*/ 18 h 22"/>
                <a:gd name="T16" fmla="*/ 12 w 17"/>
                <a:gd name="T17" fmla="*/ 18 h 22"/>
                <a:gd name="T18" fmla="*/ 12 w 17"/>
                <a:gd name="T19" fmla="*/ 18 h 22"/>
                <a:gd name="T20" fmla="*/ 13 w 17"/>
                <a:gd name="T21" fmla="*/ 18 h 22"/>
                <a:gd name="T22" fmla="*/ 13 w 17"/>
                <a:gd name="T23" fmla="*/ 17 h 22"/>
                <a:gd name="T24" fmla="*/ 13 w 17"/>
                <a:gd name="T25" fmla="*/ 17 h 22"/>
                <a:gd name="T26" fmla="*/ 13 w 17"/>
                <a:gd name="T27" fmla="*/ 18 h 22"/>
                <a:gd name="T28" fmla="*/ 15 w 17"/>
                <a:gd name="T29" fmla="*/ 18 h 22"/>
                <a:gd name="T30" fmla="*/ 15 w 17"/>
                <a:gd name="T31" fmla="*/ 17 h 22"/>
                <a:gd name="T32" fmla="*/ 15 w 17"/>
                <a:gd name="T33" fmla="*/ 17 h 22"/>
                <a:gd name="T34" fmla="*/ 15 w 17"/>
                <a:gd name="T35" fmla="*/ 17 h 22"/>
                <a:gd name="T36" fmla="*/ 15 w 17"/>
                <a:gd name="T37" fmla="*/ 17 h 22"/>
                <a:gd name="T38" fmla="*/ 17 w 17"/>
                <a:gd name="T39" fmla="*/ 15 h 22"/>
                <a:gd name="T40" fmla="*/ 15 w 17"/>
                <a:gd name="T41" fmla="*/ 13 h 22"/>
                <a:gd name="T42" fmla="*/ 15 w 17"/>
                <a:gd name="T43" fmla="*/ 10 h 22"/>
                <a:gd name="T44" fmla="*/ 15 w 17"/>
                <a:gd name="T45" fmla="*/ 8 h 22"/>
                <a:gd name="T46" fmla="*/ 15 w 17"/>
                <a:gd name="T47" fmla="*/ 8 h 22"/>
                <a:gd name="T48" fmla="*/ 15 w 17"/>
                <a:gd name="T49" fmla="*/ 7 h 22"/>
                <a:gd name="T50" fmla="*/ 15 w 17"/>
                <a:gd name="T51" fmla="*/ 7 h 22"/>
                <a:gd name="T52" fmla="*/ 15 w 17"/>
                <a:gd name="T53" fmla="*/ 5 h 22"/>
                <a:gd name="T54" fmla="*/ 13 w 17"/>
                <a:gd name="T55" fmla="*/ 5 h 22"/>
                <a:gd name="T56" fmla="*/ 12 w 17"/>
                <a:gd name="T57" fmla="*/ 2 h 22"/>
                <a:gd name="T58" fmla="*/ 10 w 17"/>
                <a:gd name="T59" fmla="*/ 0 h 22"/>
                <a:gd name="T60" fmla="*/ 10 w 17"/>
                <a:gd name="T61" fmla="*/ 2 h 22"/>
                <a:gd name="T62" fmla="*/ 12 w 17"/>
                <a:gd name="T63" fmla="*/ 2 h 22"/>
                <a:gd name="T64" fmla="*/ 12 w 17"/>
                <a:gd name="T65" fmla="*/ 2 h 22"/>
                <a:gd name="T66" fmla="*/ 10 w 17"/>
                <a:gd name="T67" fmla="*/ 2 h 22"/>
                <a:gd name="T68" fmla="*/ 10 w 17"/>
                <a:gd name="T69" fmla="*/ 4 h 22"/>
                <a:gd name="T70" fmla="*/ 10 w 17"/>
                <a:gd name="T71" fmla="*/ 5 h 22"/>
                <a:gd name="T72" fmla="*/ 10 w 17"/>
                <a:gd name="T73" fmla="*/ 5 h 22"/>
                <a:gd name="T74" fmla="*/ 12 w 17"/>
                <a:gd name="T75" fmla="*/ 8 h 22"/>
                <a:gd name="T76" fmla="*/ 12 w 17"/>
                <a:gd name="T77" fmla="*/ 12 h 22"/>
                <a:gd name="T78" fmla="*/ 8 w 17"/>
                <a:gd name="T79" fmla="*/ 12 h 22"/>
                <a:gd name="T80" fmla="*/ 8 w 17"/>
                <a:gd name="T81" fmla="*/ 12 h 22"/>
                <a:gd name="T82" fmla="*/ 8 w 17"/>
                <a:gd name="T83" fmla="*/ 13 h 22"/>
                <a:gd name="T84" fmla="*/ 8 w 17"/>
                <a:gd name="T85" fmla="*/ 15 h 22"/>
                <a:gd name="T86" fmla="*/ 8 w 17"/>
                <a:gd name="T87" fmla="*/ 17 h 22"/>
                <a:gd name="T88" fmla="*/ 7 w 17"/>
                <a:gd name="T89" fmla="*/ 17 h 22"/>
                <a:gd name="T90" fmla="*/ 7 w 17"/>
                <a:gd name="T91" fmla="*/ 17 h 22"/>
                <a:gd name="T92" fmla="*/ 5 w 17"/>
                <a:gd name="T93" fmla="*/ 17 h 22"/>
                <a:gd name="T94" fmla="*/ 3 w 17"/>
                <a:gd name="T95" fmla="*/ 17 h 22"/>
                <a:gd name="T96" fmla="*/ 3 w 17"/>
                <a:gd name="T97" fmla="*/ 17 h 22"/>
                <a:gd name="T98" fmla="*/ 2 w 17"/>
                <a:gd name="T99" fmla="*/ 20 h 22"/>
                <a:gd name="T100" fmla="*/ 2 w 17"/>
                <a:gd name="T101" fmla="*/ 20 h 22"/>
                <a:gd name="T102" fmla="*/ 3 w 17"/>
                <a:gd name="T103" fmla="*/ 20 h 22"/>
                <a:gd name="T104" fmla="*/ 3 w 17"/>
                <a:gd name="T105" fmla="*/ 22 h 22"/>
                <a:gd name="T106" fmla="*/ 5 w 17"/>
                <a:gd name="T107" fmla="*/ 20 h 22"/>
                <a:gd name="T108" fmla="*/ 5 w 17"/>
                <a:gd name="T109" fmla="*/ 20 h 22"/>
                <a:gd name="T110" fmla="*/ 5 w 17"/>
                <a:gd name="T111" fmla="*/ 18 h 22"/>
                <a:gd name="T112" fmla="*/ 7 w 17"/>
                <a:gd name="T113" fmla="*/ 18 h 22"/>
                <a:gd name="T114" fmla="*/ 8 w 17"/>
                <a:gd name="T115" fmla="*/ 18 h 22"/>
                <a:gd name="T116" fmla="*/ 8 w 17"/>
                <a:gd name="T117" fmla="*/ 20 h 22"/>
                <a:gd name="T118" fmla="*/ 8 w 17"/>
                <a:gd name="T11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" h="22">
                  <a:moveTo>
                    <a:pt x="8" y="22"/>
                  </a:move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35"/>
            <p:cNvSpPr/>
            <p:nvPr/>
          </p:nvSpPr>
          <p:spPr bwMode="auto">
            <a:xfrm>
              <a:off x="6403975" y="3495675"/>
              <a:ext cx="7938" cy="4763"/>
            </a:xfrm>
            <a:custGeom>
              <a:avLst/>
              <a:gdLst>
                <a:gd name="T0" fmla="*/ 2 w 5"/>
                <a:gd name="T1" fmla="*/ 2 h 3"/>
                <a:gd name="T2" fmla="*/ 0 w 5"/>
                <a:gd name="T3" fmla="*/ 2 h 3"/>
                <a:gd name="T4" fmla="*/ 0 w 5"/>
                <a:gd name="T5" fmla="*/ 2 h 3"/>
                <a:gd name="T6" fmla="*/ 2 w 5"/>
                <a:gd name="T7" fmla="*/ 2 h 3"/>
                <a:gd name="T8" fmla="*/ 2 w 5"/>
                <a:gd name="T9" fmla="*/ 2 h 3"/>
                <a:gd name="T10" fmla="*/ 2 w 5"/>
                <a:gd name="T11" fmla="*/ 3 h 3"/>
                <a:gd name="T12" fmla="*/ 2 w 5"/>
                <a:gd name="T13" fmla="*/ 3 h 3"/>
                <a:gd name="T14" fmla="*/ 2 w 5"/>
                <a:gd name="T15" fmla="*/ 3 h 3"/>
                <a:gd name="T16" fmla="*/ 2 w 5"/>
                <a:gd name="T17" fmla="*/ 3 h 3"/>
                <a:gd name="T18" fmla="*/ 2 w 5"/>
                <a:gd name="T19" fmla="*/ 3 h 3"/>
                <a:gd name="T20" fmla="*/ 2 w 5"/>
                <a:gd name="T21" fmla="*/ 3 h 3"/>
                <a:gd name="T22" fmla="*/ 2 w 5"/>
                <a:gd name="T23" fmla="*/ 3 h 3"/>
                <a:gd name="T24" fmla="*/ 2 w 5"/>
                <a:gd name="T25" fmla="*/ 3 h 3"/>
                <a:gd name="T26" fmla="*/ 2 w 5"/>
                <a:gd name="T27" fmla="*/ 3 h 3"/>
                <a:gd name="T28" fmla="*/ 2 w 5"/>
                <a:gd name="T29" fmla="*/ 3 h 3"/>
                <a:gd name="T30" fmla="*/ 4 w 5"/>
                <a:gd name="T31" fmla="*/ 3 h 3"/>
                <a:gd name="T32" fmla="*/ 4 w 5"/>
                <a:gd name="T33" fmla="*/ 3 h 3"/>
                <a:gd name="T34" fmla="*/ 4 w 5"/>
                <a:gd name="T35" fmla="*/ 3 h 3"/>
                <a:gd name="T36" fmla="*/ 4 w 5"/>
                <a:gd name="T37" fmla="*/ 2 h 3"/>
                <a:gd name="T38" fmla="*/ 4 w 5"/>
                <a:gd name="T39" fmla="*/ 2 h 3"/>
                <a:gd name="T40" fmla="*/ 4 w 5"/>
                <a:gd name="T41" fmla="*/ 2 h 3"/>
                <a:gd name="T42" fmla="*/ 4 w 5"/>
                <a:gd name="T43" fmla="*/ 2 h 3"/>
                <a:gd name="T44" fmla="*/ 4 w 5"/>
                <a:gd name="T45" fmla="*/ 2 h 3"/>
                <a:gd name="T46" fmla="*/ 4 w 5"/>
                <a:gd name="T47" fmla="*/ 2 h 3"/>
                <a:gd name="T48" fmla="*/ 4 w 5"/>
                <a:gd name="T49" fmla="*/ 2 h 3"/>
                <a:gd name="T50" fmla="*/ 4 w 5"/>
                <a:gd name="T51" fmla="*/ 2 h 3"/>
                <a:gd name="T52" fmla="*/ 4 w 5"/>
                <a:gd name="T53" fmla="*/ 2 h 3"/>
                <a:gd name="T54" fmla="*/ 4 w 5"/>
                <a:gd name="T55" fmla="*/ 2 h 3"/>
                <a:gd name="T56" fmla="*/ 5 w 5"/>
                <a:gd name="T57" fmla="*/ 2 h 3"/>
                <a:gd name="T58" fmla="*/ 5 w 5"/>
                <a:gd name="T59" fmla="*/ 2 h 3"/>
                <a:gd name="T60" fmla="*/ 5 w 5"/>
                <a:gd name="T61" fmla="*/ 2 h 3"/>
                <a:gd name="T62" fmla="*/ 5 w 5"/>
                <a:gd name="T63" fmla="*/ 2 h 3"/>
                <a:gd name="T64" fmla="*/ 5 w 5"/>
                <a:gd name="T65" fmla="*/ 2 h 3"/>
                <a:gd name="T66" fmla="*/ 5 w 5"/>
                <a:gd name="T67" fmla="*/ 0 h 3"/>
                <a:gd name="T68" fmla="*/ 4 w 5"/>
                <a:gd name="T69" fmla="*/ 0 h 3"/>
                <a:gd name="T70" fmla="*/ 4 w 5"/>
                <a:gd name="T71" fmla="*/ 0 h 3"/>
                <a:gd name="T72" fmla="*/ 4 w 5"/>
                <a:gd name="T73" fmla="*/ 0 h 3"/>
                <a:gd name="T74" fmla="*/ 4 w 5"/>
                <a:gd name="T75" fmla="*/ 0 h 3"/>
                <a:gd name="T76" fmla="*/ 4 w 5"/>
                <a:gd name="T77" fmla="*/ 0 h 3"/>
                <a:gd name="T78" fmla="*/ 4 w 5"/>
                <a:gd name="T79" fmla="*/ 0 h 3"/>
                <a:gd name="T80" fmla="*/ 4 w 5"/>
                <a:gd name="T81" fmla="*/ 0 h 3"/>
                <a:gd name="T82" fmla="*/ 4 w 5"/>
                <a:gd name="T83" fmla="*/ 0 h 3"/>
                <a:gd name="T84" fmla="*/ 4 w 5"/>
                <a:gd name="T85" fmla="*/ 0 h 3"/>
                <a:gd name="T86" fmla="*/ 4 w 5"/>
                <a:gd name="T87" fmla="*/ 0 h 3"/>
                <a:gd name="T88" fmla="*/ 2 w 5"/>
                <a:gd name="T89" fmla="*/ 0 h 3"/>
                <a:gd name="T90" fmla="*/ 2 w 5"/>
                <a:gd name="T91" fmla="*/ 0 h 3"/>
                <a:gd name="T92" fmla="*/ 2 w 5"/>
                <a:gd name="T93" fmla="*/ 0 h 3"/>
                <a:gd name="T94" fmla="*/ 2 w 5"/>
                <a:gd name="T95" fmla="*/ 0 h 3"/>
                <a:gd name="T96" fmla="*/ 2 w 5"/>
                <a:gd name="T97" fmla="*/ 0 h 3"/>
                <a:gd name="T98" fmla="*/ 2 w 5"/>
                <a:gd name="T99" fmla="*/ 0 h 3"/>
                <a:gd name="T100" fmla="*/ 2 w 5"/>
                <a:gd name="T101" fmla="*/ 0 h 3"/>
                <a:gd name="T102" fmla="*/ 2 w 5"/>
                <a:gd name="T103" fmla="*/ 0 h 3"/>
                <a:gd name="T104" fmla="*/ 2 w 5"/>
                <a:gd name="T105" fmla="*/ 0 h 3"/>
                <a:gd name="T106" fmla="*/ 2 w 5"/>
                <a:gd name="T107" fmla="*/ 0 h 3"/>
                <a:gd name="T108" fmla="*/ 2 w 5"/>
                <a:gd name="T109" fmla="*/ 0 h 3"/>
                <a:gd name="T110" fmla="*/ 2 w 5"/>
                <a:gd name="T111" fmla="*/ 0 h 3"/>
                <a:gd name="T112" fmla="*/ 2 w 5"/>
                <a:gd name="T113" fmla="*/ 2 h 3"/>
                <a:gd name="T114" fmla="*/ 2 w 5"/>
                <a:gd name="T1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" h="3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36"/>
            <p:cNvSpPr/>
            <p:nvPr/>
          </p:nvSpPr>
          <p:spPr bwMode="auto">
            <a:xfrm>
              <a:off x="6399213" y="3495675"/>
              <a:ext cx="7938" cy="12700"/>
            </a:xfrm>
            <a:custGeom>
              <a:avLst/>
              <a:gdLst>
                <a:gd name="T0" fmla="*/ 0 w 5"/>
                <a:gd name="T1" fmla="*/ 2 h 8"/>
                <a:gd name="T2" fmla="*/ 0 w 5"/>
                <a:gd name="T3" fmla="*/ 2 h 8"/>
                <a:gd name="T4" fmla="*/ 0 w 5"/>
                <a:gd name="T5" fmla="*/ 2 h 8"/>
                <a:gd name="T6" fmla="*/ 0 w 5"/>
                <a:gd name="T7" fmla="*/ 3 h 8"/>
                <a:gd name="T8" fmla="*/ 0 w 5"/>
                <a:gd name="T9" fmla="*/ 3 h 8"/>
                <a:gd name="T10" fmla="*/ 0 w 5"/>
                <a:gd name="T11" fmla="*/ 3 h 8"/>
                <a:gd name="T12" fmla="*/ 0 w 5"/>
                <a:gd name="T13" fmla="*/ 3 h 8"/>
                <a:gd name="T14" fmla="*/ 0 w 5"/>
                <a:gd name="T15" fmla="*/ 5 h 8"/>
                <a:gd name="T16" fmla="*/ 2 w 5"/>
                <a:gd name="T17" fmla="*/ 5 h 8"/>
                <a:gd name="T18" fmla="*/ 2 w 5"/>
                <a:gd name="T19" fmla="*/ 3 h 8"/>
                <a:gd name="T20" fmla="*/ 2 w 5"/>
                <a:gd name="T21" fmla="*/ 5 h 8"/>
                <a:gd name="T22" fmla="*/ 2 w 5"/>
                <a:gd name="T23" fmla="*/ 3 h 8"/>
                <a:gd name="T24" fmla="*/ 2 w 5"/>
                <a:gd name="T25" fmla="*/ 3 h 8"/>
                <a:gd name="T26" fmla="*/ 2 w 5"/>
                <a:gd name="T27" fmla="*/ 3 h 8"/>
                <a:gd name="T28" fmla="*/ 2 w 5"/>
                <a:gd name="T29" fmla="*/ 3 h 8"/>
                <a:gd name="T30" fmla="*/ 2 w 5"/>
                <a:gd name="T31" fmla="*/ 5 h 8"/>
                <a:gd name="T32" fmla="*/ 2 w 5"/>
                <a:gd name="T33" fmla="*/ 5 h 8"/>
                <a:gd name="T34" fmla="*/ 2 w 5"/>
                <a:gd name="T35" fmla="*/ 7 h 8"/>
                <a:gd name="T36" fmla="*/ 2 w 5"/>
                <a:gd name="T37" fmla="*/ 7 h 8"/>
                <a:gd name="T38" fmla="*/ 3 w 5"/>
                <a:gd name="T39" fmla="*/ 8 h 8"/>
                <a:gd name="T40" fmla="*/ 3 w 5"/>
                <a:gd name="T41" fmla="*/ 8 h 8"/>
                <a:gd name="T42" fmla="*/ 3 w 5"/>
                <a:gd name="T43" fmla="*/ 8 h 8"/>
                <a:gd name="T44" fmla="*/ 3 w 5"/>
                <a:gd name="T45" fmla="*/ 7 h 8"/>
                <a:gd name="T46" fmla="*/ 3 w 5"/>
                <a:gd name="T47" fmla="*/ 7 h 8"/>
                <a:gd name="T48" fmla="*/ 3 w 5"/>
                <a:gd name="T49" fmla="*/ 7 h 8"/>
                <a:gd name="T50" fmla="*/ 3 w 5"/>
                <a:gd name="T51" fmla="*/ 7 h 8"/>
                <a:gd name="T52" fmla="*/ 3 w 5"/>
                <a:gd name="T53" fmla="*/ 7 h 8"/>
                <a:gd name="T54" fmla="*/ 3 w 5"/>
                <a:gd name="T55" fmla="*/ 8 h 8"/>
                <a:gd name="T56" fmla="*/ 3 w 5"/>
                <a:gd name="T57" fmla="*/ 8 h 8"/>
                <a:gd name="T58" fmla="*/ 3 w 5"/>
                <a:gd name="T59" fmla="*/ 7 h 8"/>
                <a:gd name="T60" fmla="*/ 3 w 5"/>
                <a:gd name="T61" fmla="*/ 7 h 8"/>
                <a:gd name="T62" fmla="*/ 3 w 5"/>
                <a:gd name="T63" fmla="*/ 7 h 8"/>
                <a:gd name="T64" fmla="*/ 5 w 5"/>
                <a:gd name="T65" fmla="*/ 7 h 8"/>
                <a:gd name="T66" fmla="*/ 5 w 5"/>
                <a:gd name="T67" fmla="*/ 5 h 8"/>
                <a:gd name="T68" fmla="*/ 3 w 5"/>
                <a:gd name="T69" fmla="*/ 5 h 8"/>
                <a:gd name="T70" fmla="*/ 5 w 5"/>
                <a:gd name="T71" fmla="*/ 5 h 8"/>
                <a:gd name="T72" fmla="*/ 5 w 5"/>
                <a:gd name="T73" fmla="*/ 5 h 8"/>
                <a:gd name="T74" fmla="*/ 3 w 5"/>
                <a:gd name="T75" fmla="*/ 5 h 8"/>
                <a:gd name="T76" fmla="*/ 5 w 5"/>
                <a:gd name="T77" fmla="*/ 3 h 8"/>
                <a:gd name="T78" fmla="*/ 5 w 5"/>
                <a:gd name="T79" fmla="*/ 3 h 8"/>
                <a:gd name="T80" fmla="*/ 5 w 5"/>
                <a:gd name="T81" fmla="*/ 3 h 8"/>
                <a:gd name="T82" fmla="*/ 3 w 5"/>
                <a:gd name="T83" fmla="*/ 3 h 8"/>
                <a:gd name="T84" fmla="*/ 3 w 5"/>
                <a:gd name="T85" fmla="*/ 2 h 8"/>
                <a:gd name="T86" fmla="*/ 3 w 5"/>
                <a:gd name="T87" fmla="*/ 2 h 8"/>
                <a:gd name="T88" fmla="*/ 3 w 5"/>
                <a:gd name="T89" fmla="*/ 2 h 8"/>
                <a:gd name="T90" fmla="*/ 3 w 5"/>
                <a:gd name="T91" fmla="*/ 2 h 8"/>
                <a:gd name="T92" fmla="*/ 3 w 5"/>
                <a:gd name="T93" fmla="*/ 2 h 8"/>
                <a:gd name="T94" fmla="*/ 3 w 5"/>
                <a:gd name="T95" fmla="*/ 2 h 8"/>
                <a:gd name="T96" fmla="*/ 3 w 5"/>
                <a:gd name="T97" fmla="*/ 2 h 8"/>
                <a:gd name="T98" fmla="*/ 3 w 5"/>
                <a:gd name="T99" fmla="*/ 2 h 8"/>
                <a:gd name="T100" fmla="*/ 2 w 5"/>
                <a:gd name="T101" fmla="*/ 2 h 8"/>
                <a:gd name="T102" fmla="*/ 2 w 5"/>
                <a:gd name="T103" fmla="*/ 2 h 8"/>
                <a:gd name="T104" fmla="*/ 2 w 5"/>
                <a:gd name="T105" fmla="*/ 2 h 8"/>
                <a:gd name="T106" fmla="*/ 2 w 5"/>
                <a:gd name="T107" fmla="*/ 0 h 8"/>
                <a:gd name="T108" fmla="*/ 0 w 5"/>
                <a:gd name="T109" fmla="*/ 2 h 8"/>
                <a:gd name="T110" fmla="*/ 0 w 5"/>
                <a:gd name="T111" fmla="*/ 2 h 8"/>
                <a:gd name="T112" fmla="*/ 0 w 5"/>
                <a:gd name="T1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" h="8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37"/>
            <p:cNvSpPr/>
            <p:nvPr/>
          </p:nvSpPr>
          <p:spPr bwMode="auto">
            <a:xfrm>
              <a:off x="6410325" y="3448050"/>
              <a:ext cx="12700" cy="19050"/>
            </a:xfrm>
            <a:custGeom>
              <a:avLst/>
              <a:gdLst>
                <a:gd name="T0" fmla="*/ 6 w 8"/>
                <a:gd name="T1" fmla="*/ 5 h 12"/>
                <a:gd name="T2" fmla="*/ 6 w 8"/>
                <a:gd name="T3" fmla="*/ 4 h 12"/>
                <a:gd name="T4" fmla="*/ 5 w 8"/>
                <a:gd name="T5" fmla="*/ 4 h 12"/>
                <a:gd name="T6" fmla="*/ 5 w 8"/>
                <a:gd name="T7" fmla="*/ 4 h 12"/>
                <a:gd name="T8" fmla="*/ 3 w 8"/>
                <a:gd name="T9" fmla="*/ 4 h 12"/>
                <a:gd name="T10" fmla="*/ 1 w 8"/>
                <a:gd name="T11" fmla="*/ 2 h 12"/>
                <a:gd name="T12" fmla="*/ 0 w 8"/>
                <a:gd name="T13" fmla="*/ 2 h 12"/>
                <a:gd name="T14" fmla="*/ 0 w 8"/>
                <a:gd name="T15" fmla="*/ 2 h 12"/>
                <a:gd name="T16" fmla="*/ 1 w 8"/>
                <a:gd name="T17" fmla="*/ 4 h 12"/>
                <a:gd name="T18" fmla="*/ 1 w 8"/>
                <a:gd name="T19" fmla="*/ 5 h 12"/>
                <a:gd name="T20" fmla="*/ 1 w 8"/>
                <a:gd name="T21" fmla="*/ 5 h 12"/>
                <a:gd name="T22" fmla="*/ 1 w 8"/>
                <a:gd name="T23" fmla="*/ 7 h 12"/>
                <a:gd name="T24" fmla="*/ 1 w 8"/>
                <a:gd name="T25" fmla="*/ 7 h 12"/>
                <a:gd name="T26" fmla="*/ 1 w 8"/>
                <a:gd name="T27" fmla="*/ 7 h 12"/>
                <a:gd name="T28" fmla="*/ 1 w 8"/>
                <a:gd name="T29" fmla="*/ 7 h 12"/>
                <a:gd name="T30" fmla="*/ 0 w 8"/>
                <a:gd name="T31" fmla="*/ 7 h 12"/>
                <a:gd name="T32" fmla="*/ 1 w 8"/>
                <a:gd name="T33" fmla="*/ 9 h 12"/>
                <a:gd name="T34" fmla="*/ 0 w 8"/>
                <a:gd name="T35" fmla="*/ 9 h 12"/>
                <a:gd name="T36" fmla="*/ 1 w 8"/>
                <a:gd name="T37" fmla="*/ 9 h 12"/>
                <a:gd name="T38" fmla="*/ 1 w 8"/>
                <a:gd name="T39" fmla="*/ 10 h 12"/>
                <a:gd name="T40" fmla="*/ 1 w 8"/>
                <a:gd name="T41" fmla="*/ 10 h 12"/>
                <a:gd name="T42" fmla="*/ 1 w 8"/>
                <a:gd name="T43" fmla="*/ 12 h 12"/>
                <a:gd name="T44" fmla="*/ 3 w 8"/>
                <a:gd name="T45" fmla="*/ 10 h 12"/>
                <a:gd name="T46" fmla="*/ 3 w 8"/>
                <a:gd name="T47" fmla="*/ 10 h 12"/>
                <a:gd name="T48" fmla="*/ 3 w 8"/>
                <a:gd name="T49" fmla="*/ 10 h 12"/>
                <a:gd name="T50" fmla="*/ 3 w 8"/>
                <a:gd name="T51" fmla="*/ 10 h 12"/>
                <a:gd name="T52" fmla="*/ 1 w 8"/>
                <a:gd name="T53" fmla="*/ 9 h 12"/>
                <a:gd name="T54" fmla="*/ 1 w 8"/>
                <a:gd name="T55" fmla="*/ 9 h 12"/>
                <a:gd name="T56" fmla="*/ 3 w 8"/>
                <a:gd name="T57" fmla="*/ 9 h 12"/>
                <a:gd name="T58" fmla="*/ 3 w 8"/>
                <a:gd name="T59" fmla="*/ 9 h 12"/>
                <a:gd name="T60" fmla="*/ 5 w 8"/>
                <a:gd name="T61" fmla="*/ 9 h 12"/>
                <a:gd name="T62" fmla="*/ 6 w 8"/>
                <a:gd name="T63" fmla="*/ 10 h 12"/>
                <a:gd name="T64" fmla="*/ 6 w 8"/>
                <a:gd name="T65" fmla="*/ 10 h 12"/>
                <a:gd name="T66" fmla="*/ 6 w 8"/>
                <a:gd name="T67" fmla="*/ 9 h 12"/>
                <a:gd name="T68" fmla="*/ 6 w 8"/>
                <a:gd name="T69" fmla="*/ 9 h 12"/>
                <a:gd name="T70" fmla="*/ 6 w 8"/>
                <a:gd name="T71" fmla="*/ 7 h 12"/>
                <a:gd name="T72" fmla="*/ 6 w 8"/>
                <a:gd name="T73" fmla="*/ 7 h 12"/>
                <a:gd name="T74" fmla="*/ 8 w 8"/>
                <a:gd name="T75" fmla="*/ 7 h 12"/>
                <a:gd name="T76" fmla="*/ 8 w 8"/>
                <a:gd name="T77" fmla="*/ 7 h 12"/>
                <a:gd name="T78" fmla="*/ 8 w 8"/>
                <a:gd name="T79" fmla="*/ 7 h 12"/>
                <a:gd name="T80" fmla="*/ 8 w 8"/>
                <a:gd name="T81" fmla="*/ 7 h 12"/>
                <a:gd name="T82" fmla="*/ 8 w 8"/>
                <a:gd name="T83" fmla="*/ 7 h 12"/>
                <a:gd name="T84" fmla="*/ 8 w 8"/>
                <a:gd name="T85" fmla="*/ 5 h 12"/>
                <a:gd name="T86" fmla="*/ 8 w 8"/>
                <a:gd name="T87" fmla="*/ 5 h 12"/>
                <a:gd name="T88" fmla="*/ 6 w 8"/>
                <a:gd name="T89" fmla="*/ 4 h 12"/>
                <a:gd name="T90" fmla="*/ 6 w 8"/>
                <a:gd name="T91" fmla="*/ 4 h 12"/>
                <a:gd name="T92" fmla="*/ 6 w 8"/>
                <a:gd name="T93" fmla="*/ 4 h 12"/>
                <a:gd name="T94" fmla="*/ 6 w 8"/>
                <a:gd name="T9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8"/>
            <p:cNvSpPr/>
            <p:nvPr/>
          </p:nvSpPr>
          <p:spPr bwMode="auto">
            <a:xfrm>
              <a:off x="6430963" y="344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39"/>
            <p:cNvSpPr/>
            <p:nvPr/>
          </p:nvSpPr>
          <p:spPr bwMode="auto">
            <a:xfrm>
              <a:off x="6427788" y="3443288"/>
              <a:ext cx="3175" cy="4763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0 w 2"/>
                <a:gd name="T9" fmla="*/ 2 h 3"/>
                <a:gd name="T10" fmla="*/ 0 w 2"/>
                <a:gd name="T11" fmla="*/ 2 h 3"/>
                <a:gd name="T12" fmla="*/ 0 w 2"/>
                <a:gd name="T13" fmla="*/ 2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2 h 3"/>
                <a:gd name="T22" fmla="*/ 2 w 2"/>
                <a:gd name="T23" fmla="*/ 0 h 3"/>
                <a:gd name="T24" fmla="*/ 2 w 2"/>
                <a:gd name="T25" fmla="*/ 0 h 3"/>
                <a:gd name="T26" fmla="*/ 2 w 2"/>
                <a:gd name="T27" fmla="*/ 0 h 3"/>
                <a:gd name="T28" fmla="*/ 2 w 2"/>
                <a:gd name="T29" fmla="*/ 0 h 3"/>
                <a:gd name="T30" fmla="*/ 0 w 2"/>
                <a:gd name="T31" fmla="*/ 2 h 3"/>
                <a:gd name="T32" fmla="*/ 0 w 2"/>
                <a:gd name="T33" fmla="*/ 2 h 3"/>
                <a:gd name="T34" fmla="*/ 0 w 2"/>
                <a:gd name="T35" fmla="*/ 2 h 3"/>
                <a:gd name="T36" fmla="*/ 0 w 2"/>
                <a:gd name="T37" fmla="*/ 2 h 3"/>
                <a:gd name="T38" fmla="*/ 0 w 2"/>
                <a:gd name="T39" fmla="*/ 2 h 3"/>
                <a:gd name="T40" fmla="*/ 0 w 2"/>
                <a:gd name="T41" fmla="*/ 2 h 3"/>
                <a:gd name="T42" fmla="*/ 0 w 2"/>
                <a:gd name="T43" fmla="*/ 2 h 3"/>
                <a:gd name="T44" fmla="*/ 0 w 2"/>
                <a:gd name="T45" fmla="*/ 2 h 3"/>
                <a:gd name="T46" fmla="*/ 0 w 2"/>
                <a:gd name="T47" fmla="*/ 2 h 3"/>
                <a:gd name="T48" fmla="*/ 0 w 2"/>
                <a:gd name="T49" fmla="*/ 2 h 3"/>
                <a:gd name="T50" fmla="*/ 0 w 2"/>
                <a:gd name="T51" fmla="*/ 3 h 3"/>
                <a:gd name="T52" fmla="*/ 0 w 2"/>
                <a:gd name="T53" fmla="*/ 3 h 3"/>
                <a:gd name="T54" fmla="*/ 0 w 2"/>
                <a:gd name="T55" fmla="*/ 3 h 3"/>
                <a:gd name="T56" fmla="*/ 0 w 2"/>
                <a:gd name="T57" fmla="*/ 3 h 3"/>
                <a:gd name="T58" fmla="*/ 0 w 2"/>
                <a:gd name="T59" fmla="*/ 2 h 3"/>
                <a:gd name="T60" fmla="*/ 0 w 2"/>
                <a:gd name="T6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40"/>
            <p:cNvSpPr/>
            <p:nvPr/>
          </p:nvSpPr>
          <p:spPr bwMode="auto">
            <a:xfrm>
              <a:off x="6391275" y="3414713"/>
              <a:ext cx="20638" cy="33338"/>
            </a:xfrm>
            <a:custGeom>
              <a:avLst/>
              <a:gdLst>
                <a:gd name="T0" fmla="*/ 2 w 13"/>
                <a:gd name="T1" fmla="*/ 3 h 21"/>
                <a:gd name="T2" fmla="*/ 0 w 13"/>
                <a:gd name="T3" fmla="*/ 3 h 21"/>
                <a:gd name="T4" fmla="*/ 2 w 13"/>
                <a:gd name="T5" fmla="*/ 5 h 21"/>
                <a:gd name="T6" fmla="*/ 2 w 13"/>
                <a:gd name="T7" fmla="*/ 5 h 21"/>
                <a:gd name="T8" fmla="*/ 2 w 13"/>
                <a:gd name="T9" fmla="*/ 5 h 21"/>
                <a:gd name="T10" fmla="*/ 2 w 13"/>
                <a:gd name="T11" fmla="*/ 5 h 21"/>
                <a:gd name="T12" fmla="*/ 3 w 13"/>
                <a:gd name="T13" fmla="*/ 6 h 21"/>
                <a:gd name="T14" fmla="*/ 3 w 13"/>
                <a:gd name="T15" fmla="*/ 6 h 21"/>
                <a:gd name="T16" fmla="*/ 3 w 13"/>
                <a:gd name="T17" fmla="*/ 8 h 21"/>
                <a:gd name="T18" fmla="*/ 5 w 13"/>
                <a:gd name="T19" fmla="*/ 8 h 21"/>
                <a:gd name="T20" fmla="*/ 5 w 13"/>
                <a:gd name="T21" fmla="*/ 10 h 21"/>
                <a:gd name="T22" fmla="*/ 7 w 13"/>
                <a:gd name="T23" fmla="*/ 11 h 21"/>
                <a:gd name="T24" fmla="*/ 7 w 13"/>
                <a:gd name="T25" fmla="*/ 11 h 21"/>
                <a:gd name="T26" fmla="*/ 7 w 13"/>
                <a:gd name="T27" fmla="*/ 13 h 21"/>
                <a:gd name="T28" fmla="*/ 8 w 13"/>
                <a:gd name="T29" fmla="*/ 15 h 21"/>
                <a:gd name="T30" fmla="*/ 8 w 13"/>
                <a:gd name="T31" fmla="*/ 16 h 21"/>
                <a:gd name="T32" fmla="*/ 8 w 13"/>
                <a:gd name="T33" fmla="*/ 16 h 21"/>
                <a:gd name="T34" fmla="*/ 10 w 13"/>
                <a:gd name="T35" fmla="*/ 18 h 21"/>
                <a:gd name="T36" fmla="*/ 10 w 13"/>
                <a:gd name="T37" fmla="*/ 20 h 21"/>
                <a:gd name="T38" fmla="*/ 12 w 13"/>
                <a:gd name="T39" fmla="*/ 21 h 21"/>
                <a:gd name="T40" fmla="*/ 12 w 13"/>
                <a:gd name="T41" fmla="*/ 21 h 21"/>
                <a:gd name="T42" fmla="*/ 12 w 13"/>
                <a:gd name="T43" fmla="*/ 20 h 21"/>
                <a:gd name="T44" fmla="*/ 12 w 13"/>
                <a:gd name="T45" fmla="*/ 20 h 21"/>
                <a:gd name="T46" fmla="*/ 13 w 13"/>
                <a:gd name="T47" fmla="*/ 20 h 21"/>
                <a:gd name="T48" fmla="*/ 13 w 13"/>
                <a:gd name="T49" fmla="*/ 20 h 21"/>
                <a:gd name="T50" fmla="*/ 13 w 13"/>
                <a:gd name="T51" fmla="*/ 20 h 21"/>
                <a:gd name="T52" fmla="*/ 13 w 13"/>
                <a:gd name="T53" fmla="*/ 21 h 21"/>
                <a:gd name="T54" fmla="*/ 13 w 13"/>
                <a:gd name="T55" fmla="*/ 20 h 21"/>
                <a:gd name="T56" fmla="*/ 13 w 13"/>
                <a:gd name="T57" fmla="*/ 20 h 21"/>
                <a:gd name="T58" fmla="*/ 13 w 13"/>
                <a:gd name="T59" fmla="*/ 20 h 21"/>
                <a:gd name="T60" fmla="*/ 12 w 13"/>
                <a:gd name="T61" fmla="*/ 18 h 21"/>
                <a:gd name="T62" fmla="*/ 12 w 13"/>
                <a:gd name="T63" fmla="*/ 18 h 21"/>
                <a:gd name="T64" fmla="*/ 10 w 13"/>
                <a:gd name="T65" fmla="*/ 16 h 21"/>
                <a:gd name="T66" fmla="*/ 10 w 13"/>
                <a:gd name="T67" fmla="*/ 16 h 21"/>
                <a:gd name="T68" fmla="*/ 10 w 13"/>
                <a:gd name="T69" fmla="*/ 15 h 21"/>
                <a:gd name="T70" fmla="*/ 8 w 13"/>
                <a:gd name="T71" fmla="*/ 13 h 21"/>
                <a:gd name="T72" fmla="*/ 10 w 13"/>
                <a:gd name="T73" fmla="*/ 13 h 21"/>
                <a:gd name="T74" fmla="*/ 10 w 13"/>
                <a:gd name="T75" fmla="*/ 13 h 21"/>
                <a:gd name="T76" fmla="*/ 10 w 13"/>
                <a:gd name="T77" fmla="*/ 13 h 21"/>
                <a:gd name="T78" fmla="*/ 10 w 13"/>
                <a:gd name="T79" fmla="*/ 13 h 21"/>
                <a:gd name="T80" fmla="*/ 12 w 13"/>
                <a:gd name="T81" fmla="*/ 13 h 21"/>
                <a:gd name="T82" fmla="*/ 12 w 13"/>
                <a:gd name="T83" fmla="*/ 13 h 21"/>
                <a:gd name="T84" fmla="*/ 10 w 13"/>
                <a:gd name="T85" fmla="*/ 13 h 21"/>
                <a:gd name="T86" fmla="*/ 10 w 13"/>
                <a:gd name="T87" fmla="*/ 11 h 21"/>
                <a:gd name="T88" fmla="*/ 8 w 13"/>
                <a:gd name="T89" fmla="*/ 11 h 21"/>
                <a:gd name="T90" fmla="*/ 8 w 13"/>
                <a:gd name="T91" fmla="*/ 10 h 21"/>
                <a:gd name="T92" fmla="*/ 7 w 13"/>
                <a:gd name="T93" fmla="*/ 8 h 21"/>
                <a:gd name="T94" fmla="*/ 5 w 13"/>
                <a:gd name="T95" fmla="*/ 6 h 21"/>
                <a:gd name="T96" fmla="*/ 5 w 13"/>
                <a:gd name="T97" fmla="*/ 6 h 21"/>
                <a:gd name="T98" fmla="*/ 5 w 13"/>
                <a:gd name="T99" fmla="*/ 6 h 21"/>
                <a:gd name="T100" fmla="*/ 5 w 13"/>
                <a:gd name="T101" fmla="*/ 5 h 21"/>
                <a:gd name="T102" fmla="*/ 3 w 13"/>
                <a:gd name="T103" fmla="*/ 5 h 21"/>
                <a:gd name="T104" fmla="*/ 3 w 13"/>
                <a:gd name="T105" fmla="*/ 5 h 21"/>
                <a:gd name="T106" fmla="*/ 3 w 13"/>
                <a:gd name="T107" fmla="*/ 5 h 21"/>
                <a:gd name="T108" fmla="*/ 3 w 13"/>
                <a:gd name="T109" fmla="*/ 3 h 21"/>
                <a:gd name="T110" fmla="*/ 3 w 13"/>
                <a:gd name="T111" fmla="*/ 3 h 21"/>
                <a:gd name="T112" fmla="*/ 3 w 13"/>
                <a:gd name="T113" fmla="*/ 3 h 21"/>
                <a:gd name="T114" fmla="*/ 2 w 13"/>
                <a:gd name="T115" fmla="*/ 2 h 21"/>
                <a:gd name="T116" fmla="*/ 0 w 13"/>
                <a:gd name="T117" fmla="*/ 0 h 21"/>
                <a:gd name="T118" fmla="*/ 0 w 13"/>
                <a:gd name="T119" fmla="*/ 2 h 21"/>
                <a:gd name="T120" fmla="*/ 2 w 13"/>
                <a:gd name="T121" fmla="*/ 3 h 21"/>
                <a:gd name="T122" fmla="*/ 2 w 13"/>
                <a:gd name="T123" fmla="*/ 3 h 21"/>
                <a:gd name="T124" fmla="*/ 2 w 13"/>
                <a:gd name="T1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21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1"/>
            <p:cNvSpPr/>
            <p:nvPr/>
          </p:nvSpPr>
          <p:spPr bwMode="auto">
            <a:xfrm>
              <a:off x="6426200" y="3448050"/>
              <a:ext cx="1588" cy="635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2 h 4"/>
                <a:gd name="T4" fmla="*/ 0 w 1"/>
                <a:gd name="T5" fmla="*/ 2 h 4"/>
                <a:gd name="T6" fmla="*/ 0 w 1"/>
                <a:gd name="T7" fmla="*/ 2 h 4"/>
                <a:gd name="T8" fmla="*/ 0 w 1"/>
                <a:gd name="T9" fmla="*/ 2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2 h 4"/>
                <a:gd name="T18" fmla="*/ 0 w 1"/>
                <a:gd name="T19" fmla="*/ 2 h 4"/>
                <a:gd name="T20" fmla="*/ 0 w 1"/>
                <a:gd name="T21" fmla="*/ 2 h 4"/>
                <a:gd name="T22" fmla="*/ 0 w 1"/>
                <a:gd name="T23" fmla="*/ 2 h 4"/>
                <a:gd name="T24" fmla="*/ 0 w 1"/>
                <a:gd name="T25" fmla="*/ 0 h 4"/>
                <a:gd name="T26" fmla="*/ 0 w 1"/>
                <a:gd name="T27" fmla="*/ 0 h 4"/>
                <a:gd name="T28" fmla="*/ 1 w 1"/>
                <a:gd name="T29" fmla="*/ 0 h 4"/>
                <a:gd name="T30" fmla="*/ 1 w 1"/>
                <a:gd name="T31" fmla="*/ 0 h 4"/>
                <a:gd name="T32" fmla="*/ 1 w 1"/>
                <a:gd name="T33" fmla="*/ 0 h 4"/>
                <a:gd name="T34" fmla="*/ 1 w 1"/>
                <a:gd name="T35" fmla="*/ 0 h 4"/>
                <a:gd name="T36" fmla="*/ 0 w 1"/>
                <a:gd name="T37" fmla="*/ 0 h 4"/>
                <a:gd name="T38" fmla="*/ 0 w 1"/>
                <a:gd name="T39" fmla="*/ 0 h 4"/>
                <a:gd name="T40" fmla="*/ 0 w 1"/>
                <a:gd name="T41" fmla="*/ 0 h 4"/>
                <a:gd name="T42" fmla="*/ 0 w 1"/>
                <a:gd name="T43" fmla="*/ 0 h 4"/>
                <a:gd name="T44" fmla="*/ 0 w 1"/>
                <a:gd name="T45" fmla="*/ 0 h 4"/>
                <a:gd name="T46" fmla="*/ 0 w 1"/>
                <a:gd name="T47" fmla="*/ 0 h 4"/>
                <a:gd name="T48" fmla="*/ 0 w 1"/>
                <a:gd name="T49" fmla="*/ 0 h 4"/>
                <a:gd name="T50" fmla="*/ 0 w 1"/>
                <a:gd name="T51" fmla="*/ 0 h 4"/>
                <a:gd name="T52" fmla="*/ 0 w 1"/>
                <a:gd name="T53" fmla="*/ 0 h 4"/>
                <a:gd name="T54" fmla="*/ 0 w 1"/>
                <a:gd name="T55" fmla="*/ 0 h 4"/>
                <a:gd name="T56" fmla="*/ 0 w 1"/>
                <a:gd name="T57" fmla="*/ 2 h 4"/>
                <a:gd name="T58" fmla="*/ 0 w 1"/>
                <a:gd name="T59" fmla="*/ 2 h 4"/>
                <a:gd name="T60" fmla="*/ 0 w 1"/>
                <a:gd name="T61" fmla="*/ 2 h 4"/>
                <a:gd name="T62" fmla="*/ 0 w 1"/>
                <a:gd name="T6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42"/>
            <p:cNvSpPr/>
            <p:nvPr/>
          </p:nvSpPr>
          <p:spPr bwMode="auto">
            <a:xfrm>
              <a:off x="6423025" y="3451225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0 h 3"/>
                <a:gd name="T3" fmla="*/ 0 h 3"/>
                <a:gd name="T4" fmla="*/ 2 h 3"/>
                <a:gd name="T5" fmla="*/ 2 h 3"/>
                <a:gd name="T6" fmla="*/ 2 h 3"/>
                <a:gd name="T7" fmla="*/ 2 h 3"/>
                <a:gd name="T8" fmla="*/ 2 h 3"/>
                <a:gd name="T9" fmla="*/ 2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3 h 3"/>
                <a:gd name="T17" fmla="*/ 3 h 3"/>
                <a:gd name="T18" fmla="*/ 3 h 3"/>
                <a:gd name="T19" fmla="*/ 3 h 3"/>
                <a:gd name="T20" fmla="*/ 3 h 3"/>
                <a:gd name="T21" fmla="*/ 3 h 3"/>
                <a:gd name="T22" fmla="*/ 3 h 3"/>
                <a:gd name="T23" fmla="*/ 3 h 3"/>
                <a:gd name="T24" fmla="*/ 3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0 h 3"/>
                <a:gd name="T3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43"/>
            <p:cNvSpPr/>
            <p:nvPr/>
          </p:nvSpPr>
          <p:spPr bwMode="auto">
            <a:xfrm>
              <a:off x="6403975" y="36528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0 h 2"/>
                <a:gd name="T44" fmla="*/ 0 w 2"/>
                <a:gd name="T45" fmla="*/ 0 h 2"/>
                <a:gd name="T46" fmla="*/ 0 w 2"/>
                <a:gd name="T47" fmla="*/ 0 h 2"/>
                <a:gd name="T48" fmla="*/ 0 w 2"/>
                <a:gd name="T49" fmla="*/ 0 h 2"/>
                <a:gd name="T50" fmla="*/ 0 w 2"/>
                <a:gd name="T51" fmla="*/ 0 h 2"/>
                <a:gd name="T52" fmla="*/ 0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2 h 2"/>
                <a:gd name="T68" fmla="*/ 0 w 2"/>
                <a:gd name="T69" fmla="*/ 2 h 2"/>
                <a:gd name="T70" fmla="*/ 0 w 2"/>
                <a:gd name="T71" fmla="*/ 2 h 2"/>
                <a:gd name="T72" fmla="*/ 0 w 2"/>
                <a:gd name="T73" fmla="*/ 2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44"/>
            <p:cNvSpPr/>
            <p:nvPr/>
          </p:nvSpPr>
          <p:spPr bwMode="auto">
            <a:xfrm>
              <a:off x="6423025" y="364966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0 w 2"/>
                <a:gd name="T29" fmla="*/ 0 h 2"/>
                <a:gd name="T30" fmla="*/ 0 w 2"/>
                <a:gd name="T31" fmla="*/ 0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0 w 2"/>
                <a:gd name="T55" fmla="*/ 2 h 2"/>
                <a:gd name="T56" fmla="*/ 0 w 2"/>
                <a:gd name="T57" fmla="*/ 2 h 2"/>
                <a:gd name="T58" fmla="*/ 0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0 w 2"/>
                <a:gd name="T65" fmla="*/ 2 h 2"/>
                <a:gd name="T66" fmla="*/ 0 w 2"/>
                <a:gd name="T6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45"/>
            <p:cNvSpPr/>
            <p:nvPr/>
          </p:nvSpPr>
          <p:spPr bwMode="auto">
            <a:xfrm>
              <a:off x="6434138" y="3644900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46"/>
            <p:cNvSpPr/>
            <p:nvPr/>
          </p:nvSpPr>
          <p:spPr bwMode="auto">
            <a:xfrm>
              <a:off x="6423025" y="3656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47"/>
            <p:cNvSpPr/>
            <p:nvPr/>
          </p:nvSpPr>
          <p:spPr bwMode="auto">
            <a:xfrm>
              <a:off x="6407150" y="365283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  <a:gd name="T11" fmla="*/ 0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2 w 2"/>
                <a:gd name="T19" fmla="*/ 2 w 2"/>
                <a:gd name="T20" fmla="*/ 2 w 2"/>
                <a:gd name="T21" fmla="*/ 2 w 2"/>
                <a:gd name="T22" fmla="*/ 2 w 2"/>
                <a:gd name="T23" fmla="*/ 2 w 2"/>
                <a:gd name="T24" fmla="*/ 2 w 2"/>
                <a:gd name="T25" fmla="*/ 2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2 w 2"/>
                <a:gd name="T32" fmla="*/ 2 w 2"/>
                <a:gd name="T33" fmla="*/ 2 w 2"/>
                <a:gd name="T34" fmla="*/ 2 w 2"/>
                <a:gd name="T35" fmla="*/ 2 w 2"/>
                <a:gd name="T36" fmla="*/ 2 w 2"/>
                <a:gd name="T37" fmla="*/ 2 w 2"/>
                <a:gd name="T38" fmla="*/ 2 w 2"/>
                <a:gd name="T39" fmla="*/ 2 w 2"/>
                <a:gd name="T40" fmla="*/ 2 w 2"/>
                <a:gd name="T41" fmla="*/ 2 w 2"/>
                <a:gd name="T42" fmla="*/ 2 w 2"/>
                <a:gd name="T43" fmla="*/ 2 w 2"/>
                <a:gd name="T44" fmla="*/ 2 w 2"/>
                <a:gd name="T45" fmla="*/ 2 w 2"/>
                <a:gd name="T46" fmla="*/ 2 w 2"/>
                <a:gd name="T47" fmla="*/ 2 w 2"/>
                <a:gd name="T48" fmla="*/ 2 w 2"/>
                <a:gd name="T49" fmla="*/ 2 w 2"/>
                <a:gd name="T50" fmla="*/ 2 w 2"/>
                <a:gd name="T51" fmla="*/ 2 w 2"/>
                <a:gd name="T52" fmla="*/ 2 w 2"/>
                <a:gd name="T53" fmla="*/ 2 w 2"/>
                <a:gd name="T54" fmla="*/ 2 w 2"/>
                <a:gd name="T55" fmla="*/ 2 w 2"/>
                <a:gd name="T56" fmla="*/ 2 w 2"/>
                <a:gd name="T57" fmla="*/ 2 w 2"/>
                <a:gd name="T58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48"/>
            <p:cNvSpPr/>
            <p:nvPr/>
          </p:nvSpPr>
          <p:spPr bwMode="auto">
            <a:xfrm>
              <a:off x="6402388" y="3656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49"/>
            <p:cNvSpPr/>
            <p:nvPr/>
          </p:nvSpPr>
          <p:spPr bwMode="auto">
            <a:xfrm>
              <a:off x="6391275" y="3652838"/>
              <a:ext cx="7938" cy="4763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3 w 5"/>
                <a:gd name="T5" fmla="*/ 2 h 3"/>
                <a:gd name="T6" fmla="*/ 3 w 5"/>
                <a:gd name="T7" fmla="*/ 2 h 3"/>
                <a:gd name="T8" fmla="*/ 3 w 5"/>
                <a:gd name="T9" fmla="*/ 2 h 3"/>
                <a:gd name="T10" fmla="*/ 3 w 5"/>
                <a:gd name="T11" fmla="*/ 2 h 3"/>
                <a:gd name="T12" fmla="*/ 3 w 5"/>
                <a:gd name="T13" fmla="*/ 2 h 3"/>
                <a:gd name="T14" fmla="*/ 3 w 5"/>
                <a:gd name="T15" fmla="*/ 2 h 3"/>
                <a:gd name="T16" fmla="*/ 3 w 5"/>
                <a:gd name="T17" fmla="*/ 2 h 3"/>
                <a:gd name="T18" fmla="*/ 3 w 5"/>
                <a:gd name="T19" fmla="*/ 2 h 3"/>
                <a:gd name="T20" fmla="*/ 5 w 5"/>
                <a:gd name="T21" fmla="*/ 2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2 h 3"/>
                <a:gd name="T28" fmla="*/ 5 w 5"/>
                <a:gd name="T29" fmla="*/ 2 h 3"/>
                <a:gd name="T30" fmla="*/ 5 w 5"/>
                <a:gd name="T31" fmla="*/ 0 h 3"/>
                <a:gd name="T32" fmla="*/ 5 w 5"/>
                <a:gd name="T33" fmla="*/ 2 h 3"/>
                <a:gd name="T34" fmla="*/ 5 w 5"/>
                <a:gd name="T35" fmla="*/ 2 h 3"/>
                <a:gd name="T36" fmla="*/ 5 w 5"/>
                <a:gd name="T37" fmla="*/ 2 h 3"/>
                <a:gd name="T38" fmla="*/ 5 w 5"/>
                <a:gd name="T39" fmla="*/ 2 h 3"/>
                <a:gd name="T40" fmla="*/ 5 w 5"/>
                <a:gd name="T41" fmla="*/ 2 h 3"/>
                <a:gd name="T42" fmla="*/ 3 w 5"/>
                <a:gd name="T43" fmla="*/ 2 h 3"/>
                <a:gd name="T44" fmla="*/ 3 w 5"/>
                <a:gd name="T45" fmla="*/ 2 h 3"/>
                <a:gd name="T46" fmla="*/ 3 w 5"/>
                <a:gd name="T47" fmla="*/ 2 h 3"/>
                <a:gd name="T48" fmla="*/ 3 w 5"/>
                <a:gd name="T49" fmla="*/ 2 h 3"/>
                <a:gd name="T50" fmla="*/ 3 w 5"/>
                <a:gd name="T51" fmla="*/ 2 h 3"/>
                <a:gd name="T52" fmla="*/ 3 w 5"/>
                <a:gd name="T53" fmla="*/ 2 h 3"/>
                <a:gd name="T54" fmla="*/ 3 w 5"/>
                <a:gd name="T55" fmla="*/ 2 h 3"/>
                <a:gd name="T56" fmla="*/ 3 w 5"/>
                <a:gd name="T57" fmla="*/ 2 h 3"/>
                <a:gd name="T58" fmla="*/ 3 w 5"/>
                <a:gd name="T59" fmla="*/ 2 h 3"/>
                <a:gd name="T60" fmla="*/ 2 w 5"/>
                <a:gd name="T61" fmla="*/ 2 h 3"/>
                <a:gd name="T62" fmla="*/ 2 w 5"/>
                <a:gd name="T63" fmla="*/ 2 h 3"/>
                <a:gd name="T64" fmla="*/ 2 w 5"/>
                <a:gd name="T65" fmla="*/ 2 h 3"/>
                <a:gd name="T66" fmla="*/ 2 w 5"/>
                <a:gd name="T67" fmla="*/ 2 h 3"/>
                <a:gd name="T68" fmla="*/ 2 w 5"/>
                <a:gd name="T69" fmla="*/ 2 h 3"/>
                <a:gd name="T70" fmla="*/ 2 w 5"/>
                <a:gd name="T71" fmla="*/ 2 h 3"/>
                <a:gd name="T72" fmla="*/ 0 w 5"/>
                <a:gd name="T73" fmla="*/ 2 h 3"/>
                <a:gd name="T74" fmla="*/ 0 w 5"/>
                <a:gd name="T75" fmla="*/ 2 h 3"/>
                <a:gd name="T76" fmla="*/ 0 w 5"/>
                <a:gd name="T77" fmla="*/ 2 h 3"/>
                <a:gd name="T78" fmla="*/ 0 w 5"/>
                <a:gd name="T79" fmla="*/ 2 h 3"/>
                <a:gd name="T80" fmla="*/ 0 w 5"/>
                <a:gd name="T81" fmla="*/ 2 h 3"/>
                <a:gd name="T82" fmla="*/ 0 w 5"/>
                <a:gd name="T83" fmla="*/ 2 h 3"/>
                <a:gd name="T84" fmla="*/ 0 w 5"/>
                <a:gd name="T85" fmla="*/ 2 h 3"/>
                <a:gd name="T86" fmla="*/ 0 w 5"/>
                <a:gd name="T87" fmla="*/ 2 h 3"/>
                <a:gd name="T88" fmla="*/ 0 w 5"/>
                <a:gd name="T89" fmla="*/ 2 h 3"/>
                <a:gd name="T90" fmla="*/ 0 w 5"/>
                <a:gd name="T91" fmla="*/ 2 h 3"/>
                <a:gd name="T92" fmla="*/ 0 w 5"/>
                <a:gd name="T93" fmla="*/ 2 h 3"/>
                <a:gd name="T94" fmla="*/ 2 w 5"/>
                <a:gd name="T9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50"/>
            <p:cNvSpPr/>
            <p:nvPr/>
          </p:nvSpPr>
          <p:spPr bwMode="auto">
            <a:xfrm>
              <a:off x="6396038" y="3641725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51"/>
            <p:cNvSpPr/>
            <p:nvPr/>
          </p:nvSpPr>
          <p:spPr bwMode="auto">
            <a:xfrm>
              <a:off x="6423025" y="36242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  <a:gd name="T70" fmla="*/ 0 w 2"/>
                <a:gd name="T71" fmla="*/ 0 h 2"/>
                <a:gd name="T72" fmla="*/ 0 w 2"/>
                <a:gd name="T73" fmla="*/ 0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  <a:gd name="T80" fmla="*/ 0 w 2"/>
                <a:gd name="T81" fmla="*/ 2 h 2"/>
                <a:gd name="T82" fmla="*/ 0 w 2"/>
                <a:gd name="T83" fmla="*/ 2 h 2"/>
                <a:gd name="T84" fmla="*/ 0 w 2"/>
                <a:gd name="T85" fmla="*/ 2 h 2"/>
                <a:gd name="T86" fmla="*/ 0 w 2"/>
                <a:gd name="T87" fmla="*/ 2 h 2"/>
                <a:gd name="T88" fmla="*/ 0 w 2"/>
                <a:gd name="T89" fmla="*/ 2 h 2"/>
                <a:gd name="T90" fmla="*/ 0 w 2"/>
                <a:gd name="T91" fmla="*/ 2 h 2"/>
                <a:gd name="T92" fmla="*/ 0 w 2"/>
                <a:gd name="T93" fmla="*/ 2 h 2"/>
                <a:gd name="T94" fmla="*/ 0 w 2"/>
                <a:gd name="T95" fmla="*/ 2 h 2"/>
                <a:gd name="T96" fmla="*/ 0 w 2"/>
                <a:gd name="T97" fmla="*/ 2 h 2"/>
                <a:gd name="T98" fmla="*/ 0 w 2"/>
                <a:gd name="T99" fmla="*/ 2 h 2"/>
                <a:gd name="T100" fmla="*/ 0 w 2"/>
                <a:gd name="T101" fmla="*/ 2 h 2"/>
                <a:gd name="T102" fmla="*/ 0 w 2"/>
                <a:gd name="T103" fmla="*/ 0 h 2"/>
                <a:gd name="T104" fmla="*/ 0 w 2"/>
                <a:gd name="T105" fmla="*/ 0 h 2"/>
                <a:gd name="T106" fmla="*/ 0 w 2"/>
                <a:gd name="T107" fmla="*/ 0 h 2"/>
                <a:gd name="T108" fmla="*/ 0 w 2"/>
                <a:gd name="T10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52"/>
            <p:cNvSpPr/>
            <p:nvPr/>
          </p:nvSpPr>
          <p:spPr bwMode="auto">
            <a:xfrm>
              <a:off x="6415088" y="3616325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  <a:gd name="T11" fmla="*/ 0 w 2"/>
                <a:gd name="T12" fmla="*/ 0 w 2"/>
                <a:gd name="T13" fmla="*/ 0 w 2"/>
                <a:gd name="T14" fmla="*/ 0 w 2"/>
                <a:gd name="T15" fmla="*/ 0 w 2"/>
                <a:gd name="T16" fmla="*/ 2 w 2"/>
                <a:gd name="T17" fmla="*/ 2 w 2"/>
                <a:gd name="T18" fmla="*/ 2 w 2"/>
                <a:gd name="T1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53"/>
            <p:cNvSpPr/>
            <p:nvPr/>
          </p:nvSpPr>
          <p:spPr bwMode="auto">
            <a:xfrm>
              <a:off x="6411913" y="3616325"/>
              <a:ext cx="6350" cy="11113"/>
            </a:xfrm>
            <a:custGeom>
              <a:avLst/>
              <a:gdLst>
                <a:gd name="T0" fmla="*/ 2 w 4"/>
                <a:gd name="T1" fmla="*/ 5 h 7"/>
                <a:gd name="T2" fmla="*/ 2 w 4"/>
                <a:gd name="T3" fmla="*/ 5 h 7"/>
                <a:gd name="T4" fmla="*/ 2 w 4"/>
                <a:gd name="T5" fmla="*/ 5 h 7"/>
                <a:gd name="T6" fmla="*/ 2 w 4"/>
                <a:gd name="T7" fmla="*/ 3 h 7"/>
                <a:gd name="T8" fmla="*/ 4 w 4"/>
                <a:gd name="T9" fmla="*/ 5 h 7"/>
                <a:gd name="T10" fmla="*/ 4 w 4"/>
                <a:gd name="T11" fmla="*/ 5 h 7"/>
                <a:gd name="T12" fmla="*/ 4 w 4"/>
                <a:gd name="T13" fmla="*/ 5 h 7"/>
                <a:gd name="T14" fmla="*/ 4 w 4"/>
                <a:gd name="T15" fmla="*/ 5 h 7"/>
                <a:gd name="T16" fmla="*/ 4 w 4"/>
                <a:gd name="T17" fmla="*/ 5 h 7"/>
                <a:gd name="T18" fmla="*/ 4 w 4"/>
                <a:gd name="T19" fmla="*/ 3 h 7"/>
                <a:gd name="T20" fmla="*/ 4 w 4"/>
                <a:gd name="T21" fmla="*/ 3 h 7"/>
                <a:gd name="T22" fmla="*/ 4 w 4"/>
                <a:gd name="T23" fmla="*/ 3 h 7"/>
                <a:gd name="T24" fmla="*/ 4 w 4"/>
                <a:gd name="T25" fmla="*/ 3 h 7"/>
                <a:gd name="T26" fmla="*/ 2 w 4"/>
                <a:gd name="T27" fmla="*/ 3 h 7"/>
                <a:gd name="T28" fmla="*/ 4 w 4"/>
                <a:gd name="T29" fmla="*/ 3 h 7"/>
                <a:gd name="T30" fmla="*/ 4 w 4"/>
                <a:gd name="T31" fmla="*/ 2 h 7"/>
                <a:gd name="T32" fmla="*/ 4 w 4"/>
                <a:gd name="T33" fmla="*/ 2 h 7"/>
                <a:gd name="T34" fmla="*/ 2 w 4"/>
                <a:gd name="T35" fmla="*/ 2 h 7"/>
                <a:gd name="T36" fmla="*/ 2 w 4"/>
                <a:gd name="T37" fmla="*/ 2 h 7"/>
                <a:gd name="T38" fmla="*/ 2 w 4"/>
                <a:gd name="T39" fmla="*/ 2 h 7"/>
                <a:gd name="T40" fmla="*/ 2 w 4"/>
                <a:gd name="T41" fmla="*/ 3 h 7"/>
                <a:gd name="T42" fmla="*/ 2 w 4"/>
                <a:gd name="T43" fmla="*/ 3 h 7"/>
                <a:gd name="T44" fmla="*/ 2 w 4"/>
                <a:gd name="T45" fmla="*/ 2 h 7"/>
                <a:gd name="T46" fmla="*/ 2 w 4"/>
                <a:gd name="T47" fmla="*/ 2 h 7"/>
                <a:gd name="T48" fmla="*/ 2 w 4"/>
                <a:gd name="T49" fmla="*/ 2 h 7"/>
                <a:gd name="T50" fmla="*/ 2 w 4"/>
                <a:gd name="T51" fmla="*/ 0 h 7"/>
                <a:gd name="T52" fmla="*/ 2 w 4"/>
                <a:gd name="T53" fmla="*/ 0 h 7"/>
                <a:gd name="T54" fmla="*/ 2 w 4"/>
                <a:gd name="T55" fmla="*/ 0 h 7"/>
                <a:gd name="T56" fmla="*/ 2 w 4"/>
                <a:gd name="T57" fmla="*/ 0 h 7"/>
                <a:gd name="T58" fmla="*/ 2 w 4"/>
                <a:gd name="T59" fmla="*/ 2 h 7"/>
                <a:gd name="T60" fmla="*/ 2 w 4"/>
                <a:gd name="T61" fmla="*/ 2 h 7"/>
                <a:gd name="T62" fmla="*/ 2 w 4"/>
                <a:gd name="T63" fmla="*/ 2 h 7"/>
                <a:gd name="T64" fmla="*/ 0 w 4"/>
                <a:gd name="T65" fmla="*/ 2 h 7"/>
                <a:gd name="T66" fmla="*/ 0 w 4"/>
                <a:gd name="T67" fmla="*/ 2 h 7"/>
                <a:gd name="T68" fmla="*/ 0 w 4"/>
                <a:gd name="T69" fmla="*/ 3 h 7"/>
                <a:gd name="T70" fmla="*/ 0 w 4"/>
                <a:gd name="T71" fmla="*/ 3 h 7"/>
                <a:gd name="T72" fmla="*/ 2 w 4"/>
                <a:gd name="T73" fmla="*/ 3 h 7"/>
                <a:gd name="T74" fmla="*/ 2 w 4"/>
                <a:gd name="T75" fmla="*/ 5 h 7"/>
                <a:gd name="T76" fmla="*/ 2 w 4"/>
                <a:gd name="T77" fmla="*/ 5 h 7"/>
                <a:gd name="T78" fmla="*/ 2 w 4"/>
                <a:gd name="T79" fmla="*/ 5 h 7"/>
                <a:gd name="T80" fmla="*/ 2 w 4"/>
                <a:gd name="T81" fmla="*/ 5 h 7"/>
                <a:gd name="T82" fmla="*/ 2 w 4"/>
                <a:gd name="T83" fmla="*/ 7 h 7"/>
                <a:gd name="T84" fmla="*/ 2 w 4"/>
                <a:gd name="T85" fmla="*/ 7 h 7"/>
                <a:gd name="T86" fmla="*/ 2 w 4"/>
                <a:gd name="T87" fmla="*/ 7 h 7"/>
                <a:gd name="T88" fmla="*/ 2 w 4"/>
                <a:gd name="T89" fmla="*/ 7 h 7"/>
                <a:gd name="T90" fmla="*/ 2 w 4"/>
                <a:gd name="T91" fmla="*/ 5 h 7"/>
                <a:gd name="T92" fmla="*/ 2 w 4"/>
                <a:gd name="T93" fmla="*/ 5 h 7"/>
                <a:gd name="T94" fmla="*/ 2 w 4"/>
                <a:gd name="T95" fmla="*/ 5 h 7"/>
                <a:gd name="T96" fmla="*/ 2 w 4"/>
                <a:gd name="T9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" h="7">
                  <a:moveTo>
                    <a:pt x="2" y="5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54"/>
            <p:cNvSpPr/>
            <p:nvPr/>
          </p:nvSpPr>
          <p:spPr bwMode="auto">
            <a:xfrm>
              <a:off x="6399213" y="3629025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2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2 w 2"/>
                <a:gd name="T19" fmla="*/ 2 w 2"/>
                <a:gd name="T20" fmla="*/ 2 w 2"/>
                <a:gd name="T21" fmla="*/ 2 w 2"/>
                <a:gd name="T22" fmla="*/ 2 w 2"/>
                <a:gd name="T23" fmla="*/ 2 w 2"/>
                <a:gd name="T24" fmla="*/ 2 w 2"/>
                <a:gd name="T25" fmla="*/ 2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2 w 2"/>
                <a:gd name="T32" fmla="*/ 2 w 2"/>
                <a:gd name="T33" fmla="*/ 2 w 2"/>
                <a:gd name="T34" fmla="*/ 2 w 2"/>
                <a:gd name="T35" fmla="*/ 2 w 2"/>
                <a:gd name="T36" fmla="*/ 2 w 2"/>
                <a:gd name="T37" fmla="*/ 0 w 2"/>
                <a:gd name="T38" fmla="*/ 0 w 2"/>
                <a:gd name="T39" fmla="*/ 0 w 2"/>
                <a:gd name="T40" fmla="*/ 0 w 2"/>
                <a:gd name="T41" fmla="*/ 0 w 2"/>
                <a:gd name="T42" fmla="*/ 0 w 2"/>
                <a:gd name="T43" fmla="*/ 0 w 2"/>
                <a:gd name="T44" fmla="*/ 0 w 2"/>
                <a:gd name="T45" fmla="*/ 0 w 2"/>
                <a:gd name="T46" fmla="*/ 0 w 2"/>
                <a:gd name="T47" fmla="*/ 0 w 2"/>
                <a:gd name="T48" fmla="*/ 0 w 2"/>
                <a:gd name="T49" fmla="*/ 2 w 2"/>
                <a:gd name="T50" fmla="*/ 2 w 2"/>
                <a:gd name="T51" fmla="*/ 2 w 2"/>
                <a:gd name="T52" fmla="*/ 2 w 2"/>
                <a:gd name="T53" fmla="*/ 2 w 2"/>
                <a:gd name="T54" fmla="*/ 2 w 2"/>
                <a:gd name="T55" fmla="*/ 2 w 2"/>
                <a:gd name="T56" fmla="*/ 2 w 2"/>
                <a:gd name="T57" fmla="*/ 2 w 2"/>
                <a:gd name="T58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55"/>
            <p:cNvSpPr/>
            <p:nvPr/>
          </p:nvSpPr>
          <p:spPr bwMode="auto">
            <a:xfrm>
              <a:off x="6403975" y="36290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0 w 2"/>
                <a:gd name="T31" fmla="*/ 0 h 2"/>
                <a:gd name="T32" fmla="*/ 0 w 2"/>
                <a:gd name="T33" fmla="*/ 0 h 2"/>
                <a:gd name="T34" fmla="*/ 0 w 2"/>
                <a:gd name="T35" fmla="*/ 0 h 2"/>
                <a:gd name="T36" fmla="*/ 0 w 2"/>
                <a:gd name="T37" fmla="*/ 0 h 2"/>
                <a:gd name="T38" fmla="*/ 0 w 2"/>
                <a:gd name="T39" fmla="*/ 0 h 2"/>
                <a:gd name="T40" fmla="*/ 0 w 2"/>
                <a:gd name="T41" fmla="*/ 0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0 w 2"/>
                <a:gd name="T55" fmla="*/ 2 h 2"/>
                <a:gd name="T56" fmla="*/ 0 w 2"/>
                <a:gd name="T57" fmla="*/ 2 h 2"/>
                <a:gd name="T58" fmla="*/ 0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0 w 2"/>
                <a:gd name="T65" fmla="*/ 2 h 2"/>
                <a:gd name="T66" fmla="*/ 0 w 2"/>
                <a:gd name="T67" fmla="*/ 2 h 2"/>
                <a:gd name="T68" fmla="*/ 2 w 2"/>
                <a:gd name="T69" fmla="*/ 2 h 2"/>
                <a:gd name="T70" fmla="*/ 2 w 2"/>
                <a:gd name="T71" fmla="*/ 2 h 2"/>
                <a:gd name="T72" fmla="*/ 2 w 2"/>
                <a:gd name="T73" fmla="*/ 2 h 2"/>
                <a:gd name="T74" fmla="*/ 2 w 2"/>
                <a:gd name="T75" fmla="*/ 2 h 2"/>
                <a:gd name="T76" fmla="*/ 2 w 2"/>
                <a:gd name="T77" fmla="*/ 2 h 2"/>
                <a:gd name="T78" fmla="*/ 2 w 2"/>
                <a:gd name="T7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56"/>
            <p:cNvSpPr/>
            <p:nvPr/>
          </p:nvSpPr>
          <p:spPr bwMode="auto">
            <a:xfrm>
              <a:off x="6381750" y="363696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0 h 2"/>
                <a:gd name="T23" fmla="*/ 0 h 2"/>
                <a:gd name="T24" fmla="*/ 0 h 2"/>
                <a:gd name="T25" fmla="*/ 0 h 2"/>
                <a:gd name="T26" fmla="*/ 0 h 2"/>
                <a:gd name="T2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57"/>
            <p:cNvSpPr/>
            <p:nvPr/>
          </p:nvSpPr>
          <p:spPr bwMode="auto">
            <a:xfrm>
              <a:off x="6359525" y="3597275"/>
              <a:ext cx="30163" cy="42863"/>
            </a:xfrm>
            <a:custGeom>
              <a:avLst/>
              <a:gdLst>
                <a:gd name="T0" fmla="*/ 14 w 19"/>
                <a:gd name="T1" fmla="*/ 22 h 27"/>
                <a:gd name="T2" fmla="*/ 14 w 19"/>
                <a:gd name="T3" fmla="*/ 20 h 27"/>
                <a:gd name="T4" fmla="*/ 15 w 19"/>
                <a:gd name="T5" fmla="*/ 20 h 27"/>
                <a:gd name="T6" fmla="*/ 17 w 19"/>
                <a:gd name="T7" fmla="*/ 19 h 27"/>
                <a:gd name="T8" fmla="*/ 17 w 19"/>
                <a:gd name="T9" fmla="*/ 19 h 27"/>
                <a:gd name="T10" fmla="*/ 17 w 19"/>
                <a:gd name="T11" fmla="*/ 17 h 27"/>
                <a:gd name="T12" fmla="*/ 17 w 19"/>
                <a:gd name="T13" fmla="*/ 17 h 27"/>
                <a:gd name="T14" fmla="*/ 17 w 19"/>
                <a:gd name="T15" fmla="*/ 15 h 27"/>
                <a:gd name="T16" fmla="*/ 19 w 19"/>
                <a:gd name="T17" fmla="*/ 15 h 27"/>
                <a:gd name="T18" fmla="*/ 19 w 19"/>
                <a:gd name="T19" fmla="*/ 14 h 27"/>
                <a:gd name="T20" fmla="*/ 17 w 19"/>
                <a:gd name="T21" fmla="*/ 12 h 27"/>
                <a:gd name="T22" fmla="*/ 17 w 19"/>
                <a:gd name="T23" fmla="*/ 12 h 27"/>
                <a:gd name="T24" fmla="*/ 17 w 19"/>
                <a:gd name="T25" fmla="*/ 10 h 27"/>
                <a:gd name="T26" fmla="*/ 17 w 19"/>
                <a:gd name="T27" fmla="*/ 10 h 27"/>
                <a:gd name="T28" fmla="*/ 15 w 19"/>
                <a:gd name="T29" fmla="*/ 9 h 27"/>
                <a:gd name="T30" fmla="*/ 15 w 19"/>
                <a:gd name="T31" fmla="*/ 9 h 27"/>
                <a:gd name="T32" fmla="*/ 15 w 19"/>
                <a:gd name="T33" fmla="*/ 7 h 27"/>
                <a:gd name="T34" fmla="*/ 17 w 19"/>
                <a:gd name="T35" fmla="*/ 7 h 27"/>
                <a:gd name="T36" fmla="*/ 17 w 19"/>
                <a:gd name="T37" fmla="*/ 7 h 27"/>
                <a:gd name="T38" fmla="*/ 17 w 19"/>
                <a:gd name="T39" fmla="*/ 5 h 27"/>
                <a:gd name="T40" fmla="*/ 19 w 19"/>
                <a:gd name="T41" fmla="*/ 5 h 27"/>
                <a:gd name="T42" fmla="*/ 19 w 19"/>
                <a:gd name="T43" fmla="*/ 4 h 27"/>
                <a:gd name="T44" fmla="*/ 17 w 19"/>
                <a:gd name="T45" fmla="*/ 4 h 27"/>
                <a:gd name="T46" fmla="*/ 17 w 19"/>
                <a:gd name="T47" fmla="*/ 4 h 27"/>
                <a:gd name="T48" fmla="*/ 15 w 19"/>
                <a:gd name="T49" fmla="*/ 4 h 27"/>
                <a:gd name="T50" fmla="*/ 15 w 19"/>
                <a:gd name="T51" fmla="*/ 2 h 27"/>
                <a:gd name="T52" fmla="*/ 15 w 19"/>
                <a:gd name="T53" fmla="*/ 2 h 27"/>
                <a:gd name="T54" fmla="*/ 15 w 19"/>
                <a:gd name="T55" fmla="*/ 2 h 27"/>
                <a:gd name="T56" fmla="*/ 14 w 19"/>
                <a:gd name="T57" fmla="*/ 2 h 27"/>
                <a:gd name="T58" fmla="*/ 14 w 19"/>
                <a:gd name="T59" fmla="*/ 4 h 27"/>
                <a:gd name="T60" fmla="*/ 12 w 19"/>
                <a:gd name="T61" fmla="*/ 4 h 27"/>
                <a:gd name="T62" fmla="*/ 12 w 19"/>
                <a:gd name="T63" fmla="*/ 5 h 27"/>
                <a:gd name="T64" fmla="*/ 12 w 19"/>
                <a:gd name="T65" fmla="*/ 5 h 27"/>
                <a:gd name="T66" fmla="*/ 10 w 19"/>
                <a:gd name="T67" fmla="*/ 7 h 27"/>
                <a:gd name="T68" fmla="*/ 9 w 19"/>
                <a:gd name="T69" fmla="*/ 7 h 27"/>
                <a:gd name="T70" fmla="*/ 7 w 19"/>
                <a:gd name="T71" fmla="*/ 10 h 27"/>
                <a:gd name="T72" fmla="*/ 5 w 19"/>
                <a:gd name="T73" fmla="*/ 10 h 27"/>
                <a:gd name="T74" fmla="*/ 5 w 19"/>
                <a:gd name="T75" fmla="*/ 12 h 27"/>
                <a:gd name="T76" fmla="*/ 5 w 19"/>
                <a:gd name="T77" fmla="*/ 14 h 27"/>
                <a:gd name="T78" fmla="*/ 5 w 19"/>
                <a:gd name="T79" fmla="*/ 14 h 27"/>
                <a:gd name="T80" fmla="*/ 4 w 19"/>
                <a:gd name="T81" fmla="*/ 14 h 27"/>
                <a:gd name="T82" fmla="*/ 2 w 19"/>
                <a:gd name="T83" fmla="*/ 12 h 27"/>
                <a:gd name="T84" fmla="*/ 0 w 19"/>
                <a:gd name="T85" fmla="*/ 14 h 27"/>
                <a:gd name="T86" fmla="*/ 0 w 19"/>
                <a:gd name="T87" fmla="*/ 17 h 27"/>
                <a:gd name="T88" fmla="*/ 0 w 19"/>
                <a:gd name="T89" fmla="*/ 19 h 27"/>
                <a:gd name="T90" fmla="*/ 2 w 19"/>
                <a:gd name="T91" fmla="*/ 19 h 27"/>
                <a:gd name="T92" fmla="*/ 2 w 19"/>
                <a:gd name="T93" fmla="*/ 20 h 27"/>
                <a:gd name="T94" fmla="*/ 2 w 19"/>
                <a:gd name="T95" fmla="*/ 20 h 27"/>
                <a:gd name="T96" fmla="*/ 2 w 19"/>
                <a:gd name="T97" fmla="*/ 22 h 27"/>
                <a:gd name="T98" fmla="*/ 4 w 19"/>
                <a:gd name="T99" fmla="*/ 23 h 27"/>
                <a:gd name="T100" fmla="*/ 4 w 19"/>
                <a:gd name="T101" fmla="*/ 23 h 27"/>
                <a:gd name="T102" fmla="*/ 5 w 19"/>
                <a:gd name="T103" fmla="*/ 23 h 27"/>
                <a:gd name="T104" fmla="*/ 5 w 19"/>
                <a:gd name="T105" fmla="*/ 23 h 27"/>
                <a:gd name="T106" fmla="*/ 7 w 19"/>
                <a:gd name="T107" fmla="*/ 25 h 27"/>
                <a:gd name="T108" fmla="*/ 9 w 19"/>
                <a:gd name="T109" fmla="*/ 23 h 27"/>
                <a:gd name="T110" fmla="*/ 9 w 19"/>
                <a:gd name="T111" fmla="*/ 25 h 27"/>
                <a:gd name="T112" fmla="*/ 10 w 19"/>
                <a:gd name="T113" fmla="*/ 25 h 27"/>
                <a:gd name="T114" fmla="*/ 10 w 19"/>
                <a:gd name="T115" fmla="*/ 27 h 27"/>
                <a:gd name="T116" fmla="*/ 12 w 19"/>
                <a:gd name="T117" fmla="*/ 25 h 27"/>
                <a:gd name="T118" fmla="*/ 14 w 19"/>
                <a:gd name="T11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7">
                  <a:moveTo>
                    <a:pt x="14" y="23"/>
                  </a:moveTo>
                  <a:lnTo>
                    <a:pt x="14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58"/>
            <p:cNvSpPr/>
            <p:nvPr/>
          </p:nvSpPr>
          <p:spPr bwMode="auto">
            <a:xfrm>
              <a:off x="6389688" y="3619500"/>
              <a:ext cx="17463" cy="25400"/>
            </a:xfrm>
            <a:custGeom>
              <a:avLst/>
              <a:gdLst>
                <a:gd name="T0" fmla="*/ 11 w 11"/>
                <a:gd name="T1" fmla="*/ 0 h 16"/>
                <a:gd name="T2" fmla="*/ 8 w 11"/>
                <a:gd name="T3" fmla="*/ 1 h 16"/>
                <a:gd name="T4" fmla="*/ 8 w 11"/>
                <a:gd name="T5" fmla="*/ 1 h 16"/>
                <a:gd name="T6" fmla="*/ 6 w 11"/>
                <a:gd name="T7" fmla="*/ 1 h 16"/>
                <a:gd name="T8" fmla="*/ 6 w 11"/>
                <a:gd name="T9" fmla="*/ 1 h 16"/>
                <a:gd name="T10" fmla="*/ 4 w 11"/>
                <a:gd name="T11" fmla="*/ 0 h 16"/>
                <a:gd name="T12" fmla="*/ 4 w 11"/>
                <a:gd name="T13" fmla="*/ 0 h 16"/>
                <a:gd name="T14" fmla="*/ 3 w 11"/>
                <a:gd name="T15" fmla="*/ 1 h 16"/>
                <a:gd name="T16" fmla="*/ 3 w 11"/>
                <a:gd name="T17" fmla="*/ 1 h 16"/>
                <a:gd name="T18" fmla="*/ 1 w 11"/>
                <a:gd name="T19" fmla="*/ 1 h 16"/>
                <a:gd name="T20" fmla="*/ 1 w 11"/>
                <a:gd name="T21" fmla="*/ 3 h 16"/>
                <a:gd name="T22" fmla="*/ 1 w 11"/>
                <a:gd name="T23" fmla="*/ 3 h 16"/>
                <a:gd name="T24" fmla="*/ 1 w 11"/>
                <a:gd name="T25" fmla="*/ 5 h 16"/>
                <a:gd name="T26" fmla="*/ 1 w 11"/>
                <a:gd name="T27" fmla="*/ 5 h 16"/>
                <a:gd name="T28" fmla="*/ 0 w 11"/>
                <a:gd name="T29" fmla="*/ 6 h 16"/>
                <a:gd name="T30" fmla="*/ 0 w 11"/>
                <a:gd name="T31" fmla="*/ 8 h 16"/>
                <a:gd name="T32" fmla="*/ 0 w 11"/>
                <a:gd name="T33" fmla="*/ 9 h 16"/>
                <a:gd name="T34" fmla="*/ 0 w 11"/>
                <a:gd name="T35" fmla="*/ 9 h 16"/>
                <a:gd name="T36" fmla="*/ 0 w 11"/>
                <a:gd name="T37" fmla="*/ 11 h 16"/>
                <a:gd name="T38" fmla="*/ 1 w 11"/>
                <a:gd name="T39" fmla="*/ 11 h 16"/>
                <a:gd name="T40" fmla="*/ 1 w 11"/>
                <a:gd name="T41" fmla="*/ 13 h 16"/>
                <a:gd name="T42" fmla="*/ 0 w 11"/>
                <a:gd name="T43" fmla="*/ 16 h 16"/>
                <a:gd name="T44" fmla="*/ 1 w 11"/>
                <a:gd name="T45" fmla="*/ 16 h 16"/>
                <a:gd name="T46" fmla="*/ 3 w 11"/>
                <a:gd name="T47" fmla="*/ 16 h 16"/>
                <a:gd name="T48" fmla="*/ 3 w 11"/>
                <a:gd name="T49" fmla="*/ 14 h 16"/>
                <a:gd name="T50" fmla="*/ 3 w 11"/>
                <a:gd name="T51" fmla="*/ 13 h 16"/>
                <a:gd name="T52" fmla="*/ 3 w 11"/>
                <a:gd name="T53" fmla="*/ 9 h 16"/>
                <a:gd name="T54" fmla="*/ 3 w 11"/>
                <a:gd name="T55" fmla="*/ 9 h 16"/>
                <a:gd name="T56" fmla="*/ 3 w 11"/>
                <a:gd name="T57" fmla="*/ 9 h 16"/>
                <a:gd name="T58" fmla="*/ 4 w 11"/>
                <a:gd name="T59" fmla="*/ 13 h 16"/>
                <a:gd name="T60" fmla="*/ 4 w 11"/>
                <a:gd name="T61" fmla="*/ 13 h 16"/>
                <a:gd name="T62" fmla="*/ 4 w 11"/>
                <a:gd name="T63" fmla="*/ 14 h 16"/>
                <a:gd name="T64" fmla="*/ 6 w 11"/>
                <a:gd name="T65" fmla="*/ 13 h 16"/>
                <a:gd name="T66" fmla="*/ 6 w 11"/>
                <a:gd name="T67" fmla="*/ 13 h 16"/>
                <a:gd name="T68" fmla="*/ 6 w 11"/>
                <a:gd name="T69" fmla="*/ 13 h 16"/>
                <a:gd name="T70" fmla="*/ 6 w 11"/>
                <a:gd name="T71" fmla="*/ 11 h 16"/>
                <a:gd name="T72" fmla="*/ 6 w 11"/>
                <a:gd name="T73" fmla="*/ 9 h 16"/>
                <a:gd name="T74" fmla="*/ 4 w 11"/>
                <a:gd name="T75" fmla="*/ 8 h 16"/>
                <a:gd name="T76" fmla="*/ 4 w 11"/>
                <a:gd name="T77" fmla="*/ 8 h 16"/>
                <a:gd name="T78" fmla="*/ 4 w 11"/>
                <a:gd name="T79" fmla="*/ 6 h 16"/>
                <a:gd name="T80" fmla="*/ 6 w 11"/>
                <a:gd name="T81" fmla="*/ 6 h 16"/>
                <a:gd name="T82" fmla="*/ 8 w 11"/>
                <a:gd name="T83" fmla="*/ 5 h 16"/>
                <a:gd name="T84" fmla="*/ 8 w 11"/>
                <a:gd name="T85" fmla="*/ 5 h 16"/>
                <a:gd name="T86" fmla="*/ 6 w 11"/>
                <a:gd name="T87" fmla="*/ 5 h 16"/>
                <a:gd name="T88" fmla="*/ 6 w 11"/>
                <a:gd name="T89" fmla="*/ 5 h 16"/>
                <a:gd name="T90" fmla="*/ 4 w 11"/>
                <a:gd name="T91" fmla="*/ 5 h 16"/>
                <a:gd name="T92" fmla="*/ 4 w 11"/>
                <a:gd name="T93" fmla="*/ 5 h 16"/>
                <a:gd name="T94" fmla="*/ 3 w 11"/>
                <a:gd name="T95" fmla="*/ 6 h 16"/>
                <a:gd name="T96" fmla="*/ 3 w 11"/>
                <a:gd name="T97" fmla="*/ 6 h 16"/>
                <a:gd name="T98" fmla="*/ 3 w 11"/>
                <a:gd name="T99" fmla="*/ 5 h 16"/>
                <a:gd name="T100" fmla="*/ 3 w 11"/>
                <a:gd name="T101" fmla="*/ 5 h 16"/>
                <a:gd name="T102" fmla="*/ 1 w 11"/>
                <a:gd name="T103" fmla="*/ 3 h 16"/>
                <a:gd name="T104" fmla="*/ 3 w 11"/>
                <a:gd name="T105" fmla="*/ 1 h 16"/>
                <a:gd name="T106" fmla="*/ 4 w 11"/>
                <a:gd name="T107" fmla="*/ 1 h 16"/>
                <a:gd name="T108" fmla="*/ 4 w 11"/>
                <a:gd name="T109" fmla="*/ 1 h 16"/>
                <a:gd name="T110" fmla="*/ 4 w 11"/>
                <a:gd name="T111" fmla="*/ 1 h 16"/>
                <a:gd name="T112" fmla="*/ 6 w 11"/>
                <a:gd name="T113" fmla="*/ 1 h 16"/>
                <a:gd name="T114" fmla="*/ 8 w 11"/>
                <a:gd name="T115" fmla="*/ 1 h 16"/>
                <a:gd name="T116" fmla="*/ 8 w 11"/>
                <a:gd name="T117" fmla="*/ 1 h 16"/>
                <a:gd name="T118" fmla="*/ 9 w 11"/>
                <a:gd name="T119" fmla="*/ 1 h 16"/>
                <a:gd name="T120" fmla="*/ 9 w 11"/>
                <a:gd name="T121" fmla="*/ 1 h 16"/>
                <a:gd name="T122" fmla="*/ 11 w 11"/>
                <a:gd name="T1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" h="16">
                  <a:moveTo>
                    <a:pt x="11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59"/>
            <p:cNvSpPr/>
            <p:nvPr/>
          </p:nvSpPr>
          <p:spPr bwMode="auto">
            <a:xfrm>
              <a:off x="6407150" y="36290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0 w 2"/>
                <a:gd name="T55" fmla="*/ 2 h 2"/>
                <a:gd name="T56" fmla="*/ 0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2 h 2"/>
                <a:gd name="T66" fmla="*/ 2 w 2"/>
                <a:gd name="T67" fmla="*/ 2 h 2"/>
                <a:gd name="T68" fmla="*/ 2 w 2"/>
                <a:gd name="T69" fmla="*/ 2 h 2"/>
                <a:gd name="T70" fmla="*/ 2 w 2"/>
                <a:gd name="T71" fmla="*/ 2 h 2"/>
                <a:gd name="T72" fmla="*/ 2 w 2"/>
                <a:gd name="T7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60"/>
            <p:cNvSpPr/>
            <p:nvPr/>
          </p:nvSpPr>
          <p:spPr bwMode="auto">
            <a:xfrm>
              <a:off x="6411913" y="36290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0 w 2"/>
                <a:gd name="T45" fmla="*/ 0 h 2"/>
                <a:gd name="T46" fmla="*/ 0 w 2"/>
                <a:gd name="T47" fmla="*/ 0 h 2"/>
                <a:gd name="T48" fmla="*/ 0 w 2"/>
                <a:gd name="T49" fmla="*/ 0 h 2"/>
                <a:gd name="T50" fmla="*/ 0 w 2"/>
                <a:gd name="T51" fmla="*/ 0 h 2"/>
                <a:gd name="T52" fmla="*/ 2 w 2"/>
                <a:gd name="T53" fmla="*/ 2 h 2"/>
                <a:gd name="T54" fmla="*/ 2 w 2"/>
                <a:gd name="T5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61"/>
            <p:cNvSpPr/>
            <p:nvPr/>
          </p:nvSpPr>
          <p:spPr bwMode="auto">
            <a:xfrm>
              <a:off x="6411913" y="362743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2 w 2"/>
                <a:gd name="T6" fmla="*/ 2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0 w 2"/>
                <a:gd name="T19" fmla="*/ 0 w 2"/>
                <a:gd name="T20" fmla="*/ 0 w 2"/>
                <a:gd name="T21" fmla="*/ 0 w 2"/>
                <a:gd name="T22" fmla="*/ 0 w 2"/>
                <a:gd name="T23" fmla="*/ 0 w 2"/>
                <a:gd name="T24" fmla="*/ 0 w 2"/>
                <a:gd name="T25" fmla="*/ 0 w 2"/>
                <a:gd name="T26" fmla="*/ 0 w 2"/>
                <a:gd name="T27" fmla="*/ 0 w 2"/>
                <a:gd name="T28" fmla="*/ 0 w 2"/>
                <a:gd name="T29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62"/>
            <p:cNvSpPr/>
            <p:nvPr/>
          </p:nvSpPr>
          <p:spPr bwMode="auto">
            <a:xfrm>
              <a:off x="6415088" y="3633788"/>
              <a:ext cx="7938" cy="317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2 h 2"/>
                <a:gd name="T8" fmla="*/ 2 w 5"/>
                <a:gd name="T9" fmla="*/ 2 h 2"/>
                <a:gd name="T10" fmla="*/ 2 w 5"/>
                <a:gd name="T11" fmla="*/ 2 h 2"/>
                <a:gd name="T12" fmla="*/ 2 w 5"/>
                <a:gd name="T13" fmla="*/ 2 h 2"/>
                <a:gd name="T14" fmla="*/ 2 w 5"/>
                <a:gd name="T15" fmla="*/ 2 h 2"/>
                <a:gd name="T16" fmla="*/ 2 w 5"/>
                <a:gd name="T17" fmla="*/ 2 h 2"/>
                <a:gd name="T18" fmla="*/ 2 w 5"/>
                <a:gd name="T19" fmla="*/ 2 h 2"/>
                <a:gd name="T20" fmla="*/ 2 w 5"/>
                <a:gd name="T21" fmla="*/ 2 h 2"/>
                <a:gd name="T22" fmla="*/ 2 w 5"/>
                <a:gd name="T23" fmla="*/ 2 h 2"/>
                <a:gd name="T24" fmla="*/ 2 w 5"/>
                <a:gd name="T25" fmla="*/ 2 h 2"/>
                <a:gd name="T26" fmla="*/ 3 w 5"/>
                <a:gd name="T27" fmla="*/ 2 h 2"/>
                <a:gd name="T28" fmla="*/ 3 w 5"/>
                <a:gd name="T29" fmla="*/ 2 h 2"/>
                <a:gd name="T30" fmla="*/ 3 w 5"/>
                <a:gd name="T31" fmla="*/ 2 h 2"/>
                <a:gd name="T32" fmla="*/ 3 w 5"/>
                <a:gd name="T33" fmla="*/ 2 h 2"/>
                <a:gd name="T34" fmla="*/ 5 w 5"/>
                <a:gd name="T35" fmla="*/ 2 h 2"/>
                <a:gd name="T36" fmla="*/ 5 w 5"/>
                <a:gd name="T37" fmla="*/ 2 h 2"/>
                <a:gd name="T38" fmla="*/ 5 w 5"/>
                <a:gd name="T39" fmla="*/ 2 h 2"/>
                <a:gd name="T40" fmla="*/ 5 w 5"/>
                <a:gd name="T41" fmla="*/ 2 h 2"/>
                <a:gd name="T42" fmla="*/ 5 w 5"/>
                <a:gd name="T43" fmla="*/ 2 h 2"/>
                <a:gd name="T44" fmla="*/ 5 w 5"/>
                <a:gd name="T45" fmla="*/ 2 h 2"/>
                <a:gd name="T46" fmla="*/ 5 w 5"/>
                <a:gd name="T47" fmla="*/ 2 h 2"/>
                <a:gd name="T48" fmla="*/ 5 w 5"/>
                <a:gd name="T49" fmla="*/ 0 h 2"/>
                <a:gd name="T50" fmla="*/ 3 w 5"/>
                <a:gd name="T51" fmla="*/ 0 h 2"/>
                <a:gd name="T52" fmla="*/ 3 w 5"/>
                <a:gd name="T53" fmla="*/ 0 h 2"/>
                <a:gd name="T54" fmla="*/ 3 w 5"/>
                <a:gd name="T55" fmla="*/ 0 h 2"/>
                <a:gd name="T56" fmla="*/ 3 w 5"/>
                <a:gd name="T57" fmla="*/ 0 h 2"/>
                <a:gd name="T58" fmla="*/ 2 w 5"/>
                <a:gd name="T59" fmla="*/ 0 h 2"/>
                <a:gd name="T60" fmla="*/ 2 w 5"/>
                <a:gd name="T61" fmla="*/ 0 h 2"/>
                <a:gd name="T62" fmla="*/ 2 w 5"/>
                <a:gd name="T63" fmla="*/ 0 h 2"/>
                <a:gd name="T64" fmla="*/ 2 w 5"/>
                <a:gd name="T65" fmla="*/ 0 h 2"/>
                <a:gd name="T66" fmla="*/ 2 w 5"/>
                <a:gd name="T67" fmla="*/ 0 h 2"/>
                <a:gd name="T68" fmla="*/ 2 w 5"/>
                <a:gd name="T69" fmla="*/ 0 h 2"/>
                <a:gd name="T70" fmla="*/ 2 w 5"/>
                <a:gd name="T71" fmla="*/ 0 h 2"/>
                <a:gd name="T72" fmla="*/ 0 w 5"/>
                <a:gd name="T73" fmla="*/ 0 h 2"/>
                <a:gd name="T74" fmla="*/ 0 w 5"/>
                <a:gd name="T75" fmla="*/ 0 h 2"/>
                <a:gd name="T76" fmla="*/ 0 w 5"/>
                <a:gd name="T77" fmla="*/ 0 h 2"/>
                <a:gd name="T78" fmla="*/ 0 w 5"/>
                <a:gd name="T79" fmla="*/ 0 h 2"/>
                <a:gd name="T80" fmla="*/ 0 w 5"/>
                <a:gd name="T81" fmla="*/ 2 h 2"/>
                <a:gd name="T82" fmla="*/ 0 w 5"/>
                <a:gd name="T83" fmla="*/ 2 h 2"/>
                <a:gd name="T84" fmla="*/ 0 w 5"/>
                <a:gd name="T85" fmla="*/ 2 h 2"/>
                <a:gd name="T86" fmla="*/ 0 w 5"/>
                <a:gd name="T87" fmla="*/ 2 h 2"/>
                <a:gd name="T88" fmla="*/ 0 w 5"/>
                <a:gd name="T8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63"/>
            <p:cNvSpPr/>
            <p:nvPr/>
          </p:nvSpPr>
          <p:spPr bwMode="auto">
            <a:xfrm>
              <a:off x="6410325" y="3633788"/>
              <a:ext cx="1588" cy="6350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2 h 4"/>
                <a:gd name="T4" fmla="*/ 1 w 1"/>
                <a:gd name="T5" fmla="*/ 2 h 4"/>
                <a:gd name="T6" fmla="*/ 1 w 1"/>
                <a:gd name="T7" fmla="*/ 2 h 4"/>
                <a:gd name="T8" fmla="*/ 1 w 1"/>
                <a:gd name="T9" fmla="*/ 2 h 4"/>
                <a:gd name="T10" fmla="*/ 1 w 1"/>
                <a:gd name="T11" fmla="*/ 2 h 4"/>
                <a:gd name="T12" fmla="*/ 1 w 1"/>
                <a:gd name="T13" fmla="*/ 2 h 4"/>
                <a:gd name="T14" fmla="*/ 1 w 1"/>
                <a:gd name="T15" fmla="*/ 2 h 4"/>
                <a:gd name="T16" fmla="*/ 1 w 1"/>
                <a:gd name="T17" fmla="*/ 2 h 4"/>
                <a:gd name="T18" fmla="*/ 1 w 1"/>
                <a:gd name="T19" fmla="*/ 2 h 4"/>
                <a:gd name="T20" fmla="*/ 1 w 1"/>
                <a:gd name="T21" fmla="*/ 0 h 4"/>
                <a:gd name="T22" fmla="*/ 1 w 1"/>
                <a:gd name="T23" fmla="*/ 0 h 4"/>
                <a:gd name="T24" fmla="*/ 0 w 1"/>
                <a:gd name="T25" fmla="*/ 0 h 4"/>
                <a:gd name="T26" fmla="*/ 0 w 1"/>
                <a:gd name="T27" fmla="*/ 0 h 4"/>
                <a:gd name="T28" fmla="*/ 0 w 1"/>
                <a:gd name="T29" fmla="*/ 0 h 4"/>
                <a:gd name="T30" fmla="*/ 0 w 1"/>
                <a:gd name="T31" fmla="*/ 0 h 4"/>
                <a:gd name="T32" fmla="*/ 0 w 1"/>
                <a:gd name="T33" fmla="*/ 0 h 4"/>
                <a:gd name="T34" fmla="*/ 0 w 1"/>
                <a:gd name="T35" fmla="*/ 0 h 4"/>
                <a:gd name="T36" fmla="*/ 0 w 1"/>
                <a:gd name="T37" fmla="*/ 0 h 4"/>
                <a:gd name="T38" fmla="*/ 0 w 1"/>
                <a:gd name="T39" fmla="*/ 0 h 4"/>
                <a:gd name="T40" fmla="*/ 0 w 1"/>
                <a:gd name="T41" fmla="*/ 2 h 4"/>
                <a:gd name="T42" fmla="*/ 0 w 1"/>
                <a:gd name="T43" fmla="*/ 0 h 4"/>
                <a:gd name="T44" fmla="*/ 0 w 1"/>
                <a:gd name="T45" fmla="*/ 0 h 4"/>
                <a:gd name="T46" fmla="*/ 0 w 1"/>
                <a:gd name="T47" fmla="*/ 0 h 4"/>
                <a:gd name="T48" fmla="*/ 0 w 1"/>
                <a:gd name="T49" fmla="*/ 0 h 4"/>
                <a:gd name="T50" fmla="*/ 0 w 1"/>
                <a:gd name="T51" fmla="*/ 0 h 4"/>
                <a:gd name="T52" fmla="*/ 0 w 1"/>
                <a:gd name="T53" fmla="*/ 0 h 4"/>
                <a:gd name="T54" fmla="*/ 0 w 1"/>
                <a:gd name="T55" fmla="*/ 0 h 4"/>
                <a:gd name="T56" fmla="*/ 0 w 1"/>
                <a:gd name="T57" fmla="*/ 0 h 4"/>
                <a:gd name="T58" fmla="*/ 0 w 1"/>
                <a:gd name="T59" fmla="*/ 2 h 4"/>
                <a:gd name="T60" fmla="*/ 0 w 1"/>
                <a:gd name="T61" fmla="*/ 2 h 4"/>
                <a:gd name="T62" fmla="*/ 0 w 1"/>
                <a:gd name="T63" fmla="*/ 2 h 4"/>
                <a:gd name="T64" fmla="*/ 0 w 1"/>
                <a:gd name="T65" fmla="*/ 2 h 4"/>
                <a:gd name="T66" fmla="*/ 0 w 1"/>
                <a:gd name="T67" fmla="*/ 2 h 4"/>
                <a:gd name="T68" fmla="*/ 0 w 1"/>
                <a:gd name="T69" fmla="*/ 2 h 4"/>
                <a:gd name="T70" fmla="*/ 0 w 1"/>
                <a:gd name="T71" fmla="*/ 2 h 4"/>
                <a:gd name="T72" fmla="*/ 0 w 1"/>
                <a:gd name="T73" fmla="*/ 2 h 4"/>
                <a:gd name="T74" fmla="*/ 0 w 1"/>
                <a:gd name="T75" fmla="*/ 2 h 4"/>
                <a:gd name="T76" fmla="*/ 0 w 1"/>
                <a:gd name="T77" fmla="*/ 2 h 4"/>
                <a:gd name="T78" fmla="*/ 0 w 1"/>
                <a:gd name="T79" fmla="*/ 2 h 4"/>
                <a:gd name="T80" fmla="*/ 0 w 1"/>
                <a:gd name="T81" fmla="*/ 2 h 4"/>
                <a:gd name="T82" fmla="*/ 0 w 1"/>
                <a:gd name="T83" fmla="*/ 2 h 4"/>
                <a:gd name="T84" fmla="*/ 0 w 1"/>
                <a:gd name="T85" fmla="*/ 2 h 4"/>
                <a:gd name="T86" fmla="*/ 0 w 1"/>
                <a:gd name="T87" fmla="*/ 2 h 4"/>
                <a:gd name="T88" fmla="*/ 0 w 1"/>
                <a:gd name="T89" fmla="*/ 2 h 4"/>
                <a:gd name="T90" fmla="*/ 0 w 1"/>
                <a:gd name="T91" fmla="*/ 2 h 4"/>
                <a:gd name="T92" fmla="*/ 0 w 1"/>
                <a:gd name="T93" fmla="*/ 2 h 4"/>
                <a:gd name="T94" fmla="*/ 0 w 1"/>
                <a:gd name="T95" fmla="*/ 4 h 4"/>
                <a:gd name="T96" fmla="*/ 0 w 1"/>
                <a:gd name="T97" fmla="*/ 4 h 4"/>
                <a:gd name="T98" fmla="*/ 0 w 1"/>
                <a:gd name="T99" fmla="*/ 4 h 4"/>
                <a:gd name="T100" fmla="*/ 0 w 1"/>
                <a:gd name="T101" fmla="*/ 4 h 4"/>
                <a:gd name="T102" fmla="*/ 1 w 1"/>
                <a:gd name="T103" fmla="*/ 2 h 4"/>
                <a:gd name="T104" fmla="*/ 1 w 1"/>
                <a:gd name="T105" fmla="*/ 2 h 4"/>
                <a:gd name="T106" fmla="*/ 1 w 1"/>
                <a:gd name="T107" fmla="*/ 2 h 4"/>
                <a:gd name="T108" fmla="*/ 1 w 1"/>
                <a:gd name="T109" fmla="*/ 2 h 4"/>
                <a:gd name="T110" fmla="*/ 1 w 1"/>
                <a:gd name="T111" fmla="*/ 2 h 4"/>
                <a:gd name="T112" fmla="*/ 1 w 1"/>
                <a:gd name="T113" fmla="*/ 2 h 4"/>
                <a:gd name="T114" fmla="*/ 1 w 1"/>
                <a:gd name="T115" fmla="*/ 2 h 4"/>
                <a:gd name="T116" fmla="*/ 1 w 1"/>
                <a:gd name="T1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4"/>
            <p:cNvSpPr/>
            <p:nvPr/>
          </p:nvSpPr>
          <p:spPr bwMode="auto">
            <a:xfrm>
              <a:off x="6391275" y="364490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2 w 2"/>
                <a:gd name="T55" fmla="*/ 0 h 2"/>
                <a:gd name="T56" fmla="*/ 2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2 w 2"/>
                <a:gd name="T63" fmla="*/ 2 h 2"/>
                <a:gd name="T64" fmla="*/ 2 w 2"/>
                <a:gd name="T65" fmla="*/ 2 h 2"/>
                <a:gd name="T66" fmla="*/ 0 w 2"/>
                <a:gd name="T67" fmla="*/ 2 h 2"/>
                <a:gd name="T68" fmla="*/ 0 w 2"/>
                <a:gd name="T69" fmla="*/ 2 h 2"/>
                <a:gd name="T70" fmla="*/ 0 w 2"/>
                <a:gd name="T71" fmla="*/ 2 h 2"/>
                <a:gd name="T72" fmla="*/ 0 w 2"/>
                <a:gd name="T7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5"/>
            <p:cNvSpPr/>
            <p:nvPr/>
          </p:nvSpPr>
          <p:spPr bwMode="auto">
            <a:xfrm>
              <a:off x="6399213" y="3641725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2 h 2"/>
                <a:gd name="T25" fmla="*/ 2 h 2"/>
                <a:gd name="T26" fmla="*/ 2 h 2"/>
                <a:gd name="T27" fmla="*/ 2 h 2"/>
                <a:gd name="T28" fmla="*/ 2 h 2"/>
                <a:gd name="T29" fmla="*/ 2 h 2"/>
                <a:gd name="T30" fmla="*/ 2 h 2"/>
                <a:gd name="T31" fmla="*/ 2 h 2"/>
                <a:gd name="T32" fmla="*/ 2 h 2"/>
                <a:gd name="T33" fmla="*/ 2 h 2"/>
                <a:gd name="T34" fmla="*/ 2 h 2"/>
                <a:gd name="T35" fmla="*/ 2 h 2"/>
                <a:gd name="T36" fmla="*/ 2 h 2"/>
                <a:gd name="T37" fmla="*/ 2 h 2"/>
                <a:gd name="T38" fmla="*/ 2 h 2"/>
                <a:gd name="T39" fmla="*/ 2 h 2"/>
                <a:gd name="T40" fmla="*/ 2 h 2"/>
                <a:gd name="T41" fmla="*/ 2 h 2"/>
                <a:gd name="T42" fmla="*/ 2 h 2"/>
                <a:gd name="T43" fmla="*/ 2 h 2"/>
                <a:gd name="T44" fmla="*/ 2 h 2"/>
                <a:gd name="T45" fmla="*/ 2 h 2"/>
                <a:gd name="T46" fmla="*/ 2 h 2"/>
                <a:gd name="T47" fmla="*/ 0 h 2"/>
                <a:gd name="T48" fmla="*/ 0 h 2"/>
                <a:gd name="T49" fmla="*/ 0 h 2"/>
                <a:gd name="T50" fmla="*/ 0 h 2"/>
                <a:gd name="T51" fmla="*/ 0 h 2"/>
                <a:gd name="T52" fmla="*/ 0 h 2"/>
                <a:gd name="T53" fmla="*/ 0 h 2"/>
                <a:gd name="T54" fmla="*/ 0 h 2"/>
                <a:gd name="T55" fmla="*/ 0 h 2"/>
                <a:gd name="T56" fmla="*/ 0 h 2"/>
                <a:gd name="T57" fmla="*/ 0 h 2"/>
                <a:gd name="T58" fmla="*/ 0 h 2"/>
                <a:gd name="T59" fmla="*/ 0 h 2"/>
                <a:gd name="T60" fmla="*/ 0 h 2"/>
                <a:gd name="T61" fmla="*/ 0 h 2"/>
                <a:gd name="T6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  <a:cxn ang="0">
                  <a:pos x="0" y="T61"/>
                </a:cxn>
                <a:cxn ang="0">
                  <a:pos x="0" y="T6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6"/>
            <p:cNvSpPr/>
            <p:nvPr/>
          </p:nvSpPr>
          <p:spPr bwMode="auto">
            <a:xfrm>
              <a:off x="6399213" y="364013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2 w 2"/>
                <a:gd name="T13" fmla="*/ 1 h 3"/>
                <a:gd name="T14" fmla="*/ 2 w 2"/>
                <a:gd name="T15" fmla="*/ 1 h 3"/>
                <a:gd name="T16" fmla="*/ 2 w 2"/>
                <a:gd name="T17" fmla="*/ 1 h 3"/>
                <a:gd name="T18" fmla="*/ 2 w 2"/>
                <a:gd name="T19" fmla="*/ 1 h 3"/>
                <a:gd name="T20" fmla="*/ 0 w 2"/>
                <a:gd name="T21" fmla="*/ 1 h 3"/>
                <a:gd name="T22" fmla="*/ 0 w 2"/>
                <a:gd name="T23" fmla="*/ 1 h 3"/>
                <a:gd name="T24" fmla="*/ 0 w 2"/>
                <a:gd name="T25" fmla="*/ 1 h 3"/>
                <a:gd name="T26" fmla="*/ 0 w 2"/>
                <a:gd name="T27" fmla="*/ 1 h 3"/>
                <a:gd name="T28" fmla="*/ 0 w 2"/>
                <a:gd name="T29" fmla="*/ 1 h 3"/>
                <a:gd name="T30" fmla="*/ 0 w 2"/>
                <a:gd name="T31" fmla="*/ 1 h 3"/>
                <a:gd name="T32" fmla="*/ 0 w 2"/>
                <a:gd name="T33" fmla="*/ 1 h 3"/>
                <a:gd name="T34" fmla="*/ 0 w 2"/>
                <a:gd name="T35" fmla="*/ 1 h 3"/>
                <a:gd name="T36" fmla="*/ 0 w 2"/>
                <a:gd name="T37" fmla="*/ 1 h 3"/>
                <a:gd name="T38" fmla="*/ 0 w 2"/>
                <a:gd name="T39" fmla="*/ 1 h 3"/>
                <a:gd name="T40" fmla="*/ 2 w 2"/>
                <a:gd name="T41" fmla="*/ 1 h 3"/>
                <a:gd name="T42" fmla="*/ 2 w 2"/>
                <a:gd name="T43" fmla="*/ 1 h 3"/>
                <a:gd name="T44" fmla="*/ 2 w 2"/>
                <a:gd name="T45" fmla="*/ 1 h 3"/>
                <a:gd name="T46" fmla="*/ 2 w 2"/>
                <a:gd name="T47" fmla="*/ 1 h 3"/>
                <a:gd name="T48" fmla="*/ 2 w 2"/>
                <a:gd name="T49" fmla="*/ 1 h 3"/>
                <a:gd name="T50" fmla="*/ 2 w 2"/>
                <a:gd name="T51" fmla="*/ 1 h 3"/>
                <a:gd name="T52" fmla="*/ 2 w 2"/>
                <a:gd name="T53" fmla="*/ 1 h 3"/>
                <a:gd name="T54" fmla="*/ 2 w 2"/>
                <a:gd name="T55" fmla="*/ 1 h 3"/>
                <a:gd name="T56" fmla="*/ 2 w 2"/>
                <a:gd name="T57" fmla="*/ 0 h 3"/>
                <a:gd name="T58" fmla="*/ 2 w 2"/>
                <a:gd name="T59" fmla="*/ 0 h 3"/>
                <a:gd name="T60" fmla="*/ 2 w 2"/>
                <a:gd name="T61" fmla="*/ 0 h 3"/>
                <a:gd name="T62" fmla="*/ 2 w 2"/>
                <a:gd name="T63" fmla="*/ 0 h 3"/>
                <a:gd name="T64" fmla="*/ 2 w 2"/>
                <a:gd name="T65" fmla="*/ 0 h 3"/>
                <a:gd name="T66" fmla="*/ 2 w 2"/>
                <a:gd name="T67" fmla="*/ 0 h 3"/>
                <a:gd name="T68" fmla="*/ 0 w 2"/>
                <a:gd name="T69" fmla="*/ 0 h 3"/>
                <a:gd name="T70" fmla="*/ 0 w 2"/>
                <a:gd name="T71" fmla="*/ 0 h 3"/>
                <a:gd name="T72" fmla="*/ 0 w 2"/>
                <a:gd name="T73" fmla="*/ 0 h 3"/>
                <a:gd name="T74" fmla="*/ 0 w 2"/>
                <a:gd name="T75" fmla="*/ 0 h 3"/>
                <a:gd name="T76" fmla="*/ 0 w 2"/>
                <a:gd name="T77" fmla="*/ 1 h 3"/>
                <a:gd name="T78" fmla="*/ 0 w 2"/>
                <a:gd name="T79" fmla="*/ 1 h 3"/>
                <a:gd name="T80" fmla="*/ 0 w 2"/>
                <a:gd name="T81" fmla="*/ 1 h 3"/>
                <a:gd name="T82" fmla="*/ 0 w 2"/>
                <a:gd name="T83" fmla="*/ 1 h 3"/>
                <a:gd name="T84" fmla="*/ 0 w 2"/>
                <a:gd name="T85" fmla="*/ 1 h 3"/>
                <a:gd name="T86" fmla="*/ 0 w 2"/>
                <a:gd name="T87" fmla="*/ 1 h 3"/>
                <a:gd name="T88" fmla="*/ 0 w 2"/>
                <a:gd name="T89" fmla="*/ 1 h 3"/>
                <a:gd name="T90" fmla="*/ 0 w 2"/>
                <a:gd name="T91" fmla="*/ 1 h 3"/>
                <a:gd name="T92" fmla="*/ 0 w 2"/>
                <a:gd name="T93" fmla="*/ 1 h 3"/>
                <a:gd name="T94" fmla="*/ 0 w 2"/>
                <a:gd name="T95" fmla="*/ 1 h 3"/>
                <a:gd name="T96" fmla="*/ 0 w 2"/>
                <a:gd name="T97" fmla="*/ 3 h 3"/>
                <a:gd name="T98" fmla="*/ 0 w 2"/>
                <a:gd name="T99" fmla="*/ 3 h 3"/>
                <a:gd name="T100" fmla="*/ 0 w 2"/>
                <a:gd name="T101" fmla="*/ 3 h 3"/>
                <a:gd name="T102" fmla="*/ 0 w 2"/>
                <a:gd name="T103" fmla="*/ 3 h 3"/>
                <a:gd name="T104" fmla="*/ 0 w 2"/>
                <a:gd name="T105" fmla="*/ 3 h 3"/>
                <a:gd name="T106" fmla="*/ 0 w 2"/>
                <a:gd name="T107" fmla="*/ 3 h 3"/>
                <a:gd name="T108" fmla="*/ 0 w 2"/>
                <a:gd name="T109" fmla="*/ 3 h 3"/>
                <a:gd name="T110" fmla="*/ 0 w 2"/>
                <a:gd name="T111" fmla="*/ 3 h 3"/>
                <a:gd name="T112" fmla="*/ 0 w 2"/>
                <a:gd name="T113" fmla="*/ 3 h 3"/>
                <a:gd name="T114" fmla="*/ 0 w 2"/>
                <a:gd name="T115" fmla="*/ 3 h 3"/>
                <a:gd name="T116" fmla="*/ 0 w 2"/>
                <a:gd name="T117" fmla="*/ 3 h 3"/>
                <a:gd name="T118" fmla="*/ 0 w 2"/>
                <a:gd name="T119" fmla="*/ 3 h 3"/>
                <a:gd name="T120" fmla="*/ 0 w 2"/>
                <a:gd name="T1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7"/>
            <p:cNvSpPr/>
            <p:nvPr/>
          </p:nvSpPr>
          <p:spPr bwMode="auto">
            <a:xfrm>
              <a:off x="6375400" y="3652838"/>
              <a:ext cx="3175" cy="476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0 h 3"/>
                <a:gd name="T22" fmla="*/ 2 w 2"/>
                <a:gd name="T23" fmla="*/ 0 h 3"/>
                <a:gd name="T24" fmla="*/ 2 w 2"/>
                <a:gd name="T25" fmla="*/ 0 h 3"/>
                <a:gd name="T26" fmla="*/ 2 w 2"/>
                <a:gd name="T27" fmla="*/ 0 h 3"/>
                <a:gd name="T28" fmla="*/ 0 w 2"/>
                <a:gd name="T29" fmla="*/ 0 h 3"/>
                <a:gd name="T30" fmla="*/ 0 w 2"/>
                <a:gd name="T31" fmla="*/ 0 h 3"/>
                <a:gd name="T32" fmla="*/ 0 w 2"/>
                <a:gd name="T33" fmla="*/ 0 h 3"/>
                <a:gd name="T34" fmla="*/ 0 w 2"/>
                <a:gd name="T35" fmla="*/ 0 h 3"/>
                <a:gd name="T36" fmla="*/ 0 w 2"/>
                <a:gd name="T37" fmla="*/ 0 h 3"/>
                <a:gd name="T38" fmla="*/ 0 w 2"/>
                <a:gd name="T39" fmla="*/ 0 h 3"/>
                <a:gd name="T40" fmla="*/ 0 w 2"/>
                <a:gd name="T41" fmla="*/ 0 h 3"/>
                <a:gd name="T42" fmla="*/ 0 w 2"/>
                <a:gd name="T43" fmla="*/ 0 h 3"/>
                <a:gd name="T44" fmla="*/ 0 w 2"/>
                <a:gd name="T45" fmla="*/ 0 h 3"/>
                <a:gd name="T46" fmla="*/ 0 w 2"/>
                <a:gd name="T47" fmla="*/ 0 h 3"/>
                <a:gd name="T48" fmla="*/ 0 w 2"/>
                <a:gd name="T49" fmla="*/ 2 h 3"/>
                <a:gd name="T50" fmla="*/ 0 w 2"/>
                <a:gd name="T51" fmla="*/ 2 h 3"/>
                <a:gd name="T52" fmla="*/ 0 w 2"/>
                <a:gd name="T53" fmla="*/ 2 h 3"/>
                <a:gd name="T54" fmla="*/ 0 w 2"/>
                <a:gd name="T55" fmla="*/ 2 h 3"/>
                <a:gd name="T56" fmla="*/ 0 w 2"/>
                <a:gd name="T57" fmla="*/ 2 h 3"/>
                <a:gd name="T58" fmla="*/ 0 w 2"/>
                <a:gd name="T59" fmla="*/ 2 h 3"/>
                <a:gd name="T60" fmla="*/ 0 w 2"/>
                <a:gd name="T61" fmla="*/ 2 h 3"/>
                <a:gd name="T62" fmla="*/ 0 w 2"/>
                <a:gd name="T63" fmla="*/ 2 h 3"/>
                <a:gd name="T64" fmla="*/ 0 w 2"/>
                <a:gd name="T65" fmla="*/ 2 h 3"/>
                <a:gd name="T66" fmla="*/ 0 w 2"/>
                <a:gd name="T67" fmla="*/ 2 h 3"/>
                <a:gd name="T68" fmla="*/ 0 w 2"/>
                <a:gd name="T69" fmla="*/ 2 h 3"/>
                <a:gd name="T70" fmla="*/ 0 w 2"/>
                <a:gd name="T71" fmla="*/ 2 h 3"/>
                <a:gd name="T72" fmla="*/ 0 w 2"/>
                <a:gd name="T73" fmla="*/ 2 h 3"/>
                <a:gd name="T74" fmla="*/ 0 w 2"/>
                <a:gd name="T75" fmla="*/ 2 h 3"/>
                <a:gd name="T76" fmla="*/ 0 w 2"/>
                <a:gd name="T77" fmla="*/ 2 h 3"/>
                <a:gd name="T78" fmla="*/ 0 w 2"/>
                <a:gd name="T79" fmla="*/ 2 h 3"/>
                <a:gd name="T80" fmla="*/ 0 w 2"/>
                <a:gd name="T81" fmla="*/ 2 h 3"/>
                <a:gd name="T82" fmla="*/ 0 w 2"/>
                <a:gd name="T83" fmla="*/ 2 h 3"/>
                <a:gd name="T84" fmla="*/ 0 w 2"/>
                <a:gd name="T85" fmla="*/ 2 h 3"/>
                <a:gd name="T86" fmla="*/ 0 w 2"/>
                <a:gd name="T87" fmla="*/ 2 h 3"/>
                <a:gd name="T88" fmla="*/ 0 w 2"/>
                <a:gd name="T89" fmla="*/ 2 h 3"/>
                <a:gd name="T90" fmla="*/ 0 w 2"/>
                <a:gd name="T91" fmla="*/ 2 h 3"/>
                <a:gd name="T92" fmla="*/ 2 w 2"/>
                <a:gd name="T93" fmla="*/ 3 h 3"/>
                <a:gd name="T94" fmla="*/ 2 w 2"/>
                <a:gd name="T95" fmla="*/ 3 h 3"/>
                <a:gd name="T96" fmla="*/ 2 w 2"/>
                <a:gd name="T97" fmla="*/ 2 h 3"/>
                <a:gd name="T98" fmla="*/ 2 w 2"/>
                <a:gd name="T99" fmla="*/ 2 h 3"/>
                <a:gd name="T100" fmla="*/ 2 w 2"/>
                <a:gd name="T101" fmla="*/ 2 h 3"/>
                <a:gd name="T102" fmla="*/ 2 w 2"/>
                <a:gd name="T103" fmla="*/ 2 h 3"/>
                <a:gd name="T104" fmla="*/ 2 w 2"/>
                <a:gd name="T105" fmla="*/ 2 h 3"/>
                <a:gd name="T106" fmla="*/ 2 w 2"/>
                <a:gd name="T107" fmla="*/ 2 h 3"/>
                <a:gd name="T108" fmla="*/ 2 w 2"/>
                <a:gd name="T109" fmla="*/ 2 h 3"/>
                <a:gd name="T110" fmla="*/ 2 w 2"/>
                <a:gd name="T111" fmla="*/ 2 h 3"/>
                <a:gd name="T112" fmla="*/ 2 w 2"/>
                <a:gd name="T113" fmla="*/ 2 h 3"/>
                <a:gd name="T114" fmla="*/ 2 w 2"/>
                <a:gd name="T1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68"/>
            <p:cNvSpPr/>
            <p:nvPr/>
          </p:nvSpPr>
          <p:spPr bwMode="auto">
            <a:xfrm>
              <a:off x="6354763" y="363378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2 w 2"/>
                <a:gd name="T55" fmla="*/ 0 h 2"/>
                <a:gd name="T56" fmla="*/ 2 w 2"/>
                <a:gd name="T57" fmla="*/ 0 h 2"/>
                <a:gd name="T58" fmla="*/ 2 w 2"/>
                <a:gd name="T59" fmla="*/ 0 h 2"/>
                <a:gd name="T60" fmla="*/ 2 w 2"/>
                <a:gd name="T61" fmla="*/ 0 h 2"/>
                <a:gd name="T62" fmla="*/ 2 w 2"/>
                <a:gd name="T63" fmla="*/ 0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2 w 2"/>
                <a:gd name="T71" fmla="*/ 0 h 2"/>
                <a:gd name="T72" fmla="*/ 2 w 2"/>
                <a:gd name="T73" fmla="*/ 0 h 2"/>
                <a:gd name="T74" fmla="*/ 2 w 2"/>
                <a:gd name="T75" fmla="*/ 0 h 2"/>
                <a:gd name="T76" fmla="*/ 2 w 2"/>
                <a:gd name="T77" fmla="*/ 0 h 2"/>
                <a:gd name="T78" fmla="*/ 2 w 2"/>
                <a:gd name="T79" fmla="*/ 0 h 2"/>
                <a:gd name="T80" fmla="*/ 2 w 2"/>
                <a:gd name="T81" fmla="*/ 0 h 2"/>
                <a:gd name="T82" fmla="*/ 2 w 2"/>
                <a:gd name="T83" fmla="*/ 0 h 2"/>
                <a:gd name="T84" fmla="*/ 2 w 2"/>
                <a:gd name="T85" fmla="*/ 0 h 2"/>
                <a:gd name="T86" fmla="*/ 2 w 2"/>
                <a:gd name="T87" fmla="*/ 0 h 2"/>
                <a:gd name="T88" fmla="*/ 2 w 2"/>
                <a:gd name="T89" fmla="*/ 0 h 2"/>
                <a:gd name="T90" fmla="*/ 2 w 2"/>
                <a:gd name="T91" fmla="*/ 0 h 2"/>
                <a:gd name="T92" fmla="*/ 2 w 2"/>
                <a:gd name="T93" fmla="*/ 0 h 2"/>
                <a:gd name="T94" fmla="*/ 2 w 2"/>
                <a:gd name="T95" fmla="*/ 0 h 2"/>
                <a:gd name="T96" fmla="*/ 2 w 2"/>
                <a:gd name="T97" fmla="*/ 0 h 2"/>
                <a:gd name="T98" fmla="*/ 0 w 2"/>
                <a:gd name="T99" fmla="*/ 0 h 2"/>
                <a:gd name="T100" fmla="*/ 0 w 2"/>
                <a:gd name="T101" fmla="*/ 0 h 2"/>
                <a:gd name="T102" fmla="*/ 0 w 2"/>
                <a:gd name="T103" fmla="*/ 0 h 2"/>
                <a:gd name="T104" fmla="*/ 0 w 2"/>
                <a:gd name="T105" fmla="*/ 0 h 2"/>
                <a:gd name="T106" fmla="*/ 0 w 2"/>
                <a:gd name="T107" fmla="*/ 0 h 2"/>
                <a:gd name="T108" fmla="*/ 0 w 2"/>
                <a:gd name="T109" fmla="*/ 0 h 2"/>
                <a:gd name="T110" fmla="*/ 2 w 2"/>
                <a:gd name="T111" fmla="*/ 2 h 2"/>
                <a:gd name="T112" fmla="*/ 2 w 2"/>
                <a:gd name="T1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69"/>
            <p:cNvSpPr/>
            <p:nvPr/>
          </p:nvSpPr>
          <p:spPr bwMode="auto">
            <a:xfrm>
              <a:off x="6321425" y="3603625"/>
              <a:ext cx="30163" cy="41275"/>
            </a:xfrm>
            <a:custGeom>
              <a:avLst/>
              <a:gdLst>
                <a:gd name="T0" fmla="*/ 18 w 19"/>
                <a:gd name="T1" fmla="*/ 26 h 26"/>
                <a:gd name="T2" fmla="*/ 18 w 19"/>
                <a:gd name="T3" fmla="*/ 26 h 26"/>
                <a:gd name="T4" fmla="*/ 19 w 19"/>
                <a:gd name="T5" fmla="*/ 23 h 26"/>
                <a:gd name="T6" fmla="*/ 19 w 19"/>
                <a:gd name="T7" fmla="*/ 23 h 26"/>
                <a:gd name="T8" fmla="*/ 19 w 19"/>
                <a:gd name="T9" fmla="*/ 21 h 26"/>
                <a:gd name="T10" fmla="*/ 19 w 19"/>
                <a:gd name="T11" fmla="*/ 19 h 26"/>
                <a:gd name="T12" fmla="*/ 18 w 19"/>
                <a:gd name="T13" fmla="*/ 18 h 26"/>
                <a:gd name="T14" fmla="*/ 16 w 19"/>
                <a:gd name="T15" fmla="*/ 19 h 26"/>
                <a:gd name="T16" fmla="*/ 18 w 19"/>
                <a:gd name="T17" fmla="*/ 18 h 26"/>
                <a:gd name="T18" fmla="*/ 16 w 19"/>
                <a:gd name="T19" fmla="*/ 18 h 26"/>
                <a:gd name="T20" fmla="*/ 16 w 19"/>
                <a:gd name="T21" fmla="*/ 16 h 26"/>
                <a:gd name="T22" fmla="*/ 16 w 19"/>
                <a:gd name="T23" fmla="*/ 16 h 26"/>
                <a:gd name="T24" fmla="*/ 14 w 19"/>
                <a:gd name="T25" fmla="*/ 15 h 26"/>
                <a:gd name="T26" fmla="*/ 14 w 19"/>
                <a:gd name="T27" fmla="*/ 15 h 26"/>
                <a:gd name="T28" fmla="*/ 14 w 19"/>
                <a:gd name="T29" fmla="*/ 15 h 26"/>
                <a:gd name="T30" fmla="*/ 14 w 19"/>
                <a:gd name="T31" fmla="*/ 13 h 26"/>
                <a:gd name="T32" fmla="*/ 14 w 19"/>
                <a:gd name="T33" fmla="*/ 13 h 26"/>
                <a:gd name="T34" fmla="*/ 14 w 19"/>
                <a:gd name="T35" fmla="*/ 13 h 26"/>
                <a:gd name="T36" fmla="*/ 14 w 19"/>
                <a:gd name="T37" fmla="*/ 13 h 26"/>
                <a:gd name="T38" fmla="*/ 13 w 19"/>
                <a:gd name="T39" fmla="*/ 11 h 26"/>
                <a:gd name="T40" fmla="*/ 13 w 19"/>
                <a:gd name="T41" fmla="*/ 11 h 26"/>
                <a:gd name="T42" fmla="*/ 11 w 19"/>
                <a:gd name="T43" fmla="*/ 10 h 26"/>
                <a:gd name="T44" fmla="*/ 11 w 19"/>
                <a:gd name="T45" fmla="*/ 8 h 26"/>
                <a:gd name="T46" fmla="*/ 10 w 19"/>
                <a:gd name="T47" fmla="*/ 8 h 26"/>
                <a:gd name="T48" fmla="*/ 10 w 19"/>
                <a:gd name="T49" fmla="*/ 8 h 26"/>
                <a:gd name="T50" fmla="*/ 8 w 19"/>
                <a:gd name="T51" fmla="*/ 6 h 26"/>
                <a:gd name="T52" fmla="*/ 8 w 19"/>
                <a:gd name="T53" fmla="*/ 5 h 26"/>
                <a:gd name="T54" fmla="*/ 6 w 19"/>
                <a:gd name="T55" fmla="*/ 5 h 26"/>
                <a:gd name="T56" fmla="*/ 5 w 19"/>
                <a:gd name="T57" fmla="*/ 3 h 26"/>
                <a:gd name="T58" fmla="*/ 5 w 19"/>
                <a:gd name="T59" fmla="*/ 3 h 26"/>
                <a:gd name="T60" fmla="*/ 5 w 19"/>
                <a:gd name="T61" fmla="*/ 1 h 26"/>
                <a:gd name="T62" fmla="*/ 3 w 19"/>
                <a:gd name="T63" fmla="*/ 1 h 26"/>
                <a:gd name="T64" fmla="*/ 1 w 19"/>
                <a:gd name="T65" fmla="*/ 1 h 26"/>
                <a:gd name="T66" fmla="*/ 1 w 19"/>
                <a:gd name="T67" fmla="*/ 1 h 26"/>
                <a:gd name="T68" fmla="*/ 0 w 19"/>
                <a:gd name="T69" fmla="*/ 1 h 26"/>
                <a:gd name="T70" fmla="*/ 0 w 19"/>
                <a:gd name="T71" fmla="*/ 1 h 26"/>
                <a:gd name="T72" fmla="*/ 0 w 19"/>
                <a:gd name="T73" fmla="*/ 1 h 26"/>
                <a:gd name="T74" fmla="*/ 0 w 19"/>
                <a:gd name="T75" fmla="*/ 3 h 26"/>
                <a:gd name="T76" fmla="*/ 1 w 19"/>
                <a:gd name="T77" fmla="*/ 3 h 26"/>
                <a:gd name="T78" fmla="*/ 3 w 19"/>
                <a:gd name="T79" fmla="*/ 5 h 26"/>
                <a:gd name="T80" fmla="*/ 3 w 19"/>
                <a:gd name="T81" fmla="*/ 6 h 26"/>
                <a:gd name="T82" fmla="*/ 5 w 19"/>
                <a:gd name="T83" fmla="*/ 8 h 26"/>
                <a:gd name="T84" fmla="*/ 5 w 19"/>
                <a:gd name="T85" fmla="*/ 8 h 26"/>
                <a:gd name="T86" fmla="*/ 6 w 19"/>
                <a:gd name="T87" fmla="*/ 10 h 26"/>
                <a:gd name="T88" fmla="*/ 6 w 19"/>
                <a:gd name="T89" fmla="*/ 11 h 26"/>
                <a:gd name="T90" fmla="*/ 6 w 19"/>
                <a:gd name="T91" fmla="*/ 11 h 26"/>
                <a:gd name="T92" fmla="*/ 8 w 19"/>
                <a:gd name="T93" fmla="*/ 13 h 26"/>
                <a:gd name="T94" fmla="*/ 8 w 19"/>
                <a:gd name="T95" fmla="*/ 15 h 26"/>
                <a:gd name="T96" fmla="*/ 10 w 19"/>
                <a:gd name="T97" fmla="*/ 16 h 26"/>
                <a:gd name="T98" fmla="*/ 10 w 19"/>
                <a:gd name="T99" fmla="*/ 18 h 26"/>
                <a:gd name="T100" fmla="*/ 11 w 19"/>
                <a:gd name="T101" fmla="*/ 19 h 26"/>
                <a:gd name="T102" fmla="*/ 13 w 19"/>
                <a:gd name="T103" fmla="*/ 21 h 26"/>
                <a:gd name="T104" fmla="*/ 13 w 19"/>
                <a:gd name="T105" fmla="*/ 23 h 26"/>
                <a:gd name="T106" fmla="*/ 13 w 19"/>
                <a:gd name="T107" fmla="*/ 23 h 26"/>
                <a:gd name="T108" fmla="*/ 14 w 19"/>
                <a:gd name="T109" fmla="*/ 24 h 26"/>
                <a:gd name="T110" fmla="*/ 16 w 19"/>
                <a:gd name="T111" fmla="*/ 26 h 26"/>
                <a:gd name="T112" fmla="*/ 16 w 19"/>
                <a:gd name="T113" fmla="*/ 26 h 26"/>
                <a:gd name="T114" fmla="*/ 16 w 19"/>
                <a:gd name="T115" fmla="*/ 26 h 26"/>
                <a:gd name="T116" fmla="*/ 18 w 19"/>
                <a:gd name="T1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" h="26">
                  <a:moveTo>
                    <a:pt x="18" y="26"/>
                  </a:move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70"/>
            <p:cNvSpPr/>
            <p:nvPr/>
          </p:nvSpPr>
          <p:spPr bwMode="auto">
            <a:xfrm>
              <a:off x="6342063" y="3621088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0 w 1"/>
                <a:gd name="T13" fmla="*/ 0 w 1"/>
                <a:gd name="T14" fmla="*/ 0 w 1"/>
                <a:gd name="T15" fmla="*/ 0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1 w 1"/>
                <a:gd name="T25" fmla="*/ 1 w 1"/>
                <a:gd name="T26" fmla="*/ 1 w 1"/>
                <a:gd name="T27" fmla="*/ 1 w 1"/>
                <a:gd name="T28" fmla="*/ 1 w 1"/>
                <a:gd name="T29" fmla="*/ 1 w 1"/>
                <a:gd name="T30" fmla="*/ 1 w 1"/>
                <a:gd name="T31" fmla="*/ 1 w 1"/>
                <a:gd name="T32" fmla="*/ 1 w 1"/>
                <a:gd name="T33" fmla="*/ 1 w 1"/>
                <a:gd name="T34" fmla="*/ 1 w 1"/>
                <a:gd name="T35" fmla="*/ 1 w 1"/>
                <a:gd name="T36" fmla="*/ 1 w 1"/>
                <a:gd name="T37" fmla="*/ 0 w 1"/>
                <a:gd name="T3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71"/>
            <p:cNvSpPr/>
            <p:nvPr/>
          </p:nvSpPr>
          <p:spPr bwMode="auto">
            <a:xfrm>
              <a:off x="6338888" y="3616325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0 h 2"/>
                <a:gd name="T17" fmla="*/ 0 h 2"/>
                <a:gd name="T18" fmla="*/ 0 h 2"/>
                <a:gd name="T19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72"/>
            <p:cNvSpPr/>
            <p:nvPr/>
          </p:nvSpPr>
          <p:spPr bwMode="auto">
            <a:xfrm>
              <a:off x="6350000" y="3629025"/>
              <a:ext cx="4763" cy="4763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1 w 3"/>
                <a:gd name="T5" fmla="*/ 3 h 3"/>
                <a:gd name="T6" fmla="*/ 1 w 3"/>
                <a:gd name="T7" fmla="*/ 3 h 3"/>
                <a:gd name="T8" fmla="*/ 1 w 3"/>
                <a:gd name="T9" fmla="*/ 2 h 3"/>
                <a:gd name="T10" fmla="*/ 1 w 3"/>
                <a:gd name="T11" fmla="*/ 2 h 3"/>
                <a:gd name="T12" fmla="*/ 1 w 3"/>
                <a:gd name="T13" fmla="*/ 2 h 3"/>
                <a:gd name="T14" fmla="*/ 1 w 3"/>
                <a:gd name="T15" fmla="*/ 2 h 3"/>
                <a:gd name="T16" fmla="*/ 1 w 3"/>
                <a:gd name="T17" fmla="*/ 2 h 3"/>
                <a:gd name="T18" fmla="*/ 1 w 3"/>
                <a:gd name="T19" fmla="*/ 2 h 3"/>
                <a:gd name="T20" fmla="*/ 1 w 3"/>
                <a:gd name="T21" fmla="*/ 0 h 3"/>
                <a:gd name="T22" fmla="*/ 1 w 3"/>
                <a:gd name="T23" fmla="*/ 0 h 3"/>
                <a:gd name="T24" fmla="*/ 1 w 3"/>
                <a:gd name="T25" fmla="*/ 0 h 3"/>
                <a:gd name="T26" fmla="*/ 1 w 3"/>
                <a:gd name="T27" fmla="*/ 0 h 3"/>
                <a:gd name="T28" fmla="*/ 1 w 3"/>
                <a:gd name="T29" fmla="*/ 0 h 3"/>
                <a:gd name="T30" fmla="*/ 1 w 3"/>
                <a:gd name="T31" fmla="*/ 2 h 3"/>
                <a:gd name="T32" fmla="*/ 0 w 3"/>
                <a:gd name="T33" fmla="*/ 2 h 3"/>
                <a:gd name="T34" fmla="*/ 0 w 3"/>
                <a:gd name="T35" fmla="*/ 0 h 3"/>
                <a:gd name="T36" fmla="*/ 0 w 3"/>
                <a:gd name="T37" fmla="*/ 0 h 3"/>
                <a:gd name="T38" fmla="*/ 0 w 3"/>
                <a:gd name="T39" fmla="*/ 0 h 3"/>
                <a:gd name="T40" fmla="*/ 0 w 3"/>
                <a:gd name="T41" fmla="*/ 0 h 3"/>
                <a:gd name="T42" fmla="*/ 0 w 3"/>
                <a:gd name="T43" fmla="*/ 0 h 3"/>
                <a:gd name="T44" fmla="*/ 0 w 3"/>
                <a:gd name="T45" fmla="*/ 0 h 3"/>
                <a:gd name="T46" fmla="*/ 0 w 3"/>
                <a:gd name="T47" fmla="*/ 2 h 3"/>
                <a:gd name="T48" fmla="*/ 0 w 3"/>
                <a:gd name="T49" fmla="*/ 2 h 3"/>
                <a:gd name="T50" fmla="*/ 0 w 3"/>
                <a:gd name="T51" fmla="*/ 2 h 3"/>
                <a:gd name="T52" fmla="*/ 0 w 3"/>
                <a:gd name="T53" fmla="*/ 2 h 3"/>
                <a:gd name="T54" fmla="*/ 0 w 3"/>
                <a:gd name="T55" fmla="*/ 2 h 3"/>
                <a:gd name="T56" fmla="*/ 0 w 3"/>
                <a:gd name="T57" fmla="*/ 2 h 3"/>
                <a:gd name="T58" fmla="*/ 0 w 3"/>
                <a:gd name="T59" fmla="*/ 2 h 3"/>
                <a:gd name="T60" fmla="*/ 0 w 3"/>
                <a:gd name="T61" fmla="*/ 2 h 3"/>
                <a:gd name="T62" fmla="*/ 0 w 3"/>
                <a:gd name="T63" fmla="*/ 2 h 3"/>
                <a:gd name="T64" fmla="*/ 0 w 3"/>
                <a:gd name="T65" fmla="*/ 2 h 3"/>
                <a:gd name="T66" fmla="*/ 1 w 3"/>
                <a:gd name="T67" fmla="*/ 2 h 3"/>
                <a:gd name="T68" fmla="*/ 1 w 3"/>
                <a:gd name="T69" fmla="*/ 2 h 3"/>
                <a:gd name="T70" fmla="*/ 1 w 3"/>
                <a:gd name="T71" fmla="*/ 3 h 3"/>
                <a:gd name="T72" fmla="*/ 1 w 3"/>
                <a:gd name="T73" fmla="*/ 3 h 3"/>
                <a:gd name="T74" fmla="*/ 1 w 3"/>
                <a:gd name="T75" fmla="*/ 3 h 3"/>
                <a:gd name="T76" fmla="*/ 1 w 3"/>
                <a:gd name="T77" fmla="*/ 3 h 3"/>
                <a:gd name="T78" fmla="*/ 1 w 3"/>
                <a:gd name="T79" fmla="*/ 3 h 3"/>
                <a:gd name="T80" fmla="*/ 1 w 3"/>
                <a:gd name="T81" fmla="*/ 3 h 3"/>
                <a:gd name="T82" fmla="*/ 1 w 3"/>
                <a:gd name="T83" fmla="*/ 3 h 3"/>
                <a:gd name="T84" fmla="*/ 1 w 3"/>
                <a:gd name="T85" fmla="*/ 3 h 3"/>
                <a:gd name="T86" fmla="*/ 1 w 3"/>
                <a:gd name="T87" fmla="*/ 3 h 3"/>
                <a:gd name="T88" fmla="*/ 1 w 3"/>
                <a:gd name="T89" fmla="*/ 3 h 3"/>
                <a:gd name="T90" fmla="*/ 3 w 3"/>
                <a:gd name="T91" fmla="*/ 3 h 3"/>
                <a:gd name="T92" fmla="*/ 3 w 3"/>
                <a:gd name="T93" fmla="*/ 3 h 3"/>
                <a:gd name="T94" fmla="*/ 3 w 3"/>
                <a:gd name="T95" fmla="*/ 3 h 3"/>
                <a:gd name="T96" fmla="*/ 3 w 3"/>
                <a:gd name="T97" fmla="*/ 3 h 3"/>
                <a:gd name="T98" fmla="*/ 3 w 3"/>
                <a:gd name="T9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73"/>
            <p:cNvSpPr/>
            <p:nvPr/>
          </p:nvSpPr>
          <p:spPr bwMode="auto">
            <a:xfrm>
              <a:off x="6330950" y="3627438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0 w 2"/>
                <a:gd name="T13" fmla="*/ 0 h 3"/>
                <a:gd name="T14" fmla="*/ 0 w 2"/>
                <a:gd name="T15" fmla="*/ 0 h 3"/>
                <a:gd name="T16" fmla="*/ 0 w 2"/>
                <a:gd name="T17" fmla="*/ 0 h 3"/>
                <a:gd name="T18" fmla="*/ 0 w 2"/>
                <a:gd name="T19" fmla="*/ 0 h 3"/>
                <a:gd name="T20" fmla="*/ 0 w 2"/>
                <a:gd name="T21" fmla="*/ 0 h 3"/>
                <a:gd name="T22" fmla="*/ 0 w 2"/>
                <a:gd name="T23" fmla="*/ 0 h 3"/>
                <a:gd name="T24" fmla="*/ 0 w 2"/>
                <a:gd name="T25" fmla="*/ 0 h 3"/>
                <a:gd name="T26" fmla="*/ 0 w 2"/>
                <a:gd name="T27" fmla="*/ 1 h 3"/>
                <a:gd name="T28" fmla="*/ 0 w 2"/>
                <a:gd name="T29" fmla="*/ 1 h 3"/>
                <a:gd name="T30" fmla="*/ 0 w 2"/>
                <a:gd name="T31" fmla="*/ 1 h 3"/>
                <a:gd name="T32" fmla="*/ 0 w 2"/>
                <a:gd name="T33" fmla="*/ 1 h 3"/>
                <a:gd name="T34" fmla="*/ 0 w 2"/>
                <a:gd name="T35" fmla="*/ 1 h 3"/>
                <a:gd name="T36" fmla="*/ 0 w 2"/>
                <a:gd name="T37" fmla="*/ 1 h 3"/>
                <a:gd name="T38" fmla="*/ 0 w 2"/>
                <a:gd name="T39" fmla="*/ 1 h 3"/>
                <a:gd name="T40" fmla="*/ 0 w 2"/>
                <a:gd name="T41" fmla="*/ 1 h 3"/>
                <a:gd name="T42" fmla="*/ 0 w 2"/>
                <a:gd name="T43" fmla="*/ 1 h 3"/>
                <a:gd name="T44" fmla="*/ 0 w 2"/>
                <a:gd name="T45" fmla="*/ 1 h 3"/>
                <a:gd name="T46" fmla="*/ 0 w 2"/>
                <a:gd name="T47" fmla="*/ 3 h 3"/>
                <a:gd name="T48" fmla="*/ 0 w 2"/>
                <a:gd name="T49" fmla="*/ 3 h 3"/>
                <a:gd name="T50" fmla="*/ 0 w 2"/>
                <a:gd name="T51" fmla="*/ 3 h 3"/>
                <a:gd name="T52" fmla="*/ 0 w 2"/>
                <a:gd name="T53" fmla="*/ 3 h 3"/>
                <a:gd name="T54" fmla="*/ 2 w 2"/>
                <a:gd name="T55" fmla="*/ 3 h 3"/>
                <a:gd name="T56" fmla="*/ 2 w 2"/>
                <a:gd name="T57" fmla="*/ 3 h 3"/>
                <a:gd name="T58" fmla="*/ 2 w 2"/>
                <a:gd name="T59" fmla="*/ 3 h 3"/>
                <a:gd name="T60" fmla="*/ 2 w 2"/>
                <a:gd name="T61" fmla="*/ 3 h 3"/>
                <a:gd name="T62" fmla="*/ 2 w 2"/>
                <a:gd name="T63" fmla="*/ 3 h 3"/>
                <a:gd name="T64" fmla="*/ 2 w 2"/>
                <a:gd name="T65" fmla="*/ 3 h 3"/>
                <a:gd name="T66" fmla="*/ 2 w 2"/>
                <a:gd name="T67" fmla="*/ 3 h 3"/>
                <a:gd name="T68" fmla="*/ 2 w 2"/>
                <a:gd name="T69" fmla="*/ 3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1 h 3"/>
                <a:gd name="T76" fmla="*/ 2 w 2"/>
                <a:gd name="T77" fmla="*/ 1 h 3"/>
                <a:gd name="T78" fmla="*/ 0 w 2"/>
                <a:gd name="T79" fmla="*/ 1 h 3"/>
                <a:gd name="T80" fmla="*/ 0 w 2"/>
                <a:gd name="T8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74"/>
            <p:cNvSpPr/>
            <p:nvPr/>
          </p:nvSpPr>
          <p:spPr bwMode="auto">
            <a:xfrm>
              <a:off x="6326188" y="3619500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0 h 1"/>
                <a:gd name="T22" fmla="*/ 0 w 2"/>
                <a:gd name="T23" fmla="*/ 0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1 h 1"/>
                <a:gd name="T30" fmla="*/ 0 w 2"/>
                <a:gd name="T31" fmla="*/ 1 h 1"/>
                <a:gd name="T32" fmla="*/ 0 w 2"/>
                <a:gd name="T33" fmla="*/ 1 h 1"/>
                <a:gd name="T34" fmla="*/ 0 w 2"/>
                <a:gd name="T35" fmla="*/ 1 h 1"/>
                <a:gd name="T36" fmla="*/ 0 w 2"/>
                <a:gd name="T37" fmla="*/ 1 h 1"/>
                <a:gd name="T38" fmla="*/ 2 w 2"/>
                <a:gd name="T39" fmla="*/ 1 h 1"/>
                <a:gd name="T40" fmla="*/ 2 w 2"/>
                <a:gd name="T41" fmla="*/ 1 h 1"/>
                <a:gd name="T42" fmla="*/ 2 w 2"/>
                <a:gd name="T43" fmla="*/ 1 h 1"/>
                <a:gd name="T44" fmla="*/ 2 w 2"/>
                <a:gd name="T45" fmla="*/ 1 h 1"/>
                <a:gd name="T46" fmla="*/ 2 w 2"/>
                <a:gd name="T47" fmla="*/ 1 h 1"/>
                <a:gd name="T48" fmla="*/ 2 w 2"/>
                <a:gd name="T49" fmla="*/ 1 h 1"/>
                <a:gd name="T50" fmla="*/ 2 w 2"/>
                <a:gd name="T51" fmla="*/ 1 h 1"/>
                <a:gd name="T52" fmla="*/ 2 w 2"/>
                <a:gd name="T53" fmla="*/ 1 h 1"/>
                <a:gd name="T54" fmla="*/ 2 w 2"/>
                <a:gd name="T55" fmla="*/ 1 h 1"/>
                <a:gd name="T56" fmla="*/ 2 w 2"/>
                <a:gd name="T57" fmla="*/ 1 h 1"/>
                <a:gd name="T58" fmla="*/ 2 w 2"/>
                <a:gd name="T59" fmla="*/ 1 h 1"/>
                <a:gd name="T60" fmla="*/ 2 w 2"/>
                <a:gd name="T61" fmla="*/ 1 h 1"/>
                <a:gd name="T62" fmla="*/ 2 w 2"/>
                <a:gd name="T63" fmla="*/ 1 h 1"/>
                <a:gd name="T64" fmla="*/ 2 w 2"/>
                <a:gd name="T65" fmla="*/ 1 h 1"/>
                <a:gd name="T66" fmla="*/ 2 w 2"/>
                <a:gd name="T67" fmla="*/ 1 h 1"/>
                <a:gd name="T68" fmla="*/ 2 w 2"/>
                <a:gd name="T69" fmla="*/ 1 h 1"/>
                <a:gd name="T70" fmla="*/ 2 w 2"/>
                <a:gd name="T71" fmla="*/ 1 h 1"/>
                <a:gd name="T72" fmla="*/ 2 w 2"/>
                <a:gd name="T73" fmla="*/ 1 h 1"/>
                <a:gd name="T74" fmla="*/ 2 w 2"/>
                <a:gd name="T75" fmla="*/ 1 h 1"/>
                <a:gd name="T76" fmla="*/ 2 w 2"/>
                <a:gd name="T77" fmla="*/ 1 h 1"/>
                <a:gd name="T78" fmla="*/ 2 w 2"/>
                <a:gd name="T79" fmla="*/ 1 h 1"/>
                <a:gd name="T80" fmla="*/ 2 w 2"/>
                <a:gd name="T8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75"/>
            <p:cNvSpPr/>
            <p:nvPr/>
          </p:nvSpPr>
          <p:spPr bwMode="auto">
            <a:xfrm>
              <a:off x="6350000" y="3644900"/>
              <a:ext cx="25400" cy="11113"/>
            </a:xfrm>
            <a:custGeom>
              <a:avLst/>
              <a:gdLst>
                <a:gd name="T0" fmla="*/ 6 w 16"/>
                <a:gd name="T1" fmla="*/ 5 h 7"/>
                <a:gd name="T2" fmla="*/ 8 w 16"/>
                <a:gd name="T3" fmla="*/ 5 h 7"/>
                <a:gd name="T4" fmla="*/ 8 w 16"/>
                <a:gd name="T5" fmla="*/ 5 h 7"/>
                <a:gd name="T6" fmla="*/ 10 w 16"/>
                <a:gd name="T7" fmla="*/ 5 h 7"/>
                <a:gd name="T8" fmla="*/ 10 w 16"/>
                <a:gd name="T9" fmla="*/ 7 h 7"/>
                <a:gd name="T10" fmla="*/ 11 w 16"/>
                <a:gd name="T11" fmla="*/ 7 h 7"/>
                <a:gd name="T12" fmla="*/ 11 w 16"/>
                <a:gd name="T13" fmla="*/ 7 h 7"/>
                <a:gd name="T14" fmla="*/ 11 w 16"/>
                <a:gd name="T15" fmla="*/ 7 h 7"/>
                <a:gd name="T16" fmla="*/ 13 w 16"/>
                <a:gd name="T17" fmla="*/ 7 h 7"/>
                <a:gd name="T18" fmla="*/ 15 w 16"/>
                <a:gd name="T19" fmla="*/ 7 h 7"/>
                <a:gd name="T20" fmla="*/ 15 w 16"/>
                <a:gd name="T21" fmla="*/ 7 h 7"/>
                <a:gd name="T22" fmla="*/ 16 w 16"/>
                <a:gd name="T23" fmla="*/ 7 h 7"/>
                <a:gd name="T24" fmla="*/ 16 w 16"/>
                <a:gd name="T25" fmla="*/ 7 h 7"/>
                <a:gd name="T26" fmla="*/ 16 w 16"/>
                <a:gd name="T27" fmla="*/ 7 h 7"/>
                <a:gd name="T28" fmla="*/ 16 w 16"/>
                <a:gd name="T29" fmla="*/ 7 h 7"/>
                <a:gd name="T30" fmla="*/ 16 w 16"/>
                <a:gd name="T31" fmla="*/ 7 h 7"/>
                <a:gd name="T32" fmla="*/ 16 w 16"/>
                <a:gd name="T33" fmla="*/ 5 h 7"/>
                <a:gd name="T34" fmla="*/ 15 w 16"/>
                <a:gd name="T35" fmla="*/ 5 h 7"/>
                <a:gd name="T36" fmla="*/ 15 w 16"/>
                <a:gd name="T37" fmla="*/ 5 h 7"/>
                <a:gd name="T38" fmla="*/ 13 w 16"/>
                <a:gd name="T39" fmla="*/ 5 h 7"/>
                <a:gd name="T40" fmla="*/ 13 w 16"/>
                <a:gd name="T41" fmla="*/ 3 h 7"/>
                <a:gd name="T42" fmla="*/ 13 w 16"/>
                <a:gd name="T43" fmla="*/ 3 h 7"/>
                <a:gd name="T44" fmla="*/ 11 w 16"/>
                <a:gd name="T45" fmla="*/ 2 h 7"/>
                <a:gd name="T46" fmla="*/ 11 w 16"/>
                <a:gd name="T47" fmla="*/ 2 h 7"/>
                <a:gd name="T48" fmla="*/ 11 w 16"/>
                <a:gd name="T49" fmla="*/ 2 h 7"/>
                <a:gd name="T50" fmla="*/ 10 w 16"/>
                <a:gd name="T51" fmla="*/ 2 h 7"/>
                <a:gd name="T52" fmla="*/ 10 w 16"/>
                <a:gd name="T53" fmla="*/ 2 h 7"/>
                <a:gd name="T54" fmla="*/ 10 w 16"/>
                <a:gd name="T55" fmla="*/ 3 h 7"/>
                <a:gd name="T56" fmla="*/ 8 w 16"/>
                <a:gd name="T57" fmla="*/ 3 h 7"/>
                <a:gd name="T58" fmla="*/ 8 w 16"/>
                <a:gd name="T59" fmla="*/ 3 h 7"/>
                <a:gd name="T60" fmla="*/ 8 w 16"/>
                <a:gd name="T61" fmla="*/ 3 h 7"/>
                <a:gd name="T62" fmla="*/ 6 w 16"/>
                <a:gd name="T63" fmla="*/ 3 h 7"/>
                <a:gd name="T64" fmla="*/ 6 w 16"/>
                <a:gd name="T65" fmla="*/ 2 h 7"/>
                <a:gd name="T66" fmla="*/ 6 w 16"/>
                <a:gd name="T67" fmla="*/ 2 h 7"/>
                <a:gd name="T68" fmla="*/ 5 w 16"/>
                <a:gd name="T69" fmla="*/ 2 h 7"/>
                <a:gd name="T70" fmla="*/ 5 w 16"/>
                <a:gd name="T71" fmla="*/ 2 h 7"/>
                <a:gd name="T72" fmla="*/ 5 w 16"/>
                <a:gd name="T73" fmla="*/ 2 h 7"/>
                <a:gd name="T74" fmla="*/ 5 w 16"/>
                <a:gd name="T75" fmla="*/ 2 h 7"/>
                <a:gd name="T76" fmla="*/ 5 w 16"/>
                <a:gd name="T77" fmla="*/ 2 h 7"/>
                <a:gd name="T78" fmla="*/ 3 w 16"/>
                <a:gd name="T79" fmla="*/ 0 h 7"/>
                <a:gd name="T80" fmla="*/ 3 w 16"/>
                <a:gd name="T81" fmla="*/ 0 h 7"/>
                <a:gd name="T82" fmla="*/ 3 w 16"/>
                <a:gd name="T83" fmla="*/ 0 h 7"/>
                <a:gd name="T84" fmla="*/ 1 w 16"/>
                <a:gd name="T85" fmla="*/ 0 h 7"/>
                <a:gd name="T86" fmla="*/ 1 w 16"/>
                <a:gd name="T87" fmla="*/ 2 h 7"/>
                <a:gd name="T88" fmla="*/ 0 w 16"/>
                <a:gd name="T89" fmla="*/ 2 h 7"/>
                <a:gd name="T90" fmla="*/ 0 w 16"/>
                <a:gd name="T91" fmla="*/ 2 h 7"/>
                <a:gd name="T92" fmla="*/ 0 w 16"/>
                <a:gd name="T93" fmla="*/ 2 h 7"/>
                <a:gd name="T94" fmla="*/ 0 w 16"/>
                <a:gd name="T95" fmla="*/ 2 h 7"/>
                <a:gd name="T96" fmla="*/ 0 w 16"/>
                <a:gd name="T97" fmla="*/ 3 h 7"/>
                <a:gd name="T98" fmla="*/ 1 w 16"/>
                <a:gd name="T99" fmla="*/ 3 h 7"/>
                <a:gd name="T100" fmla="*/ 1 w 16"/>
                <a:gd name="T101" fmla="*/ 3 h 7"/>
                <a:gd name="T102" fmla="*/ 1 w 16"/>
                <a:gd name="T103" fmla="*/ 3 h 7"/>
                <a:gd name="T104" fmla="*/ 1 w 16"/>
                <a:gd name="T105" fmla="*/ 3 h 7"/>
                <a:gd name="T106" fmla="*/ 3 w 16"/>
                <a:gd name="T107" fmla="*/ 3 h 7"/>
                <a:gd name="T108" fmla="*/ 3 w 16"/>
                <a:gd name="T109" fmla="*/ 3 h 7"/>
                <a:gd name="T110" fmla="*/ 3 w 16"/>
                <a:gd name="T111" fmla="*/ 5 h 7"/>
                <a:gd name="T112" fmla="*/ 5 w 16"/>
                <a:gd name="T113" fmla="*/ 5 h 7"/>
                <a:gd name="T114" fmla="*/ 5 w 16"/>
                <a:gd name="T115" fmla="*/ 5 h 7"/>
                <a:gd name="T116" fmla="*/ 6 w 16"/>
                <a:gd name="T1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" h="7">
                  <a:moveTo>
                    <a:pt x="6" y="5"/>
                  </a:move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76"/>
            <p:cNvSpPr/>
            <p:nvPr/>
          </p:nvSpPr>
          <p:spPr bwMode="auto">
            <a:xfrm>
              <a:off x="6370638" y="3649663"/>
              <a:ext cx="4763" cy="0"/>
            </a:xfrm>
            <a:custGeom>
              <a:avLst/>
              <a:gdLst>
                <a:gd name="T0" fmla="*/ 2 w 3"/>
                <a:gd name="T1" fmla="*/ 2 w 3"/>
                <a:gd name="T2" fmla="*/ 2 w 3"/>
                <a:gd name="T3" fmla="*/ 2 w 3"/>
                <a:gd name="T4" fmla="*/ 2 w 3"/>
                <a:gd name="T5" fmla="*/ 2 w 3"/>
                <a:gd name="T6" fmla="*/ 2 w 3"/>
                <a:gd name="T7" fmla="*/ 0 w 3"/>
                <a:gd name="T8" fmla="*/ 0 w 3"/>
                <a:gd name="T9" fmla="*/ 0 w 3"/>
                <a:gd name="T10" fmla="*/ 0 w 3"/>
                <a:gd name="T11" fmla="*/ 0 w 3"/>
                <a:gd name="T12" fmla="*/ 0 w 3"/>
                <a:gd name="T13" fmla="*/ 0 w 3"/>
                <a:gd name="T14" fmla="*/ 0 w 3"/>
                <a:gd name="T15" fmla="*/ 0 w 3"/>
                <a:gd name="T16" fmla="*/ 0 w 3"/>
                <a:gd name="T17" fmla="*/ 0 w 3"/>
                <a:gd name="T18" fmla="*/ 0 w 3"/>
                <a:gd name="T19" fmla="*/ 0 w 3"/>
                <a:gd name="T20" fmla="*/ 0 w 3"/>
                <a:gd name="T21" fmla="*/ 2 w 3"/>
                <a:gd name="T22" fmla="*/ 2 w 3"/>
                <a:gd name="T23" fmla="*/ 2 w 3"/>
                <a:gd name="T24" fmla="*/ 2 w 3"/>
                <a:gd name="T25" fmla="*/ 2 w 3"/>
                <a:gd name="T26" fmla="*/ 2 w 3"/>
                <a:gd name="T27" fmla="*/ 2 w 3"/>
                <a:gd name="T28" fmla="*/ 2 w 3"/>
                <a:gd name="T29" fmla="*/ 2 w 3"/>
                <a:gd name="T30" fmla="*/ 2 w 3"/>
                <a:gd name="T31" fmla="*/ 3 w 3"/>
                <a:gd name="T32" fmla="*/ 3 w 3"/>
                <a:gd name="T33" fmla="*/ 3 w 3"/>
                <a:gd name="T34" fmla="*/ 3 w 3"/>
                <a:gd name="T35" fmla="*/ 3 w 3"/>
                <a:gd name="T36" fmla="*/ 3 w 3"/>
                <a:gd name="T37" fmla="*/ 3 w 3"/>
                <a:gd name="T38" fmla="*/ 3 w 3"/>
                <a:gd name="T39" fmla="*/ 3 w 3"/>
                <a:gd name="T40" fmla="*/ 2 w 3"/>
                <a:gd name="T41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77"/>
            <p:cNvSpPr/>
            <p:nvPr/>
          </p:nvSpPr>
          <p:spPr bwMode="auto">
            <a:xfrm>
              <a:off x="6378575" y="365601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1 h 1"/>
                <a:gd name="T14" fmla="*/ 0 w 2"/>
                <a:gd name="T15" fmla="*/ 1 h 1"/>
                <a:gd name="T16" fmla="*/ 2 w 2"/>
                <a:gd name="T17" fmla="*/ 1 h 1"/>
                <a:gd name="T18" fmla="*/ 2 w 2"/>
                <a:gd name="T19" fmla="*/ 1 h 1"/>
                <a:gd name="T20" fmla="*/ 2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2 w 2"/>
                <a:gd name="T31" fmla="*/ 1 h 1"/>
                <a:gd name="T32" fmla="*/ 2 w 2"/>
                <a:gd name="T33" fmla="*/ 1 h 1"/>
                <a:gd name="T34" fmla="*/ 2 w 2"/>
                <a:gd name="T35" fmla="*/ 1 h 1"/>
                <a:gd name="T36" fmla="*/ 2 w 2"/>
                <a:gd name="T37" fmla="*/ 1 h 1"/>
                <a:gd name="T38" fmla="*/ 2 w 2"/>
                <a:gd name="T39" fmla="*/ 1 h 1"/>
                <a:gd name="T40" fmla="*/ 2 w 2"/>
                <a:gd name="T41" fmla="*/ 0 h 1"/>
                <a:gd name="T42" fmla="*/ 2 w 2"/>
                <a:gd name="T43" fmla="*/ 0 h 1"/>
                <a:gd name="T44" fmla="*/ 2 w 2"/>
                <a:gd name="T45" fmla="*/ 0 h 1"/>
                <a:gd name="T46" fmla="*/ 2 w 2"/>
                <a:gd name="T47" fmla="*/ 0 h 1"/>
                <a:gd name="T48" fmla="*/ 2 w 2"/>
                <a:gd name="T49" fmla="*/ 0 h 1"/>
                <a:gd name="T50" fmla="*/ 2 w 2"/>
                <a:gd name="T51" fmla="*/ 0 h 1"/>
                <a:gd name="T52" fmla="*/ 2 w 2"/>
                <a:gd name="T53" fmla="*/ 0 h 1"/>
                <a:gd name="T54" fmla="*/ 2 w 2"/>
                <a:gd name="T55" fmla="*/ 0 h 1"/>
                <a:gd name="T56" fmla="*/ 2 w 2"/>
                <a:gd name="T57" fmla="*/ 0 h 1"/>
                <a:gd name="T58" fmla="*/ 2 w 2"/>
                <a:gd name="T59" fmla="*/ 0 h 1"/>
                <a:gd name="T60" fmla="*/ 2 w 2"/>
                <a:gd name="T61" fmla="*/ 0 h 1"/>
                <a:gd name="T62" fmla="*/ 2 w 2"/>
                <a:gd name="T63" fmla="*/ 0 h 1"/>
                <a:gd name="T64" fmla="*/ 2 w 2"/>
                <a:gd name="T65" fmla="*/ 0 h 1"/>
                <a:gd name="T66" fmla="*/ 2 w 2"/>
                <a:gd name="T67" fmla="*/ 0 h 1"/>
                <a:gd name="T68" fmla="*/ 2 w 2"/>
                <a:gd name="T69" fmla="*/ 0 h 1"/>
                <a:gd name="T70" fmla="*/ 2 w 2"/>
                <a:gd name="T71" fmla="*/ 0 h 1"/>
                <a:gd name="T72" fmla="*/ 2 w 2"/>
                <a:gd name="T73" fmla="*/ 0 h 1"/>
                <a:gd name="T74" fmla="*/ 2 w 2"/>
                <a:gd name="T75" fmla="*/ 0 h 1"/>
                <a:gd name="T76" fmla="*/ 2 w 2"/>
                <a:gd name="T77" fmla="*/ 0 h 1"/>
                <a:gd name="T78" fmla="*/ 2 w 2"/>
                <a:gd name="T79" fmla="*/ 0 h 1"/>
                <a:gd name="T80" fmla="*/ 2 w 2"/>
                <a:gd name="T81" fmla="*/ 0 h 1"/>
                <a:gd name="T82" fmla="*/ 2 w 2"/>
                <a:gd name="T83" fmla="*/ 0 h 1"/>
                <a:gd name="T84" fmla="*/ 2 w 2"/>
                <a:gd name="T85" fmla="*/ 0 h 1"/>
                <a:gd name="T86" fmla="*/ 2 w 2"/>
                <a:gd name="T87" fmla="*/ 0 h 1"/>
                <a:gd name="T88" fmla="*/ 2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78"/>
            <p:cNvSpPr/>
            <p:nvPr/>
          </p:nvSpPr>
          <p:spPr bwMode="auto">
            <a:xfrm>
              <a:off x="6381750" y="3656013"/>
              <a:ext cx="7938" cy="1588"/>
            </a:xfrm>
            <a:custGeom>
              <a:avLst/>
              <a:gdLst>
                <a:gd name="T0" fmla="*/ 0 w 5"/>
                <a:gd name="T1" fmla="*/ 1 h 1"/>
                <a:gd name="T2" fmla="*/ 1 w 5"/>
                <a:gd name="T3" fmla="*/ 1 h 1"/>
                <a:gd name="T4" fmla="*/ 1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1 w 5"/>
                <a:gd name="T11" fmla="*/ 1 h 1"/>
                <a:gd name="T12" fmla="*/ 1 w 5"/>
                <a:gd name="T13" fmla="*/ 1 h 1"/>
                <a:gd name="T14" fmla="*/ 1 w 5"/>
                <a:gd name="T15" fmla="*/ 1 h 1"/>
                <a:gd name="T16" fmla="*/ 3 w 5"/>
                <a:gd name="T17" fmla="*/ 1 h 1"/>
                <a:gd name="T18" fmla="*/ 3 w 5"/>
                <a:gd name="T19" fmla="*/ 1 h 1"/>
                <a:gd name="T20" fmla="*/ 3 w 5"/>
                <a:gd name="T21" fmla="*/ 1 h 1"/>
                <a:gd name="T22" fmla="*/ 3 w 5"/>
                <a:gd name="T23" fmla="*/ 0 h 1"/>
                <a:gd name="T24" fmla="*/ 3 w 5"/>
                <a:gd name="T25" fmla="*/ 0 h 1"/>
                <a:gd name="T26" fmla="*/ 3 w 5"/>
                <a:gd name="T27" fmla="*/ 0 h 1"/>
                <a:gd name="T28" fmla="*/ 3 w 5"/>
                <a:gd name="T29" fmla="*/ 0 h 1"/>
                <a:gd name="T30" fmla="*/ 3 w 5"/>
                <a:gd name="T31" fmla="*/ 0 h 1"/>
                <a:gd name="T32" fmla="*/ 5 w 5"/>
                <a:gd name="T33" fmla="*/ 0 h 1"/>
                <a:gd name="T34" fmla="*/ 5 w 5"/>
                <a:gd name="T35" fmla="*/ 0 h 1"/>
                <a:gd name="T36" fmla="*/ 5 w 5"/>
                <a:gd name="T37" fmla="*/ 0 h 1"/>
                <a:gd name="T38" fmla="*/ 5 w 5"/>
                <a:gd name="T39" fmla="*/ 0 h 1"/>
                <a:gd name="T40" fmla="*/ 5 w 5"/>
                <a:gd name="T41" fmla="*/ 0 h 1"/>
                <a:gd name="T42" fmla="*/ 5 w 5"/>
                <a:gd name="T43" fmla="*/ 0 h 1"/>
                <a:gd name="T44" fmla="*/ 5 w 5"/>
                <a:gd name="T45" fmla="*/ 0 h 1"/>
                <a:gd name="T46" fmla="*/ 5 w 5"/>
                <a:gd name="T47" fmla="*/ 0 h 1"/>
                <a:gd name="T48" fmla="*/ 5 w 5"/>
                <a:gd name="T49" fmla="*/ 0 h 1"/>
                <a:gd name="T50" fmla="*/ 5 w 5"/>
                <a:gd name="T51" fmla="*/ 0 h 1"/>
                <a:gd name="T52" fmla="*/ 5 w 5"/>
                <a:gd name="T53" fmla="*/ 0 h 1"/>
                <a:gd name="T54" fmla="*/ 3 w 5"/>
                <a:gd name="T55" fmla="*/ 0 h 1"/>
                <a:gd name="T56" fmla="*/ 3 w 5"/>
                <a:gd name="T57" fmla="*/ 0 h 1"/>
                <a:gd name="T58" fmla="*/ 3 w 5"/>
                <a:gd name="T59" fmla="*/ 0 h 1"/>
                <a:gd name="T60" fmla="*/ 3 w 5"/>
                <a:gd name="T61" fmla="*/ 0 h 1"/>
                <a:gd name="T62" fmla="*/ 3 w 5"/>
                <a:gd name="T63" fmla="*/ 0 h 1"/>
                <a:gd name="T64" fmla="*/ 3 w 5"/>
                <a:gd name="T65" fmla="*/ 0 h 1"/>
                <a:gd name="T66" fmla="*/ 3 w 5"/>
                <a:gd name="T67" fmla="*/ 0 h 1"/>
                <a:gd name="T68" fmla="*/ 3 w 5"/>
                <a:gd name="T69" fmla="*/ 0 h 1"/>
                <a:gd name="T70" fmla="*/ 3 w 5"/>
                <a:gd name="T71" fmla="*/ 0 h 1"/>
                <a:gd name="T72" fmla="*/ 3 w 5"/>
                <a:gd name="T73" fmla="*/ 0 h 1"/>
                <a:gd name="T74" fmla="*/ 3 w 5"/>
                <a:gd name="T75" fmla="*/ 0 h 1"/>
                <a:gd name="T76" fmla="*/ 3 w 5"/>
                <a:gd name="T77" fmla="*/ 0 h 1"/>
                <a:gd name="T78" fmla="*/ 3 w 5"/>
                <a:gd name="T79" fmla="*/ 0 h 1"/>
                <a:gd name="T80" fmla="*/ 1 w 5"/>
                <a:gd name="T81" fmla="*/ 0 h 1"/>
                <a:gd name="T82" fmla="*/ 1 w 5"/>
                <a:gd name="T83" fmla="*/ 0 h 1"/>
                <a:gd name="T84" fmla="*/ 1 w 5"/>
                <a:gd name="T85" fmla="*/ 0 h 1"/>
                <a:gd name="T86" fmla="*/ 1 w 5"/>
                <a:gd name="T87" fmla="*/ 0 h 1"/>
                <a:gd name="T88" fmla="*/ 1 w 5"/>
                <a:gd name="T89" fmla="*/ 0 h 1"/>
                <a:gd name="T90" fmla="*/ 1 w 5"/>
                <a:gd name="T91" fmla="*/ 0 h 1"/>
                <a:gd name="T92" fmla="*/ 1 w 5"/>
                <a:gd name="T93" fmla="*/ 0 h 1"/>
                <a:gd name="T94" fmla="*/ 1 w 5"/>
                <a:gd name="T95" fmla="*/ 0 h 1"/>
                <a:gd name="T96" fmla="*/ 0 w 5"/>
                <a:gd name="T97" fmla="*/ 0 h 1"/>
                <a:gd name="T98" fmla="*/ 0 w 5"/>
                <a:gd name="T99" fmla="*/ 0 h 1"/>
                <a:gd name="T100" fmla="*/ 0 w 5"/>
                <a:gd name="T101" fmla="*/ 1 h 1"/>
                <a:gd name="T102" fmla="*/ 0 w 5"/>
                <a:gd name="T10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79"/>
            <p:cNvSpPr/>
            <p:nvPr/>
          </p:nvSpPr>
          <p:spPr bwMode="auto">
            <a:xfrm>
              <a:off x="6389688" y="3657600"/>
              <a:ext cx="4763" cy="6350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2 h 4"/>
                <a:gd name="T4" fmla="*/ 1 w 3"/>
                <a:gd name="T5" fmla="*/ 2 h 4"/>
                <a:gd name="T6" fmla="*/ 1 w 3"/>
                <a:gd name="T7" fmla="*/ 2 h 4"/>
                <a:gd name="T8" fmla="*/ 1 w 3"/>
                <a:gd name="T9" fmla="*/ 2 h 4"/>
                <a:gd name="T10" fmla="*/ 1 w 3"/>
                <a:gd name="T11" fmla="*/ 4 h 4"/>
                <a:gd name="T12" fmla="*/ 3 w 3"/>
                <a:gd name="T13" fmla="*/ 2 h 4"/>
                <a:gd name="T14" fmla="*/ 3 w 3"/>
                <a:gd name="T15" fmla="*/ 2 h 4"/>
                <a:gd name="T16" fmla="*/ 3 w 3"/>
                <a:gd name="T17" fmla="*/ 2 h 4"/>
                <a:gd name="T18" fmla="*/ 1 w 3"/>
                <a:gd name="T19" fmla="*/ 2 h 4"/>
                <a:gd name="T20" fmla="*/ 1 w 3"/>
                <a:gd name="T21" fmla="*/ 2 h 4"/>
                <a:gd name="T22" fmla="*/ 1 w 3"/>
                <a:gd name="T23" fmla="*/ 2 h 4"/>
                <a:gd name="T24" fmla="*/ 1 w 3"/>
                <a:gd name="T25" fmla="*/ 2 h 4"/>
                <a:gd name="T26" fmla="*/ 1 w 3"/>
                <a:gd name="T27" fmla="*/ 2 h 4"/>
                <a:gd name="T28" fmla="*/ 1 w 3"/>
                <a:gd name="T29" fmla="*/ 0 h 4"/>
                <a:gd name="T30" fmla="*/ 1 w 3"/>
                <a:gd name="T31" fmla="*/ 0 h 4"/>
                <a:gd name="T32" fmla="*/ 1 w 3"/>
                <a:gd name="T33" fmla="*/ 0 h 4"/>
                <a:gd name="T34" fmla="*/ 1 w 3"/>
                <a:gd name="T35" fmla="*/ 0 h 4"/>
                <a:gd name="T36" fmla="*/ 1 w 3"/>
                <a:gd name="T37" fmla="*/ 0 h 4"/>
                <a:gd name="T38" fmla="*/ 1 w 3"/>
                <a:gd name="T39" fmla="*/ 0 h 4"/>
                <a:gd name="T40" fmla="*/ 0 w 3"/>
                <a:gd name="T41" fmla="*/ 0 h 4"/>
                <a:gd name="T42" fmla="*/ 0 w 3"/>
                <a:gd name="T43" fmla="*/ 0 h 4"/>
                <a:gd name="T44" fmla="*/ 0 w 3"/>
                <a:gd name="T45" fmla="*/ 0 h 4"/>
                <a:gd name="T46" fmla="*/ 0 w 3"/>
                <a:gd name="T47" fmla="*/ 0 h 4"/>
                <a:gd name="T48" fmla="*/ 0 w 3"/>
                <a:gd name="T49" fmla="*/ 0 h 4"/>
                <a:gd name="T50" fmla="*/ 0 w 3"/>
                <a:gd name="T51" fmla="*/ 0 h 4"/>
                <a:gd name="T52" fmla="*/ 0 w 3"/>
                <a:gd name="T53" fmla="*/ 0 h 4"/>
                <a:gd name="T54" fmla="*/ 0 w 3"/>
                <a:gd name="T55" fmla="*/ 0 h 4"/>
                <a:gd name="T56" fmla="*/ 0 w 3"/>
                <a:gd name="T57" fmla="*/ 2 h 4"/>
                <a:gd name="T58" fmla="*/ 0 w 3"/>
                <a:gd name="T59" fmla="*/ 2 h 4"/>
                <a:gd name="T60" fmla="*/ 0 w 3"/>
                <a:gd name="T61" fmla="*/ 2 h 4"/>
                <a:gd name="T62" fmla="*/ 0 w 3"/>
                <a:gd name="T63" fmla="*/ 2 h 4"/>
                <a:gd name="T64" fmla="*/ 0 w 3"/>
                <a:gd name="T65" fmla="*/ 2 h 4"/>
                <a:gd name="T66" fmla="*/ 0 w 3"/>
                <a:gd name="T67" fmla="*/ 2 h 4"/>
                <a:gd name="T68" fmla="*/ 0 w 3"/>
                <a:gd name="T69" fmla="*/ 2 h 4"/>
                <a:gd name="T70" fmla="*/ 0 w 3"/>
                <a:gd name="T71" fmla="*/ 2 h 4"/>
                <a:gd name="T72" fmla="*/ 0 w 3"/>
                <a:gd name="T73" fmla="*/ 2 h 4"/>
                <a:gd name="T74" fmla="*/ 0 w 3"/>
                <a:gd name="T75" fmla="*/ 2 h 4"/>
                <a:gd name="T76" fmla="*/ 1 w 3"/>
                <a:gd name="T77" fmla="*/ 2 h 4"/>
                <a:gd name="T78" fmla="*/ 1 w 3"/>
                <a:gd name="T79" fmla="*/ 2 h 4"/>
                <a:gd name="T80" fmla="*/ 1 w 3"/>
                <a:gd name="T81" fmla="*/ 2 h 4"/>
                <a:gd name="T82" fmla="*/ 1 w 3"/>
                <a:gd name="T83" fmla="*/ 2 h 4"/>
                <a:gd name="T84" fmla="*/ 1 w 3"/>
                <a:gd name="T85" fmla="*/ 2 h 4"/>
                <a:gd name="T86" fmla="*/ 1 w 3"/>
                <a:gd name="T87" fmla="*/ 2 h 4"/>
                <a:gd name="T88" fmla="*/ 1 w 3"/>
                <a:gd name="T8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80"/>
            <p:cNvSpPr/>
            <p:nvPr/>
          </p:nvSpPr>
          <p:spPr bwMode="auto">
            <a:xfrm>
              <a:off x="6402388" y="3656013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0 w 1"/>
                <a:gd name="T13" fmla="*/ 0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1 w 1"/>
                <a:gd name="T2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81"/>
            <p:cNvSpPr/>
            <p:nvPr/>
          </p:nvSpPr>
          <p:spPr bwMode="auto">
            <a:xfrm>
              <a:off x="6402388" y="3656013"/>
              <a:ext cx="9525" cy="4763"/>
            </a:xfrm>
            <a:custGeom>
              <a:avLst/>
              <a:gdLst>
                <a:gd name="T0" fmla="*/ 3 w 6"/>
                <a:gd name="T1" fmla="*/ 1 h 3"/>
                <a:gd name="T2" fmla="*/ 3 w 6"/>
                <a:gd name="T3" fmla="*/ 1 h 3"/>
                <a:gd name="T4" fmla="*/ 3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1 h 3"/>
                <a:gd name="T12" fmla="*/ 5 w 6"/>
                <a:gd name="T13" fmla="*/ 1 h 3"/>
                <a:gd name="T14" fmla="*/ 5 w 6"/>
                <a:gd name="T15" fmla="*/ 0 h 3"/>
                <a:gd name="T16" fmla="*/ 6 w 6"/>
                <a:gd name="T17" fmla="*/ 0 h 3"/>
                <a:gd name="T18" fmla="*/ 6 w 6"/>
                <a:gd name="T19" fmla="*/ 0 h 3"/>
                <a:gd name="T20" fmla="*/ 6 w 6"/>
                <a:gd name="T21" fmla="*/ 0 h 3"/>
                <a:gd name="T22" fmla="*/ 6 w 6"/>
                <a:gd name="T23" fmla="*/ 0 h 3"/>
                <a:gd name="T24" fmla="*/ 6 w 6"/>
                <a:gd name="T25" fmla="*/ 0 h 3"/>
                <a:gd name="T26" fmla="*/ 6 w 6"/>
                <a:gd name="T27" fmla="*/ 0 h 3"/>
                <a:gd name="T28" fmla="*/ 5 w 6"/>
                <a:gd name="T29" fmla="*/ 0 h 3"/>
                <a:gd name="T30" fmla="*/ 5 w 6"/>
                <a:gd name="T31" fmla="*/ 0 h 3"/>
                <a:gd name="T32" fmla="*/ 5 w 6"/>
                <a:gd name="T33" fmla="*/ 0 h 3"/>
                <a:gd name="T34" fmla="*/ 5 w 6"/>
                <a:gd name="T35" fmla="*/ 0 h 3"/>
                <a:gd name="T36" fmla="*/ 5 w 6"/>
                <a:gd name="T37" fmla="*/ 0 h 3"/>
                <a:gd name="T38" fmla="*/ 5 w 6"/>
                <a:gd name="T39" fmla="*/ 0 h 3"/>
                <a:gd name="T40" fmla="*/ 3 w 6"/>
                <a:gd name="T41" fmla="*/ 0 h 3"/>
                <a:gd name="T42" fmla="*/ 3 w 6"/>
                <a:gd name="T43" fmla="*/ 0 h 3"/>
                <a:gd name="T44" fmla="*/ 3 w 6"/>
                <a:gd name="T45" fmla="*/ 0 h 3"/>
                <a:gd name="T46" fmla="*/ 3 w 6"/>
                <a:gd name="T47" fmla="*/ 0 h 3"/>
                <a:gd name="T48" fmla="*/ 3 w 6"/>
                <a:gd name="T49" fmla="*/ 0 h 3"/>
                <a:gd name="T50" fmla="*/ 3 w 6"/>
                <a:gd name="T51" fmla="*/ 0 h 3"/>
                <a:gd name="T52" fmla="*/ 1 w 6"/>
                <a:gd name="T53" fmla="*/ 1 h 3"/>
                <a:gd name="T54" fmla="*/ 1 w 6"/>
                <a:gd name="T55" fmla="*/ 1 h 3"/>
                <a:gd name="T56" fmla="*/ 1 w 6"/>
                <a:gd name="T57" fmla="*/ 1 h 3"/>
                <a:gd name="T58" fmla="*/ 1 w 6"/>
                <a:gd name="T59" fmla="*/ 1 h 3"/>
                <a:gd name="T60" fmla="*/ 1 w 6"/>
                <a:gd name="T61" fmla="*/ 1 h 3"/>
                <a:gd name="T62" fmla="*/ 1 w 6"/>
                <a:gd name="T63" fmla="*/ 1 h 3"/>
                <a:gd name="T64" fmla="*/ 0 w 6"/>
                <a:gd name="T65" fmla="*/ 1 h 3"/>
                <a:gd name="T66" fmla="*/ 0 w 6"/>
                <a:gd name="T67" fmla="*/ 1 h 3"/>
                <a:gd name="T68" fmla="*/ 0 w 6"/>
                <a:gd name="T69" fmla="*/ 1 h 3"/>
                <a:gd name="T70" fmla="*/ 0 w 6"/>
                <a:gd name="T71" fmla="*/ 3 h 3"/>
                <a:gd name="T72" fmla="*/ 0 w 6"/>
                <a:gd name="T73" fmla="*/ 3 h 3"/>
                <a:gd name="T74" fmla="*/ 0 w 6"/>
                <a:gd name="T75" fmla="*/ 3 h 3"/>
                <a:gd name="T76" fmla="*/ 0 w 6"/>
                <a:gd name="T77" fmla="*/ 3 h 3"/>
                <a:gd name="T78" fmla="*/ 0 w 6"/>
                <a:gd name="T79" fmla="*/ 3 h 3"/>
                <a:gd name="T80" fmla="*/ 0 w 6"/>
                <a:gd name="T81" fmla="*/ 3 h 3"/>
                <a:gd name="T82" fmla="*/ 0 w 6"/>
                <a:gd name="T83" fmla="*/ 3 h 3"/>
                <a:gd name="T84" fmla="*/ 0 w 6"/>
                <a:gd name="T85" fmla="*/ 3 h 3"/>
                <a:gd name="T86" fmla="*/ 1 w 6"/>
                <a:gd name="T87" fmla="*/ 3 h 3"/>
                <a:gd name="T88" fmla="*/ 1 w 6"/>
                <a:gd name="T89" fmla="*/ 3 h 3"/>
                <a:gd name="T90" fmla="*/ 1 w 6"/>
                <a:gd name="T91" fmla="*/ 3 h 3"/>
                <a:gd name="T92" fmla="*/ 1 w 6"/>
                <a:gd name="T93" fmla="*/ 3 h 3"/>
                <a:gd name="T94" fmla="*/ 1 w 6"/>
                <a:gd name="T95" fmla="*/ 3 h 3"/>
                <a:gd name="T96" fmla="*/ 3 w 6"/>
                <a:gd name="T9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82"/>
            <p:cNvSpPr/>
            <p:nvPr/>
          </p:nvSpPr>
          <p:spPr bwMode="auto">
            <a:xfrm>
              <a:off x="6402388" y="3581400"/>
              <a:ext cx="1588" cy="6350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2 h 4"/>
                <a:gd name="T4" fmla="*/ 1 w 1"/>
                <a:gd name="T5" fmla="*/ 2 h 4"/>
                <a:gd name="T6" fmla="*/ 1 w 1"/>
                <a:gd name="T7" fmla="*/ 2 h 4"/>
                <a:gd name="T8" fmla="*/ 1 w 1"/>
                <a:gd name="T9" fmla="*/ 2 h 4"/>
                <a:gd name="T10" fmla="*/ 1 w 1"/>
                <a:gd name="T11" fmla="*/ 2 h 4"/>
                <a:gd name="T12" fmla="*/ 1 w 1"/>
                <a:gd name="T13" fmla="*/ 0 h 4"/>
                <a:gd name="T14" fmla="*/ 1 w 1"/>
                <a:gd name="T15" fmla="*/ 0 h 4"/>
                <a:gd name="T16" fmla="*/ 1 w 1"/>
                <a:gd name="T17" fmla="*/ 0 h 4"/>
                <a:gd name="T18" fmla="*/ 1 w 1"/>
                <a:gd name="T19" fmla="*/ 0 h 4"/>
                <a:gd name="T20" fmla="*/ 1 w 1"/>
                <a:gd name="T21" fmla="*/ 0 h 4"/>
                <a:gd name="T22" fmla="*/ 1 w 1"/>
                <a:gd name="T23" fmla="*/ 0 h 4"/>
                <a:gd name="T24" fmla="*/ 0 w 1"/>
                <a:gd name="T25" fmla="*/ 0 h 4"/>
                <a:gd name="T26" fmla="*/ 0 w 1"/>
                <a:gd name="T27" fmla="*/ 0 h 4"/>
                <a:gd name="T28" fmla="*/ 0 w 1"/>
                <a:gd name="T29" fmla="*/ 0 h 4"/>
                <a:gd name="T30" fmla="*/ 0 w 1"/>
                <a:gd name="T31" fmla="*/ 0 h 4"/>
                <a:gd name="T32" fmla="*/ 0 w 1"/>
                <a:gd name="T33" fmla="*/ 0 h 4"/>
                <a:gd name="T34" fmla="*/ 0 w 1"/>
                <a:gd name="T35" fmla="*/ 0 h 4"/>
                <a:gd name="T36" fmla="*/ 0 w 1"/>
                <a:gd name="T37" fmla="*/ 0 h 4"/>
                <a:gd name="T38" fmla="*/ 0 w 1"/>
                <a:gd name="T39" fmla="*/ 0 h 4"/>
                <a:gd name="T40" fmla="*/ 0 w 1"/>
                <a:gd name="T41" fmla="*/ 0 h 4"/>
                <a:gd name="T42" fmla="*/ 0 w 1"/>
                <a:gd name="T43" fmla="*/ 0 h 4"/>
                <a:gd name="T44" fmla="*/ 0 w 1"/>
                <a:gd name="T45" fmla="*/ 0 h 4"/>
                <a:gd name="T46" fmla="*/ 0 w 1"/>
                <a:gd name="T47" fmla="*/ 0 h 4"/>
                <a:gd name="T48" fmla="*/ 0 w 1"/>
                <a:gd name="T49" fmla="*/ 2 h 4"/>
                <a:gd name="T50" fmla="*/ 0 w 1"/>
                <a:gd name="T51" fmla="*/ 2 h 4"/>
                <a:gd name="T52" fmla="*/ 1 w 1"/>
                <a:gd name="T53" fmla="*/ 2 h 4"/>
                <a:gd name="T54" fmla="*/ 1 w 1"/>
                <a:gd name="T55" fmla="*/ 2 h 4"/>
                <a:gd name="T56" fmla="*/ 1 w 1"/>
                <a:gd name="T57" fmla="*/ 2 h 4"/>
                <a:gd name="T58" fmla="*/ 1 w 1"/>
                <a:gd name="T59" fmla="*/ 2 h 4"/>
                <a:gd name="T60" fmla="*/ 1 w 1"/>
                <a:gd name="T61" fmla="*/ 2 h 4"/>
                <a:gd name="T62" fmla="*/ 1 w 1"/>
                <a:gd name="T63" fmla="*/ 2 h 4"/>
                <a:gd name="T64" fmla="*/ 1 w 1"/>
                <a:gd name="T65" fmla="*/ 2 h 4"/>
                <a:gd name="T66" fmla="*/ 1 w 1"/>
                <a:gd name="T67" fmla="*/ 2 h 4"/>
                <a:gd name="T68" fmla="*/ 1 w 1"/>
                <a:gd name="T69" fmla="*/ 2 h 4"/>
                <a:gd name="T70" fmla="*/ 1 w 1"/>
                <a:gd name="T71" fmla="*/ 4 h 4"/>
                <a:gd name="T72" fmla="*/ 1 w 1"/>
                <a:gd name="T73" fmla="*/ 4 h 4"/>
                <a:gd name="T74" fmla="*/ 1 w 1"/>
                <a:gd name="T75" fmla="*/ 4 h 4"/>
                <a:gd name="T76" fmla="*/ 1 w 1"/>
                <a:gd name="T77" fmla="*/ 4 h 4"/>
                <a:gd name="T78" fmla="*/ 1 w 1"/>
                <a:gd name="T79" fmla="*/ 4 h 4"/>
                <a:gd name="T80" fmla="*/ 1 w 1"/>
                <a:gd name="T81" fmla="*/ 4 h 4"/>
                <a:gd name="T82" fmla="*/ 1 w 1"/>
                <a:gd name="T83" fmla="*/ 4 h 4"/>
                <a:gd name="T84" fmla="*/ 1 w 1"/>
                <a:gd name="T85" fmla="*/ 4 h 4"/>
                <a:gd name="T86" fmla="*/ 1 w 1"/>
                <a:gd name="T87" fmla="*/ 4 h 4"/>
                <a:gd name="T88" fmla="*/ 1 w 1"/>
                <a:gd name="T89" fmla="*/ 4 h 4"/>
                <a:gd name="T90" fmla="*/ 1 w 1"/>
                <a:gd name="T91" fmla="*/ 4 h 4"/>
                <a:gd name="T92" fmla="*/ 1 w 1"/>
                <a:gd name="T93" fmla="*/ 2 h 4"/>
                <a:gd name="T94" fmla="*/ 1 w 1"/>
                <a:gd name="T9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83"/>
            <p:cNvSpPr/>
            <p:nvPr/>
          </p:nvSpPr>
          <p:spPr bwMode="auto">
            <a:xfrm>
              <a:off x="6399213" y="3571875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0 w 2"/>
                <a:gd name="T31" fmla="*/ 0 h 2"/>
                <a:gd name="T32" fmla="*/ 0 w 2"/>
                <a:gd name="T33" fmla="*/ 0 h 2"/>
                <a:gd name="T34" fmla="*/ 2 w 2"/>
                <a:gd name="T35" fmla="*/ 2 h 2"/>
                <a:gd name="T36" fmla="*/ 2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84"/>
            <p:cNvSpPr/>
            <p:nvPr/>
          </p:nvSpPr>
          <p:spPr bwMode="auto">
            <a:xfrm>
              <a:off x="6399213" y="3576638"/>
              <a:ext cx="3175" cy="476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0 w 2"/>
                <a:gd name="T9" fmla="*/ 2 h 3"/>
                <a:gd name="T10" fmla="*/ 0 w 2"/>
                <a:gd name="T11" fmla="*/ 2 h 3"/>
                <a:gd name="T12" fmla="*/ 0 w 2"/>
                <a:gd name="T13" fmla="*/ 2 h 3"/>
                <a:gd name="T14" fmla="*/ 0 w 2"/>
                <a:gd name="T15" fmla="*/ 2 h 3"/>
                <a:gd name="T16" fmla="*/ 0 w 2"/>
                <a:gd name="T17" fmla="*/ 2 h 3"/>
                <a:gd name="T18" fmla="*/ 0 w 2"/>
                <a:gd name="T19" fmla="*/ 2 h 3"/>
                <a:gd name="T20" fmla="*/ 0 w 2"/>
                <a:gd name="T21" fmla="*/ 0 h 3"/>
                <a:gd name="T22" fmla="*/ 0 w 2"/>
                <a:gd name="T23" fmla="*/ 0 h 3"/>
                <a:gd name="T24" fmla="*/ 0 w 2"/>
                <a:gd name="T25" fmla="*/ 0 h 3"/>
                <a:gd name="T26" fmla="*/ 0 w 2"/>
                <a:gd name="T27" fmla="*/ 0 h 3"/>
                <a:gd name="T28" fmla="*/ 0 w 2"/>
                <a:gd name="T29" fmla="*/ 0 h 3"/>
                <a:gd name="T30" fmla="*/ 0 w 2"/>
                <a:gd name="T31" fmla="*/ 0 h 3"/>
                <a:gd name="T32" fmla="*/ 0 w 2"/>
                <a:gd name="T33" fmla="*/ 2 h 3"/>
                <a:gd name="T34" fmla="*/ 0 w 2"/>
                <a:gd name="T35" fmla="*/ 2 h 3"/>
                <a:gd name="T36" fmla="*/ 0 w 2"/>
                <a:gd name="T37" fmla="*/ 2 h 3"/>
                <a:gd name="T38" fmla="*/ 0 w 2"/>
                <a:gd name="T39" fmla="*/ 2 h 3"/>
                <a:gd name="T40" fmla="*/ 0 w 2"/>
                <a:gd name="T41" fmla="*/ 2 h 3"/>
                <a:gd name="T42" fmla="*/ 0 w 2"/>
                <a:gd name="T43" fmla="*/ 2 h 3"/>
                <a:gd name="T44" fmla="*/ 0 w 2"/>
                <a:gd name="T45" fmla="*/ 2 h 3"/>
                <a:gd name="T46" fmla="*/ 0 w 2"/>
                <a:gd name="T47" fmla="*/ 2 h 3"/>
                <a:gd name="T48" fmla="*/ 0 w 2"/>
                <a:gd name="T49" fmla="*/ 2 h 3"/>
                <a:gd name="T50" fmla="*/ 0 w 2"/>
                <a:gd name="T51" fmla="*/ 2 h 3"/>
                <a:gd name="T52" fmla="*/ 0 w 2"/>
                <a:gd name="T53" fmla="*/ 2 h 3"/>
                <a:gd name="T54" fmla="*/ 0 w 2"/>
                <a:gd name="T55" fmla="*/ 2 h 3"/>
                <a:gd name="T56" fmla="*/ 0 w 2"/>
                <a:gd name="T57" fmla="*/ 2 h 3"/>
                <a:gd name="T58" fmla="*/ 0 w 2"/>
                <a:gd name="T59" fmla="*/ 2 h 3"/>
                <a:gd name="T60" fmla="*/ 0 w 2"/>
                <a:gd name="T61" fmla="*/ 2 h 3"/>
                <a:gd name="T62" fmla="*/ 0 w 2"/>
                <a:gd name="T63" fmla="*/ 2 h 3"/>
                <a:gd name="T64" fmla="*/ 0 w 2"/>
                <a:gd name="T65" fmla="*/ 2 h 3"/>
                <a:gd name="T66" fmla="*/ 0 w 2"/>
                <a:gd name="T67" fmla="*/ 2 h 3"/>
                <a:gd name="T68" fmla="*/ 0 w 2"/>
                <a:gd name="T69" fmla="*/ 2 h 3"/>
                <a:gd name="T70" fmla="*/ 0 w 2"/>
                <a:gd name="T71" fmla="*/ 2 h 3"/>
                <a:gd name="T72" fmla="*/ 0 w 2"/>
                <a:gd name="T73" fmla="*/ 2 h 3"/>
                <a:gd name="T74" fmla="*/ 0 w 2"/>
                <a:gd name="T75" fmla="*/ 2 h 3"/>
                <a:gd name="T76" fmla="*/ 0 w 2"/>
                <a:gd name="T77" fmla="*/ 2 h 3"/>
                <a:gd name="T78" fmla="*/ 0 w 2"/>
                <a:gd name="T79" fmla="*/ 2 h 3"/>
                <a:gd name="T80" fmla="*/ 0 w 2"/>
                <a:gd name="T81" fmla="*/ 2 h 3"/>
                <a:gd name="T82" fmla="*/ 0 w 2"/>
                <a:gd name="T83" fmla="*/ 2 h 3"/>
                <a:gd name="T84" fmla="*/ 0 w 2"/>
                <a:gd name="T85" fmla="*/ 2 h 3"/>
                <a:gd name="T86" fmla="*/ 0 w 2"/>
                <a:gd name="T87" fmla="*/ 2 h 3"/>
                <a:gd name="T88" fmla="*/ 2 w 2"/>
                <a:gd name="T89" fmla="*/ 2 h 3"/>
                <a:gd name="T90" fmla="*/ 2 w 2"/>
                <a:gd name="T91" fmla="*/ 2 h 3"/>
                <a:gd name="T92" fmla="*/ 2 w 2"/>
                <a:gd name="T93" fmla="*/ 2 h 3"/>
                <a:gd name="T94" fmla="*/ 2 w 2"/>
                <a:gd name="T95" fmla="*/ 2 h 3"/>
                <a:gd name="T96" fmla="*/ 2 w 2"/>
                <a:gd name="T97" fmla="*/ 3 h 3"/>
                <a:gd name="T98" fmla="*/ 2 w 2"/>
                <a:gd name="T99" fmla="*/ 3 h 3"/>
                <a:gd name="T100" fmla="*/ 2 w 2"/>
                <a:gd name="T101" fmla="*/ 3 h 3"/>
                <a:gd name="T102" fmla="*/ 2 w 2"/>
                <a:gd name="T103" fmla="*/ 3 h 3"/>
                <a:gd name="T104" fmla="*/ 2 w 2"/>
                <a:gd name="T105" fmla="*/ 2 h 3"/>
                <a:gd name="T106" fmla="*/ 2 w 2"/>
                <a:gd name="T107" fmla="*/ 2 h 3"/>
                <a:gd name="T108" fmla="*/ 2 w 2"/>
                <a:gd name="T109" fmla="*/ 2 h 3"/>
                <a:gd name="T110" fmla="*/ 2 w 2"/>
                <a:gd name="T1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85"/>
            <p:cNvSpPr/>
            <p:nvPr/>
          </p:nvSpPr>
          <p:spPr bwMode="auto">
            <a:xfrm>
              <a:off x="6402388" y="3576638"/>
              <a:ext cx="4763" cy="7938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1 w 3"/>
                <a:gd name="T5" fmla="*/ 2 h 5"/>
                <a:gd name="T6" fmla="*/ 1 w 3"/>
                <a:gd name="T7" fmla="*/ 2 h 5"/>
                <a:gd name="T8" fmla="*/ 1 w 3"/>
                <a:gd name="T9" fmla="*/ 2 h 5"/>
                <a:gd name="T10" fmla="*/ 1 w 3"/>
                <a:gd name="T11" fmla="*/ 0 h 5"/>
                <a:gd name="T12" fmla="*/ 1 w 3"/>
                <a:gd name="T13" fmla="*/ 0 h 5"/>
                <a:gd name="T14" fmla="*/ 1 w 3"/>
                <a:gd name="T15" fmla="*/ 0 h 5"/>
                <a:gd name="T16" fmla="*/ 1 w 3"/>
                <a:gd name="T17" fmla="*/ 0 h 5"/>
                <a:gd name="T18" fmla="*/ 1 w 3"/>
                <a:gd name="T19" fmla="*/ 0 h 5"/>
                <a:gd name="T20" fmla="*/ 1 w 3"/>
                <a:gd name="T21" fmla="*/ 0 h 5"/>
                <a:gd name="T22" fmla="*/ 0 w 3"/>
                <a:gd name="T23" fmla="*/ 0 h 5"/>
                <a:gd name="T24" fmla="*/ 0 w 3"/>
                <a:gd name="T25" fmla="*/ 0 h 5"/>
                <a:gd name="T26" fmla="*/ 0 w 3"/>
                <a:gd name="T27" fmla="*/ 0 h 5"/>
                <a:gd name="T28" fmla="*/ 0 w 3"/>
                <a:gd name="T29" fmla="*/ 0 h 5"/>
                <a:gd name="T30" fmla="*/ 0 w 3"/>
                <a:gd name="T31" fmla="*/ 0 h 5"/>
                <a:gd name="T32" fmla="*/ 0 w 3"/>
                <a:gd name="T33" fmla="*/ 0 h 5"/>
                <a:gd name="T34" fmla="*/ 0 w 3"/>
                <a:gd name="T35" fmla="*/ 0 h 5"/>
                <a:gd name="T36" fmla="*/ 0 w 3"/>
                <a:gd name="T37" fmla="*/ 0 h 5"/>
                <a:gd name="T38" fmla="*/ 0 w 3"/>
                <a:gd name="T39" fmla="*/ 2 h 5"/>
                <a:gd name="T40" fmla="*/ 0 w 3"/>
                <a:gd name="T41" fmla="*/ 2 h 5"/>
                <a:gd name="T42" fmla="*/ 0 w 3"/>
                <a:gd name="T43" fmla="*/ 2 h 5"/>
                <a:gd name="T44" fmla="*/ 0 w 3"/>
                <a:gd name="T45" fmla="*/ 2 h 5"/>
                <a:gd name="T46" fmla="*/ 0 w 3"/>
                <a:gd name="T47" fmla="*/ 2 h 5"/>
                <a:gd name="T48" fmla="*/ 0 w 3"/>
                <a:gd name="T49" fmla="*/ 2 h 5"/>
                <a:gd name="T50" fmla="*/ 0 w 3"/>
                <a:gd name="T51" fmla="*/ 2 h 5"/>
                <a:gd name="T52" fmla="*/ 0 w 3"/>
                <a:gd name="T53" fmla="*/ 2 h 5"/>
                <a:gd name="T54" fmla="*/ 1 w 3"/>
                <a:gd name="T55" fmla="*/ 2 h 5"/>
                <a:gd name="T56" fmla="*/ 1 w 3"/>
                <a:gd name="T57" fmla="*/ 3 h 5"/>
                <a:gd name="T58" fmla="*/ 1 w 3"/>
                <a:gd name="T59" fmla="*/ 3 h 5"/>
                <a:gd name="T60" fmla="*/ 1 w 3"/>
                <a:gd name="T61" fmla="*/ 3 h 5"/>
                <a:gd name="T62" fmla="*/ 1 w 3"/>
                <a:gd name="T63" fmla="*/ 3 h 5"/>
                <a:gd name="T64" fmla="*/ 1 w 3"/>
                <a:gd name="T65" fmla="*/ 3 h 5"/>
                <a:gd name="T66" fmla="*/ 1 w 3"/>
                <a:gd name="T67" fmla="*/ 3 h 5"/>
                <a:gd name="T68" fmla="*/ 1 w 3"/>
                <a:gd name="T69" fmla="*/ 3 h 5"/>
                <a:gd name="T70" fmla="*/ 1 w 3"/>
                <a:gd name="T71" fmla="*/ 3 h 5"/>
                <a:gd name="T72" fmla="*/ 1 w 3"/>
                <a:gd name="T73" fmla="*/ 3 h 5"/>
                <a:gd name="T74" fmla="*/ 1 w 3"/>
                <a:gd name="T75" fmla="*/ 3 h 5"/>
                <a:gd name="T76" fmla="*/ 3 w 3"/>
                <a:gd name="T77" fmla="*/ 3 h 5"/>
                <a:gd name="T78" fmla="*/ 3 w 3"/>
                <a:gd name="T79" fmla="*/ 3 h 5"/>
                <a:gd name="T80" fmla="*/ 3 w 3"/>
                <a:gd name="T81" fmla="*/ 5 h 5"/>
                <a:gd name="T82" fmla="*/ 3 w 3"/>
                <a:gd name="T83" fmla="*/ 5 h 5"/>
                <a:gd name="T84" fmla="*/ 3 w 3"/>
                <a:gd name="T85" fmla="*/ 5 h 5"/>
                <a:gd name="T86" fmla="*/ 3 w 3"/>
                <a:gd name="T87" fmla="*/ 3 h 5"/>
                <a:gd name="T88" fmla="*/ 3 w 3"/>
                <a:gd name="T89" fmla="*/ 3 h 5"/>
                <a:gd name="T90" fmla="*/ 3 w 3"/>
                <a:gd name="T91" fmla="*/ 3 h 5"/>
                <a:gd name="T92" fmla="*/ 3 w 3"/>
                <a:gd name="T93" fmla="*/ 3 h 5"/>
                <a:gd name="T94" fmla="*/ 3 w 3"/>
                <a:gd name="T95" fmla="*/ 3 h 5"/>
                <a:gd name="T96" fmla="*/ 1 w 3"/>
                <a:gd name="T97" fmla="*/ 3 h 5"/>
                <a:gd name="T98" fmla="*/ 1 w 3"/>
                <a:gd name="T99" fmla="*/ 3 h 5"/>
                <a:gd name="T100" fmla="*/ 1 w 3"/>
                <a:gd name="T101" fmla="*/ 3 h 5"/>
                <a:gd name="T102" fmla="*/ 1 w 3"/>
                <a:gd name="T103" fmla="*/ 2 h 5"/>
                <a:gd name="T104" fmla="*/ 1 w 3"/>
                <a:gd name="T105" fmla="*/ 2 h 5"/>
                <a:gd name="T106" fmla="*/ 1 w 3"/>
                <a:gd name="T107" fmla="*/ 2 h 5"/>
                <a:gd name="T108" fmla="*/ 1 w 3"/>
                <a:gd name="T10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86"/>
            <p:cNvSpPr/>
            <p:nvPr/>
          </p:nvSpPr>
          <p:spPr bwMode="auto">
            <a:xfrm>
              <a:off x="6391275" y="3575050"/>
              <a:ext cx="3175" cy="476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2 w 2"/>
                <a:gd name="T5" fmla="*/ 1 h 3"/>
                <a:gd name="T6" fmla="*/ 2 w 2"/>
                <a:gd name="T7" fmla="*/ 1 h 3"/>
                <a:gd name="T8" fmla="*/ 2 w 2"/>
                <a:gd name="T9" fmla="*/ 0 h 3"/>
                <a:gd name="T10" fmla="*/ 0 w 2"/>
                <a:gd name="T11" fmla="*/ 0 h 3"/>
                <a:gd name="T12" fmla="*/ 0 w 2"/>
                <a:gd name="T13" fmla="*/ 0 h 3"/>
                <a:gd name="T14" fmla="*/ 0 w 2"/>
                <a:gd name="T15" fmla="*/ 0 h 3"/>
                <a:gd name="T16" fmla="*/ 0 w 2"/>
                <a:gd name="T17" fmla="*/ 0 h 3"/>
                <a:gd name="T18" fmla="*/ 0 w 2"/>
                <a:gd name="T19" fmla="*/ 0 h 3"/>
                <a:gd name="T20" fmla="*/ 0 w 2"/>
                <a:gd name="T21" fmla="*/ 0 h 3"/>
                <a:gd name="T22" fmla="*/ 0 w 2"/>
                <a:gd name="T23" fmla="*/ 0 h 3"/>
                <a:gd name="T24" fmla="*/ 0 w 2"/>
                <a:gd name="T25" fmla="*/ 0 h 3"/>
                <a:gd name="T26" fmla="*/ 0 w 2"/>
                <a:gd name="T27" fmla="*/ 0 h 3"/>
                <a:gd name="T28" fmla="*/ 0 w 2"/>
                <a:gd name="T29" fmla="*/ 0 h 3"/>
                <a:gd name="T30" fmla="*/ 0 w 2"/>
                <a:gd name="T31" fmla="*/ 0 h 3"/>
                <a:gd name="T32" fmla="*/ 0 w 2"/>
                <a:gd name="T33" fmla="*/ 0 h 3"/>
                <a:gd name="T34" fmla="*/ 0 w 2"/>
                <a:gd name="T35" fmla="*/ 0 h 3"/>
                <a:gd name="T36" fmla="*/ 0 w 2"/>
                <a:gd name="T37" fmla="*/ 0 h 3"/>
                <a:gd name="T38" fmla="*/ 0 w 2"/>
                <a:gd name="T39" fmla="*/ 0 h 3"/>
                <a:gd name="T40" fmla="*/ 0 w 2"/>
                <a:gd name="T41" fmla="*/ 1 h 3"/>
                <a:gd name="T42" fmla="*/ 0 w 2"/>
                <a:gd name="T43" fmla="*/ 1 h 3"/>
                <a:gd name="T44" fmla="*/ 0 w 2"/>
                <a:gd name="T45" fmla="*/ 1 h 3"/>
                <a:gd name="T46" fmla="*/ 0 w 2"/>
                <a:gd name="T47" fmla="*/ 1 h 3"/>
                <a:gd name="T48" fmla="*/ 0 w 2"/>
                <a:gd name="T49" fmla="*/ 1 h 3"/>
                <a:gd name="T50" fmla="*/ 0 w 2"/>
                <a:gd name="T51" fmla="*/ 1 h 3"/>
                <a:gd name="T52" fmla="*/ 0 w 2"/>
                <a:gd name="T53" fmla="*/ 1 h 3"/>
                <a:gd name="T54" fmla="*/ 0 w 2"/>
                <a:gd name="T55" fmla="*/ 1 h 3"/>
                <a:gd name="T56" fmla="*/ 0 w 2"/>
                <a:gd name="T57" fmla="*/ 1 h 3"/>
                <a:gd name="T58" fmla="*/ 0 w 2"/>
                <a:gd name="T59" fmla="*/ 1 h 3"/>
                <a:gd name="T60" fmla="*/ 0 w 2"/>
                <a:gd name="T61" fmla="*/ 1 h 3"/>
                <a:gd name="T62" fmla="*/ 0 w 2"/>
                <a:gd name="T63" fmla="*/ 1 h 3"/>
                <a:gd name="T64" fmla="*/ 0 w 2"/>
                <a:gd name="T65" fmla="*/ 1 h 3"/>
                <a:gd name="T66" fmla="*/ 0 w 2"/>
                <a:gd name="T67" fmla="*/ 3 h 3"/>
                <a:gd name="T68" fmla="*/ 0 w 2"/>
                <a:gd name="T69" fmla="*/ 3 h 3"/>
                <a:gd name="T70" fmla="*/ 0 w 2"/>
                <a:gd name="T71" fmla="*/ 3 h 3"/>
                <a:gd name="T72" fmla="*/ 0 w 2"/>
                <a:gd name="T73" fmla="*/ 3 h 3"/>
                <a:gd name="T74" fmla="*/ 2 w 2"/>
                <a:gd name="T75" fmla="*/ 3 h 3"/>
                <a:gd name="T76" fmla="*/ 2 w 2"/>
                <a:gd name="T77" fmla="*/ 3 h 3"/>
                <a:gd name="T78" fmla="*/ 2 w 2"/>
                <a:gd name="T79" fmla="*/ 3 h 3"/>
                <a:gd name="T80" fmla="*/ 2 w 2"/>
                <a:gd name="T81" fmla="*/ 3 h 3"/>
                <a:gd name="T82" fmla="*/ 2 w 2"/>
                <a:gd name="T83" fmla="*/ 3 h 3"/>
                <a:gd name="T84" fmla="*/ 2 w 2"/>
                <a:gd name="T85" fmla="*/ 3 h 3"/>
                <a:gd name="T86" fmla="*/ 2 w 2"/>
                <a:gd name="T87" fmla="*/ 3 h 3"/>
                <a:gd name="T88" fmla="*/ 2 w 2"/>
                <a:gd name="T89" fmla="*/ 3 h 3"/>
                <a:gd name="T90" fmla="*/ 2 w 2"/>
                <a:gd name="T91" fmla="*/ 3 h 3"/>
                <a:gd name="T92" fmla="*/ 2 w 2"/>
                <a:gd name="T93" fmla="*/ 3 h 3"/>
                <a:gd name="T94" fmla="*/ 2 w 2"/>
                <a:gd name="T95" fmla="*/ 1 h 3"/>
                <a:gd name="T96" fmla="*/ 2 w 2"/>
                <a:gd name="T97" fmla="*/ 1 h 3"/>
                <a:gd name="T98" fmla="*/ 2 w 2"/>
                <a:gd name="T99" fmla="*/ 1 h 3"/>
                <a:gd name="T100" fmla="*/ 2 w 2"/>
                <a:gd name="T101" fmla="*/ 1 h 3"/>
                <a:gd name="T102" fmla="*/ 2 w 2"/>
                <a:gd name="T103" fmla="*/ 1 h 3"/>
                <a:gd name="T104" fmla="*/ 2 w 2"/>
                <a:gd name="T10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87"/>
            <p:cNvSpPr/>
            <p:nvPr/>
          </p:nvSpPr>
          <p:spPr bwMode="auto">
            <a:xfrm>
              <a:off x="6402388" y="3587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1 h 1"/>
                <a:gd name="T54" fmla="*/ 0 w 1"/>
                <a:gd name="T55" fmla="*/ 1 h 1"/>
                <a:gd name="T56" fmla="*/ 0 w 1"/>
                <a:gd name="T57" fmla="*/ 1 h 1"/>
                <a:gd name="T58" fmla="*/ 0 w 1"/>
                <a:gd name="T5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88"/>
            <p:cNvSpPr/>
            <p:nvPr/>
          </p:nvSpPr>
          <p:spPr bwMode="auto">
            <a:xfrm>
              <a:off x="6386513" y="3556000"/>
              <a:ext cx="15875" cy="20638"/>
            </a:xfrm>
            <a:custGeom>
              <a:avLst/>
              <a:gdLst>
                <a:gd name="T0" fmla="*/ 2 w 10"/>
                <a:gd name="T1" fmla="*/ 7 h 13"/>
                <a:gd name="T2" fmla="*/ 0 w 10"/>
                <a:gd name="T3" fmla="*/ 5 h 13"/>
                <a:gd name="T4" fmla="*/ 0 w 10"/>
                <a:gd name="T5" fmla="*/ 7 h 13"/>
                <a:gd name="T6" fmla="*/ 0 w 10"/>
                <a:gd name="T7" fmla="*/ 7 h 13"/>
                <a:gd name="T8" fmla="*/ 2 w 10"/>
                <a:gd name="T9" fmla="*/ 7 h 13"/>
                <a:gd name="T10" fmla="*/ 2 w 10"/>
                <a:gd name="T11" fmla="*/ 8 h 13"/>
                <a:gd name="T12" fmla="*/ 2 w 10"/>
                <a:gd name="T13" fmla="*/ 8 h 13"/>
                <a:gd name="T14" fmla="*/ 2 w 10"/>
                <a:gd name="T15" fmla="*/ 10 h 13"/>
                <a:gd name="T16" fmla="*/ 2 w 10"/>
                <a:gd name="T17" fmla="*/ 10 h 13"/>
                <a:gd name="T18" fmla="*/ 3 w 10"/>
                <a:gd name="T19" fmla="*/ 10 h 13"/>
                <a:gd name="T20" fmla="*/ 3 w 10"/>
                <a:gd name="T21" fmla="*/ 12 h 13"/>
                <a:gd name="T22" fmla="*/ 3 w 10"/>
                <a:gd name="T23" fmla="*/ 12 h 13"/>
                <a:gd name="T24" fmla="*/ 3 w 10"/>
                <a:gd name="T25" fmla="*/ 12 h 13"/>
                <a:gd name="T26" fmla="*/ 3 w 10"/>
                <a:gd name="T27" fmla="*/ 12 h 13"/>
                <a:gd name="T28" fmla="*/ 5 w 10"/>
                <a:gd name="T29" fmla="*/ 12 h 13"/>
                <a:gd name="T30" fmla="*/ 5 w 10"/>
                <a:gd name="T31" fmla="*/ 12 h 13"/>
                <a:gd name="T32" fmla="*/ 5 w 10"/>
                <a:gd name="T33" fmla="*/ 12 h 13"/>
                <a:gd name="T34" fmla="*/ 6 w 10"/>
                <a:gd name="T35" fmla="*/ 12 h 13"/>
                <a:gd name="T36" fmla="*/ 6 w 10"/>
                <a:gd name="T37" fmla="*/ 13 h 13"/>
                <a:gd name="T38" fmla="*/ 6 w 10"/>
                <a:gd name="T39" fmla="*/ 12 h 13"/>
                <a:gd name="T40" fmla="*/ 6 w 10"/>
                <a:gd name="T41" fmla="*/ 12 h 13"/>
                <a:gd name="T42" fmla="*/ 6 w 10"/>
                <a:gd name="T43" fmla="*/ 12 h 13"/>
                <a:gd name="T44" fmla="*/ 6 w 10"/>
                <a:gd name="T45" fmla="*/ 12 h 13"/>
                <a:gd name="T46" fmla="*/ 8 w 10"/>
                <a:gd name="T47" fmla="*/ 13 h 13"/>
                <a:gd name="T48" fmla="*/ 8 w 10"/>
                <a:gd name="T49" fmla="*/ 13 h 13"/>
                <a:gd name="T50" fmla="*/ 8 w 10"/>
                <a:gd name="T51" fmla="*/ 13 h 13"/>
                <a:gd name="T52" fmla="*/ 8 w 10"/>
                <a:gd name="T53" fmla="*/ 13 h 13"/>
                <a:gd name="T54" fmla="*/ 10 w 10"/>
                <a:gd name="T55" fmla="*/ 13 h 13"/>
                <a:gd name="T56" fmla="*/ 10 w 10"/>
                <a:gd name="T57" fmla="*/ 13 h 13"/>
                <a:gd name="T58" fmla="*/ 8 w 10"/>
                <a:gd name="T59" fmla="*/ 12 h 13"/>
                <a:gd name="T60" fmla="*/ 8 w 10"/>
                <a:gd name="T61" fmla="*/ 12 h 13"/>
                <a:gd name="T62" fmla="*/ 8 w 10"/>
                <a:gd name="T63" fmla="*/ 12 h 13"/>
                <a:gd name="T64" fmla="*/ 6 w 10"/>
                <a:gd name="T65" fmla="*/ 10 h 13"/>
                <a:gd name="T66" fmla="*/ 6 w 10"/>
                <a:gd name="T67" fmla="*/ 12 h 13"/>
                <a:gd name="T68" fmla="*/ 6 w 10"/>
                <a:gd name="T69" fmla="*/ 10 h 13"/>
                <a:gd name="T70" fmla="*/ 6 w 10"/>
                <a:gd name="T71" fmla="*/ 10 h 13"/>
                <a:gd name="T72" fmla="*/ 6 w 10"/>
                <a:gd name="T73" fmla="*/ 10 h 13"/>
                <a:gd name="T74" fmla="*/ 5 w 10"/>
                <a:gd name="T75" fmla="*/ 10 h 13"/>
                <a:gd name="T76" fmla="*/ 5 w 10"/>
                <a:gd name="T77" fmla="*/ 10 h 13"/>
                <a:gd name="T78" fmla="*/ 5 w 10"/>
                <a:gd name="T79" fmla="*/ 8 h 13"/>
                <a:gd name="T80" fmla="*/ 3 w 10"/>
                <a:gd name="T81" fmla="*/ 8 h 13"/>
                <a:gd name="T82" fmla="*/ 3 w 10"/>
                <a:gd name="T83" fmla="*/ 7 h 13"/>
                <a:gd name="T84" fmla="*/ 3 w 10"/>
                <a:gd name="T85" fmla="*/ 7 h 13"/>
                <a:gd name="T86" fmla="*/ 3 w 10"/>
                <a:gd name="T87" fmla="*/ 7 h 13"/>
                <a:gd name="T88" fmla="*/ 5 w 10"/>
                <a:gd name="T89" fmla="*/ 5 h 13"/>
                <a:gd name="T90" fmla="*/ 5 w 10"/>
                <a:gd name="T91" fmla="*/ 5 h 13"/>
                <a:gd name="T92" fmla="*/ 5 w 10"/>
                <a:gd name="T93" fmla="*/ 5 h 13"/>
                <a:gd name="T94" fmla="*/ 5 w 10"/>
                <a:gd name="T95" fmla="*/ 5 h 13"/>
                <a:gd name="T96" fmla="*/ 5 w 10"/>
                <a:gd name="T97" fmla="*/ 3 h 13"/>
                <a:gd name="T98" fmla="*/ 5 w 10"/>
                <a:gd name="T99" fmla="*/ 3 h 13"/>
                <a:gd name="T100" fmla="*/ 5 w 10"/>
                <a:gd name="T101" fmla="*/ 3 h 13"/>
                <a:gd name="T102" fmla="*/ 5 w 10"/>
                <a:gd name="T103" fmla="*/ 2 h 13"/>
                <a:gd name="T104" fmla="*/ 3 w 10"/>
                <a:gd name="T105" fmla="*/ 0 h 13"/>
                <a:gd name="T106" fmla="*/ 2 w 10"/>
                <a:gd name="T107" fmla="*/ 0 h 13"/>
                <a:gd name="T108" fmla="*/ 2 w 10"/>
                <a:gd name="T109" fmla="*/ 0 h 13"/>
                <a:gd name="T110" fmla="*/ 2 w 10"/>
                <a:gd name="T111" fmla="*/ 2 h 13"/>
                <a:gd name="T112" fmla="*/ 2 w 10"/>
                <a:gd name="T113" fmla="*/ 3 h 13"/>
                <a:gd name="T114" fmla="*/ 2 w 10"/>
                <a:gd name="T115" fmla="*/ 5 h 13"/>
                <a:gd name="T116" fmla="*/ 2 w 10"/>
                <a:gd name="T117" fmla="*/ 5 h 13"/>
                <a:gd name="T118" fmla="*/ 2 w 10"/>
                <a:gd name="T1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" h="13">
                  <a:moveTo>
                    <a:pt x="2" y="7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89"/>
            <p:cNvSpPr/>
            <p:nvPr/>
          </p:nvSpPr>
          <p:spPr bwMode="auto">
            <a:xfrm>
              <a:off x="6396038" y="3587750"/>
              <a:ext cx="14288" cy="15875"/>
            </a:xfrm>
            <a:custGeom>
              <a:avLst/>
              <a:gdLst>
                <a:gd name="T0" fmla="*/ 9 w 9"/>
                <a:gd name="T1" fmla="*/ 5 h 10"/>
                <a:gd name="T2" fmla="*/ 9 w 9"/>
                <a:gd name="T3" fmla="*/ 5 h 10"/>
                <a:gd name="T4" fmla="*/ 9 w 9"/>
                <a:gd name="T5" fmla="*/ 3 h 10"/>
                <a:gd name="T6" fmla="*/ 9 w 9"/>
                <a:gd name="T7" fmla="*/ 3 h 10"/>
                <a:gd name="T8" fmla="*/ 7 w 9"/>
                <a:gd name="T9" fmla="*/ 1 h 10"/>
                <a:gd name="T10" fmla="*/ 7 w 9"/>
                <a:gd name="T11" fmla="*/ 1 h 10"/>
                <a:gd name="T12" fmla="*/ 7 w 9"/>
                <a:gd name="T13" fmla="*/ 1 h 10"/>
                <a:gd name="T14" fmla="*/ 7 w 9"/>
                <a:gd name="T15" fmla="*/ 0 h 10"/>
                <a:gd name="T16" fmla="*/ 7 w 9"/>
                <a:gd name="T17" fmla="*/ 1 h 10"/>
                <a:gd name="T18" fmla="*/ 7 w 9"/>
                <a:gd name="T19" fmla="*/ 1 h 10"/>
                <a:gd name="T20" fmla="*/ 5 w 9"/>
                <a:gd name="T21" fmla="*/ 1 h 10"/>
                <a:gd name="T22" fmla="*/ 5 w 9"/>
                <a:gd name="T23" fmla="*/ 1 h 10"/>
                <a:gd name="T24" fmla="*/ 5 w 9"/>
                <a:gd name="T25" fmla="*/ 3 h 10"/>
                <a:gd name="T26" fmla="*/ 5 w 9"/>
                <a:gd name="T27" fmla="*/ 3 h 10"/>
                <a:gd name="T28" fmla="*/ 5 w 9"/>
                <a:gd name="T29" fmla="*/ 3 h 10"/>
                <a:gd name="T30" fmla="*/ 4 w 9"/>
                <a:gd name="T31" fmla="*/ 5 h 10"/>
                <a:gd name="T32" fmla="*/ 4 w 9"/>
                <a:gd name="T33" fmla="*/ 5 h 10"/>
                <a:gd name="T34" fmla="*/ 4 w 9"/>
                <a:gd name="T35" fmla="*/ 3 h 10"/>
                <a:gd name="T36" fmla="*/ 4 w 9"/>
                <a:gd name="T37" fmla="*/ 3 h 10"/>
                <a:gd name="T38" fmla="*/ 2 w 9"/>
                <a:gd name="T39" fmla="*/ 3 h 10"/>
                <a:gd name="T40" fmla="*/ 2 w 9"/>
                <a:gd name="T41" fmla="*/ 3 h 10"/>
                <a:gd name="T42" fmla="*/ 2 w 9"/>
                <a:gd name="T43" fmla="*/ 5 h 10"/>
                <a:gd name="T44" fmla="*/ 0 w 9"/>
                <a:gd name="T45" fmla="*/ 5 h 10"/>
                <a:gd name="T46" fmla="*/ 0 w 9"/>
                <a:gd name="T47" fmla="*/ 6 h 10"/>
                <a:gd name="T48" fmla="*/ 0 w 9"/>
                <a:gd name="T49" fmla="*/ 8 h 10"/>
                <a:gd name="T50" fmla="*/ 0 w 9"/>
                <a:gd name="T51" fmla="*/ 6 h 10"/>
                <a:gd name="T52" fmla="*/ 0 w 9"/>
                <a:gd name="T53" fmla="*/ 6 h 10"/>
                <a:gd name="T54" fmla="*/ 2 w 9"/>
                <a:gd name="T55" fmla="*/ 5 h 10"/>
                <a:gd name="T56" fmla="*/ 2 w 9"/>
                <a:gd name="T57" fmla="*/ 6 h 10"/>
                <a:gd name="T58" fmla="*/ 2 w 9"/>
                <a:gd name="T59" fmla="*/ 5 h 10"/>
                <a:gd name="T60" fmla="*/ 2 w 9"/>
                <a:gd name="T61" fmla="*/ 6 h 10"/>
                <a:gd name="T62" fmla="*/ 4 w 9"/>
                <a:gd name="T63" fmla="*/ 6 h 10"/>
                <a:gd name="T64" fmla="*/ 4 w 9"/>
                <a:gd name="T65" fmla="*/ 6 h 10"/>
                <a:gd name="T66" fmla="*/ 4 w 9"/>
                <a:gd name="T67" fmla="*/ 5 h 10"/>
                <a:gd name="T68" fmla="*/ 4 w 9"/>
                <a:gd name="T69" fmla="*/ 5 h 10"/>
                <a:gd name="T70" fmla="*/ 4 w 9"/>
                <a:gd name="T71" fmla="*/ 5 h 10"/>
                <a:gd name="T72" fmla="*/ 4 w 9"/>
                <a:gd name="T73" fmla="*/ 5 h 10"/>
                <a:gd name="T74" fmla="*/ 4 w 9"/>
                <a:gd name="T75" fmla="*/ 6 h 10"/>
                <a:gd name="T76" fmla="*/ 5 w 9"/>
                <a:gd name="T77" fmla="*/ 6 h 10"/>
                <a:gd name="T78" fmla="*/ 4 w 9"/>
                <a:gd name="T79" fmla="*/ 8 h 10"/>
                <a:gd name="T80" fmla="*/ 5 w 9"/>
                <a:gd name="T81" fmla="*/ 8 h 10"/>
                <a:gd name="T82" fmla="*/ 5 w 9"/>
                <a:gd name="T83" fmla="*/ 8 h 10"/>
                <a:gd name="T84" fmla="*/ 5 w 9"/>
                <a:gd name="T85" fmla="*/ 10 h 10"/>
                <a:gd name="T86" fmla="*/ 7 w 9"/>
                <a:gd name="T87" fmla="*/ 10 h 10"/>
                <a:gd name="T88" fmla="*/ 7 w 9"/>
                <a:gd name="T89" fmla="*/ 10 h 10"/>
                <a:gd name="T90" fmla="*/ 7 w 9"/>
                <a:gd name="T91" fmla="*/ 10 h 10"/>
                <a:gd name="T92" fmla="*/ 7 w 9"/>
                <a:gd name="T93" fmla="*/ 10 h 10"/>
                <a:gd name="T94" fmla="*/ 7 w 9"/>
                <a:gd name="T95" fmla="*/ 8 h 10"/>
                <a:gd name="T96" fmla="*/ 7 w 9"/>
                <a:gd name="T97" fmla="*/ 8 h 10"/>
                <a:gd name="T98" fmla="*/ 7 w 9"/>
                <a:gd name="T99" fmla="*/ 6 h 10"/>
                <a:gd name="T100" fmla="*/ 7 w 9"/>
                <a:gd name="T101" fmla="*/ 6 h 10"/>
                <a:gd name="T102" fmla="*/ 7 w 9"/>
                <a:gd name="T103" fmla="*/ 6 h 10"/>
                <a:gd name="T104" fmla="*/ 9 w 9"/>
                <a:gd name="T105" fmla="*/ 6 h 10"/>
                <a:gd name="T106" fmla="*/ 9 w 9"/>
                <a:gd name="T107" fmla="*/ 8 h 10"/>
                <a:gd name="T108" fmla="*/ 9 w 9"/>
                <a:gd name="T109" fmla="*/ 8 h 10"/>
                <a:gd name="T110" fmla="*/ 9 w 9"/>
                <a:gd name="T111" fmla="*/ 8 h 10"/>
                <a:gd name="T112" fmla="*/ 9 w 9"/>
                <a:gd name="T113" fmla="*/ 6 h 10"/>
                <a:gd name="T114" fmla="*/ 9 w 9"/>
                <a:gd name="T115" fmla="*/ 6 h 10"/>
                <a:gd name="T116" fmla="*/ 9 w 9"/>
                <a:gd name="T1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5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90"/>
            <p:cNvSpPr/>
            <p:nvPr/>
          </p:nvSpPr>
          <p:spPr bwMode="auto">
            <a:xfrm>
              <a:off x="6394450" y="3579813"/>
              <a:ext cx="4763" cy="7938"/>
            </a:xfrm>
            <a:custGeom>
              <a:avLst/>
              <a:gdLst>
                <a:gd name="T0" fmla="*/ 1 w 3"/>
                <a:gd name="T1" fmla="*/ 1 h 5"/>
                <a:gd name="T2" fmla="*/ 1 w 3"/>
                <a:gd name="T3" fmla="*/ 1 h 5"/>
                <a:gd name="T4" fmla="*/ 1 w 3"/>
                <a:gd name="T5" fmla="*/ 1 h 5"/>
                <a:gd name="T6" fmla="*/ 1 w 3"/>
                <a:gd name="T7" fmla="*/ 1 h 5"/>
                <a:gd name="T8" fmla="*/ 1 w 3"/>
                <a:gd name="T9" fmla="*/ 1 h 5"/>
                <a:gd name="T10" fmla="*/ 1 w 3"/>
                <a:gd name="T11" fmla="*/ 1 h 5"/>
                <a:gd name="T12" fmla="*/ 1 w 3"/>
                <a:gd name="T13" fmla="*/ 1 h 5"/>
                <a:gd name="T14" fmla="*/ 1 w 3"/>
                <a:gd name="T15" fmla="*/ 1 h 5"/>
                <a:gd name="T16" fmla="*/ 1 w 3"/>
                <a:gd name="T17" fmla="*/ 1 h 5"/>
                <a:gd name="T18" fmla="*/ 1 w 3"/>
                <a:gd name="T19" fmla="*/ 1 h 5"/>
                <a:gd name="T20" fmla="*/ 1 w 3"/>
                <a:gd name="T21" fmla="*/ 1 h 5"/>
                <a:gd name="T22" fmla="*/ 1 w 3"/>
                <a:gd name="T23" fmla="*/ 1 h 5"/>
                <a:gd name="T24" fmla="*/ 0 w 3"/>
                <a:gd name="T25" fmla="*/ 0 h 5"/>
                <a:gd name="T26" fmla="*/ 0 w 3"/>
                <a:gd name="T27" fmla="*/ 1 h 5"/>
                <a:gd name="T28" fmla="*/ 0 w 3"/>
                <a:gd name="T29" fmla="*/ 1 h 5"/>
                <a:gd name="T30" fmla="*/ 0 w 3"/>
                <a:gd name="T31" fmla="*/ 1 h 5"/>
                <a:gd name="T32" fmla="*/ 0 w 3"/>
                <a:gd name="T33" fmla="*/ 1 h 5"/>
                <a:gd name="T34" fmla="*/ 1 w 3"/>
                <a:gd name="T35" fmla="*/ 1 h 5"/>
                <a:gd name="T36" fmla="*/ 1 w 3"/>
                <a:gd name="T37" fmla="*/ 1 h 5"/>
                <a:gd name="T38" fmla="*/ 1 w 3"/>
                <a:gd name="T39" fmla="*/ 3 h 5"/>
                <a:gd name="T40" fmla="*/ 1 w 3"/>
                <a:gd name="T41" fmla="*/ 3 h 5"/>
                <a:gd name="T42" fmla="*/ 1 w 3"/>
                <a:gd name="T43" fmla="*/ 3 h 5"/>
                <a:gd name="T44" fmla="*/ 1 w 3"/>
                <a:gd name="T45" fmla="*/ 3 h 5"/>
                <a:gd name="T46" fmla="*/ 1 w 3"/>
                <a:gd name="T47" fmla="*/ 3 h 5"/>
                <a:gd name="T48" fmla="*/ 1 w 3"/>
                <a:gd name="T49" fmla="*/ 3 h 5"/>
                <a:gd name="T50" fmla="*/ 1 w 3"/>
                <a:gd name="T51" fmla="*/ 5 h 5"/>
                <a:gd name="T52" fmla="*/ 1 w 3"/>
                <a:gd name="T53" fmla="*/ 3 h 5"/>
                <a:gd name="T54" fmla="*/ 1 w 3"/>
                <a:gd name="T55" fmla="*/ 3 h 5"/>
                <a:gd name="T56" fmla="*/ 1 w 3"/>
                <a:gd name="T57" fmla="*/ 3 h 5"/>
                <a:gd name="T58" fmla="*/ 1 w 3"/>
                <a:gd name="T59" fmla="*/ 3 h 5"/>
                <a:gd name="T60" fmla="*/ 1 w 3"/>
                <a:gd name="T61" fmla="*/ 3 h 5"/>
                <a:gd name="T62" fmla="*/ 1 w 3"/>
                <a:gd name="T63" fmla="*/ 3 h 5"/>
                <a:gd name="T64" fmla="*/ 3 w 3"/>
                <a:gd name="T65" fmla="*/ 3 h 5"/>
                <a:gd name="T66" fmla="*/ 3 w 3"/>
                <a:gd name="T67" fmla="*/ 1 h 5"/>
                <a:gd name="T68" fmla="*/ 3 w 3"/>
                <a:gd name="T69" fmla="*/ 1 h 5"/>
                <a:gd name="T70" fmla="*/ 3 w 3"/>
                <a:gd name="T71" fmla="*/ 1 h 5"/>
                <a:gd name="T72" fmla="*/ 3 w 3"/>
                <a:gd name="T73" fmla="*/ 1 h 5"/>
                <a:gd name="T74" fmla="*/ 1 w 3"/>
                <a:gd name="T7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5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91"/>
            <p:cNvSpPr/>
            <p:nvPr/>
          </p:nvSpPr>
          <p:spPr bwMode="auto">
            <a:xfrm>
              <a:off x="6399213" y="3581400"/>
              <a:ext cx="3175" cy="7938"/>
            </a:xfrm>
            <a:custGeom>
              <a:avLst/>
              <a:gdLst>
                <a:gd name="T0" fmla="*/ 2 w 2"/>
                <a:gd name="T1" fmla="*/ 4 h 5"/>
                <a:gd name="T2" fmla="*/ 2 w 2"/>
                <a:gd name="T3" fmla="*/ 4 h 5"/>
                <a:gd name="T4" fmla="*/ 2 w 2"/>
                <a:gd name="T5" fmla="*/ 4 h 5"/>
                <a:gd name="T6" fmla="*/ 2 w 2"/>
                <a:gd name="T7" fmla="*/ 4 h 5"/>
                <a:gd name="T8" fmla="*/ 2 w 2"/>
                <a:gd name="T9" fmla="*/ 2 h 5"/>
                <a:gd name="T10" fmla="*/ 2 w 2"/>
                <a:gd name="T11" fmla="*/ 2 h 5"/>
                <a:gd name="T12" fmla="*/ 2 w 2"/>
                <a:gd name="T13" fmla="*/ 2 h 5"/>
                <a:gd name="T14" fmla="*/ 2 w 2"/>
                <a:gd name="T15" fmla="*/ 2 h 5"/>
                <a:gd name="T16" fmla="*/ 2 w 2"/>
                <a:gd name="T17" fmla="*/ 2 h 5"/>
                <a:gd name="T18" fmla="*/ 2 w 2"/>
                <a:gd name="T19" fmla="*/ 2 h 5"/>
                <a:gd name="T20" fmla="*/ 2 w 2"/>
                <a:gd name="T21" fmla="*/ 2 h 5"/>
                <a:gd name="T22" fmla="*/ 2 w 2"/>
                <a:gd name="T23" fmla="*/ 0 h 5"/>
                <a:gd name="T24" fmla="*/ 2 w 2"/>
                <a:gd name="T25" fmla="*/ 2 h 5"/>
                <a:gd name="T26" fmla="*/ 2 w 2"/>
                <a:gd name="T27" fmla="*/ 2 h 5"/>
                <a:gd name="T28" fmla="*/ 2 w 2"/>
                <a:gd name="T29" fmla="*/ 2 h 5"/>
                <a:gd name="T30" fmla="*/ 2 w 2"/>
                <a:gd name="T31" fmla="*/ 2 h 5"/>
                <a:gd name="T32" fmla="*/ 2 w 2"/>
                <a:gd name="T33" fmla="*/ 2 h 5"/>
                <a:gd name="T34" fmla="*/ 2 w 2"/>
                <a:gd name="T35" fmla="*/ 4 h 5"/>
                <a:gd name="T36" fmla="*/ 2 w 2"/>
                <a:gd name="T37" fmla="*/ 4 h 5"/>
                <a:gd name="T38" fmla="*/ 2 w 2"/>
                <a:gd name="T39" fmla="*/ 4 h 5"/>
                <a:gd name="T40" fmla="*/ 0 w 2"/>
                <a:gd name="T41" fmla="*/ 4 h 5"/>
                <a:gd name="T42" fmla="*/ 0 w 2"/>
                <a:gd name="T43" fmla="*/ 4 h 5"/>
                <a:gd name="T44" fmla="*/ 0 w 2"/>
                <a:gd name="T45" fmla="*/ 4 h 5"/>
                <a:gd name="T46" fmla="*/ 0 w 2"/>
                <a:gd name="T47" fmla="*/ 5 h 5"/>
                <a:gd name="T48" fmla="*/ 0 w 2"/>
                <a:gd name="T49" fmla="*/ 5 h 5"/>
                <a:gd name="T50" fmla="*/ 0 w 2"/>
                <a:gd name="T51" fmla="*/ 5 h 5"/>
                <a:gd name="T52" fmla="*/ 0 w 2"/>
                <a:gd name="T53" fmla="*/ 5 h 5"/>
                <a:gd name="T54" fmla="*/ 2 w 2"/>
                <a:gd name="T55" fmla="*/ 5 h 5"/>
                <a:gd name="T56" fmla="*/ 2 w 2"/>
                <a:gd name="T57" fmla="*/ 5 h 5"/>
                <a:gd name="T58" fmla="*/ 2 w 2"/>
                <a:gd name="T59" fmla="*/ 5 h 5"/>
                <a:gd name="T60" fmla="*/ 2 w 2"/>
                <a:gd name="T61" fmla="*/ 4 h 5"/>
                <a:gd name="T62" fmla="*/ 2 w 2"/>
                <a:gd name="T6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92"/>
            <p:cNvSpPr/>
            <p:nvPr/>
          </p:nvSpPr>
          <p:spPr bwMode="auto">
            <a:xfrm>
              <a:off x="6396038" y="3584575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2 h 2"/>
                <a:gd name="T20" fmla="*/ 2 h 2"/>
                <a:gd name="T21" fmla="*/ 2 h 2"/>
                <a:gd name="T22" fmla="*/ 2 h 2"/>
                <a:gd name="T23" fmla="*/ 0 h 2"/>
                <a:gd name="T2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93"/>
            <p:cNvSpPr/>
            <p:nvPr/>
          </p:nvSpPr>
          <p:spPr bwMode="auto">
            <a:xfrm>
              <a:off x="6396038" y="3584575"/>
              <a:ext cx="3175" cy="476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  <a:gd name="T16" fmla="*/ 2 w 2"/>
                <a:gd name="T17" fmla="*/ 0 h 3"/>
                <a:gd name="T18" fmla="*/ 2 w 2"/>
                <a:gd name="T19" fmla="*/ 0 h 3"/>
                <a:gd name="T20" fmla="*/ 2 w 2"/>
                <a:gd name="T21" fmla="*/ 0 h 3"/>
                <a:gd name="T22" fmla="*/ 2 w 2"/>
                <a:gd name="T23" fmla="*/ 0 h 3"/>
                <a:gd name="T24" fmla="*/ 2 w 2"/>
                <a:gd name="T25" fmla="*/ 0 h 3"/>
                <a:gd name="T26" fmla="*/ 2 w 2"/>
                <a:gd name="T27" fmla="*/ 0 h 3"/>
                <a:gd name="T28" fmla="*/ 2 w 2"/>
                <a:gd name="T29" fmla="*/ 0 h 3"/>
                <a:gd name="T30" fmla="*/ 2 w 2"/>
                <a:gd name="T31" fmla="*/ 0 h 3"/>
                <a:gd name="T32" fmla="*/ 2 w 2"/>
                <a:gd name="T33" fmla="*/ 0 h 3"/>
                <a:gd name="T34" fmla="*/ 2 w 2"/>
                <a:gd name="T35" fmla="*/ 0 h 3"/>
                <a:gd name="T36" fmla="*/ 2 w 2"/>
                <a:gd name="T37" fmla="*/ 0 h 3"/>
                <a:gd name="T38" fmla="*/ 2 w 2"/>
                <a:gd name="T39" fmla="*/ 2 h 3"/>
                <a:gd name="T40" fmla="*/ 0 w 2"/>
                <a:gd name="T41" fmla="*/ 2 h 3"/>
                <a:gd name="T42" fmla="*/ 0 w 2"/>
                <a:gd name="T43" fmla="*/ 2 h 3"/>
                <a:gd name="T44" fmla="*/ 0 w 2"/>
                <a:gd name="T45" fmla="*/ 2 h 3"/>
                <a:gd name="T46" fmla="*/ 0 w 2"/>
                <a:gd name="T47" fmla="*/ 3 h 3"/>
                <a:gd name="T48" fmla="*/ 0 w 2"/>
                <a:gd name="T49" fmla="*/ 3 h 3"/>
                <a:gd name="T50" fmla="*/ 2 w 2"/>
                <a:gd name="T51" fmla="*/ 3 h 3"/>
                <a:gd name="T52" fmla="*/ 2 w 2"/>
                <a:gd name="T53" fmla="*/ 3 h 3"/>
                <a:gd name="T54" fmla="*/ 2 w 2"/>
                <a:gd name="T55" fmla="*/ 3 h 3"/>
                <a:gd name="T56" fmla="*/ 2 w 2"/>
                <a:gd name="T57" fmla="*/ 3 h 3"/>
                <a:gd name="T58" fmla="*/ 2 w 2"/>
                <a:gd name="T59" fmla="*/ 3 h 3"/>
                <a:gd name="T60" fmla="*/ 2 w 2"/>
                <a:gd name="T61" fmla="*/ 3 h 3"/>
                <a:gd name="T62" fmla="*/ 2 w 2"/>
                <a:gd name="T63" fmla="*/ 2 h 3"/>
                <a:gd name="T64" fmla="*/ 2 w 2"/>
                <a:gd name="T6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94"/>
            <p:cNvSpPr/>
            <p:nvPr/>
          </p:nvSpPr>
          <p:spPr bwMode="auto">
            <a:xfrm>
              <a:off x="6383338" y="3581400"/>
              <a:ext cx="6350" cy="11113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7 h 7"/>
                <a:gd name="T4" fmla="*/ 0 w 4"/>
                <a:gd name="T5" fmla="*/ 7 h 7"/>
                <a:gd name="T6" fmla="*/ 0 w 4"/>
                <a:gd name="T7" fmla="*/ 7 h 7"/>
                <a:gd name="T8" fmla="*/ 0 w 4"/>
                <a:gd name="T9" fmla="*/ 7 h 7"/>
                <a:gd name="T10" fmla="*/ 0 w 4"/>
                <a:gd name="T11" fmla="*/ 7 h 7"/>
                <a:gd name="T12" fmla="*/ 0 w 4"/>
                <a:gd name="T13" fmla="*/ 7 h 7"/>
                <a:gd name="T14" fmla="*/ 0 w 4"/>
                <a:gd name="T15" fmla="*/ 7 h 7"/>
                <a:gd name="T16" fmla="*/ 0 w 4"/>
                <a:gd name="T17" fmla="*/ 7 h 7"/>
                <a:gd name="T18" fmla="*/ 0 w 4"/>
                <a:gd name="T19" fmla="*/ 7 h 7"/>
                <a:gd name="T20" fmla="*/ 0 w 4"/>
                <a:gd name="T21" fmla="*/ 7 h 7"/>
                <a:gd name="T22" fmla="*/ 0 w 4"/>
                <a:gd name="T23" fmla="*/ 7 h 7"/>
                <a:gd name="T24" fmla="*/ 2 w 4"/>
                <a:gd name="T25" fmla="*/ 7 h 7"/>
                <a:gd name="T26" fmla="*/ 2 w 4"/>
                <a:gd name="T27" fmla="*/ 7 h 7"/>
                <a:gd name="T28" fmla="*/ 2 w 4"/>
                <a:gd name="T29" fmla="*/ 5 h 7"/>
                <a:gd name="T30" fmla="*/ 2 w 4"/>
                <a:gd name="T31" fmla="*/ 5 h 7"/>
                <a:gd name="T32" fmla="*/ 2 w 4"/>
                <a:gd name="T33" fmla="*/ 5 h 7"/>
                <a:gd name="T34" fmla="*/ 2 w 4"/>
                <a:gd name="T35" fmla="*/ 5 h 7"/>
                <a:gd name="T36" fmla="*/ 2 w 4"/>
                <a:gd name="T37" fmla="*/ 5 h 7"/>
                <a:gd name="T38" fmla="*/ 2 w 4"/>
                <a:gd name="T39" fmla="*/ 5 h 7"/>
                <a:gd name="T40" fmla="*/ 2 w 4"/>
                <a:gd name="T41" fmla="*/ 5 h 7"/>
                <a:gd name="T42" fmla="*/ 2 w 4"/>
                <a:gd name="T43" fmla="*/ 4 h 7"/>
                <a:gd name="T44" fmla="*/ 2 w 4"/>
                <a:gd name="T45" fmla="*/ 4 h 7"/>
                <a:gd name="T46" fmla="*/ 2 w 4"/>
                <a:gd name="T47" fmla="*/ 4 h 7"/>
                <a:gd name="T48" fmla="*/ 4 w 4"/>
                <a:gd name="T49" fmla="*/ 4 h 7"/>
                <a:gd name="T50" fmla="*/ 4 w 4"/>
                <a:gd name="T51" fmla="*/ 4 h 7"/>
                <a:gd name="T52" fmla="*/ 4 w 4"/>
                <a:gd name="T53" fmla="*/ 4 h 7"/>
                <a:gd name="T54" fmla="*/ 4 w 4"/>
                <a:gd name="T55" fmla="*/ 4 h 7"/>
                <a:gd name="T56" fmla="*/ 4 w 4"/>
                <a:gd name="T57" fmla="*/ 2 h 7"/>
                <a:gd name="T58" fmla="*/ 4 w 4"/>
                <a:gd name="T59" fmla="*/ 2 h 7"/>
                <a:gd name="T60" fmla="*/ 4 w 4"/>
                <a:gd name="T61" fmla="*/ 2 h 7"/>
                <a:gd name="T62" fmla="*/ 4 w 4"/>
                <a:gd name="T63" fmla="*/ 2 h 7"/>
                <a:gd name="T64" fmla="*/ 4 w 4"/>
                <a:gd name="T65" fmla="*/ 0 h 7"/>
                <a:gd name="T66" fmla="*/ 4 w 4"/>
                <a:gd name="T67" fmla="*/ 0 h 7"/>
                <a:gd name="T68" fmla="*/ 4 w 4"/>
                <a:gd name="T69" fmla="*/ 2 h 7"/>
                <a:gd name="T70" fmla="*/ 4 w 4"/>
                <a:gd name="T71" fmla="*/ 2 h 7"/>
                <a:gd name="T72" fmla="*/ 4 w 4"/>
                <a:gd name="T73" fmla="*/ 2 h 7"/>
                <a:gd name="T74" fmla="*/ 4 w 4"/>
                <a:gd name="T75" fmla="*/ 2 h 7"/>
                <a:gd name="T76" fmla="*/ 4 w 4"/>
                <a:gd name="T77" fmla="*/ 2 h 7"/>
                <a:gd name="T78" fmla="*/ 2 w 4"/>
                <a:gd name="T79" fmla="*/ 2 h 7"/>
                <a:gd name="T80" fmla="*/ 4 w 4"/>
                <a:gd name="T81" fmla="*/ 2 h 7"/>
                <a:gd name="T82" fmla="*/ 4 w 4"/>
                <a:gd name="T83" fmla="*/ 2 h 7"/>
                <a:gd name="T84" fmla="*/ 4 w 4"/>
                <a:gd name="T85" fmla="*/ 4 h 7"/>
                <a:gd name="T86" fmla="*/ 2 w 4"/>
                <a:gd name="T87" fmla="*/ 4 h 7"/>
                <a:gd name="T88" fmla="*/ 2 w 4"/>
                <a:gd name="T89" fmla="*/ 4 h 7"/>
                <a:gd name="T90" fmla="*/ 2 w 4"/>
                <a:gd name="T91" fmla="*/ 4 h 7"/>
                <a:gd name="T92" fmla="*/ 2 w 4"/>
                <a:gd name="T93" fmla="*/ 5 h 7"/>
                <a:gd name="T94" fmla="*/ 2 w 4"/>
                <a:gd name="T95" fmla="*/ 5 h 7"/>
                <a:gd name="T96" fmla="*/ 2 w 4"/>
                <a:gd name="T97" fmla="*/ 5 h 7"/>
                <a:gd name="T98" fmla="*/ 0 w 4"/>
                <a:gd name="T99" fmla="*/ 5 h 7"/>
                <a:gd name="T100" fmla="*/ 0 w 4"/>
                <a:gd name="T101" fmla="*/ 5 h 7"/>
                <a:gd name="T102" fmla="*/ 0 w 4"/>
                <a:gd name="T103" fmla="*/ 5 h 7"/>
                <a:gd name="T104" fmla="*/ 0 w 4"/>
                <a:gd name="T105" fmla="*/ 7 h 7"/>
                <a:gd name="T106" fmla="*/ 0 w 4"/>
                <a:gd name="T107" fmla="*/ 7 h 7"/>
                <a:gd name="T108" fmla="*/ 0 w 4"/>
                <a:gd name="T109" fmla="*/ 7 h 7"/>
                <a:gd name="T110" fmla="*/ 0 w 4"/>
                <a:gd name="T1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95"/>
            <p:cNvSpPr/>
            <p:nvPr/>
          </p:nvSpPr>
          <p:spPr bwMode="auto">
            <a:xfrm>
              <a:off x="6430963" y="3648075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96"/>
            <p:cNvSpPr/>
            <p:nvPr/>
          </p:nvSpPr>
          <p:spPr bwMode="auto">
            <a:xfrm>
              <a:off x="6430963" y="3648075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0 h 1"/>
                <a:gd name="T18" fmla="*/ 2 w 2"/>
                <a:gd name="T19" fmla="*/ 0 h 1"/>
                <a:gd name="T20" fmla="*/ 0 w 2"/>
                <a:gd name="T21" fmla="*/ 0 h 1"/>
                <a:gd name="T22" fmla="*/ 0 w 2"/>
                <a:gd name="T23" fmla="*/ 0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0 h 1"/>
                <a:gd name="T30" fmla="*/ 0 w 2"/>
                <a:gd name="T31" fmla="*/ 0 h 1"/>
                <a:gd name="T32" fmla="*/ 0 w 2"/>
                <a:gd name="T33" fmla="*/ 0 h 1"/>
                <a:gd name="T34" fmla="*/ 0 w 2"/>
                <a:gd name="T35" fmla="*/ 0 h 1"/>
                <a:gd name="T36" fmla="*/ 0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0 h 1"/>
                <a:gd name="T44" fmla="*/ 0 w 2"/>
                <a:gd name="T45" fmla="*/ 1 h 1"/>
                <a:gd name="T46" fmla="*/ 0 w 2"/>
                <a:gd name="T47" fmla="*/ 1 h 1"/>
                <a:gd name="T48" fmla="*/ 0 w 2"/>
                <a:gd name="T49" fmla="*/ 1 h 1"/>
                <a:gd name="T50" fmla="*/ 0 w 2"/>
                <a:gd name="T51" fmla="*/ 1 h 1"/>
                <a:gd name="T52" fmla="*/ 0 w 2"/>
                <a:gd name="T53" fmla="*/ 1 h 1"/>
                <a:gd name="T54" fmla="*/ 0 w 2"/>
                <a:gd name="T55" fmla="*/ 1 h 1"/>
                <a:gd name="T56" fmla="*/ 0 w 2"/>
                <a:gd name="T57" fmla="*/ 1 h 1"/>
                <a:gd name="T58" fmla="*/ 0 w 2"/>
                <a:gd name="T5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97"/>
            <p:cNvSpPr/>
            <p:nvPr/>
          </p:nvSpPr>
          <p:spPr bwMode="auto">
            <a:xfrm>
              <a:off x="6434138" y="3644900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2 h 2"/>
                <a:gd name="T6" fmla="*/ 2 h 2"/>
                <a:gd name="T7" fmla="*/ 2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  <a:gd name="T25" fmla="*/ 0 h 2"/>
                <a:gd name="T26" fmla="*/ 0 h 2"/>
                <a:gd name="T27" fmla="*/ 0 h 2"/>
                <a:gd name="T28" fmla="*/ 0 h 2"/>
                <a:gd name="T29" fmla="*/ 0 h 2"/>
                <a:gd name="T30" fmla="*/ 0 h 2"/>
                <a:gd name="T31" fmla="*/ 0 h 2"/>
                <a:gd name="T32" fmla="*/ 0 h 2"/>
                <a:gd name="T33" fmla="*/ 0 h 2"/>
                <a:gd name="T34" fmla="*/ 0 h 2"/>
                <a:gd name="T35" fmla="*/ 0 h 2"/>
                <a:gd name="T36" fmla="*/ 0 h 2"/>
                <a:gd name="T37" fmla="*/ 0 h 2"/>
                <a:gd name="T38" fmla="*/ 0 h 2"/>
                <a:gd name="T39" fmla="*/ 0 h 2"/>
                <a:gd name="T40" fmla="*/ 0 h 2"/>
                <a:gd name="T41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98"/>
            <p:cNvSpPr/>
            <p:nvPr/>
          </p:nvSpPr>
          <p:spPr bwMode="auto">
            <a:xfrm>
              <a:off x="6472238" y="3640138"/>
              <a:ext cx="14288" cy="7938"/>
            </a:xfrm>
            <a:custGeom>
              <a:avLst/>
              <a:gdLst>
                <a:gd name="T0" fmla="*/ 2 w 9"/>
                <a:gd name="T1" fmla="*/ 5 h 5"/>
                <a:gd name="T2" fmla="*/ 2 w 9"/>
                <a:gd name="T3" fmla="*/ 5 h 5"/>
                <a:gd name="T4" fmla="*/ 2 w 9"/>
                <a:gd name="T5" fmla="*/ 5 h 5"/>
                <a:gd name="T6" fmla="*/ 2 w 9"/>
                <a:gd name="T7" fmla="*/ 5 h 5"/>
                <a:gd name="T8" fmla="*/ 4 w 9"/>
                <a:gd name="T9" fmla="*/ 5 h 5"/>
                <a:gd name="T10" fmla="*/ 4 w 9"/>
                <a:gd name="T11" fmla="*/ 5 h 5"/>
                <a:gd name="T12" fmla="*/ 4 w 9"/>
                <a:gd name="T13" fmla="*/ 5 h 5"/>
                <a:gd name="T14" fmla="*/ 5 w 9"/>
                <a:gd name="T15" fmla="*/ 5 h 5"/>
                <a:gd name="T16" fmla="*/ 5 w 9"/>
                <a:gd name="T17" fmla="*/ 5 h 5"/>
                <a:gd name="T18" fmla="*/ 5 w 9"/>
                <a:gd name="T19" fmla="*/ 5 h 5"/>
                <a:gd name="T20" fmla="*/ 5 w 9"/>
                <a:gd name="T21" fmla="*/ 5 h 5"/>
                <a:gd name="T22" fmla="*/ 7 w 9"/>
                <a:gd name="T23" fmla="*/ 3 h 5"/>
                <a:gd name="T24" fmla="*/ 7 w 9"/>
                <a:gd name="T25" fmla="*/ 3 h 5"/>
                <a:gd name="T26" fmla="*/ 7 w 9"/>
                <a:gd name="T27" fmla="*/ 3 h 5"/>
                <a:gd name="T28" fmla="*/ 7 w 9"/>
                <a:gd name="T29" fmla="*/ 3 h 5"/>
                <a:gd name="T30" fmla="*/ 7 w 9"/>
                <a:gd name="T31" fmla="*/ 5 h 5"/>
                <a:gd name="T32" fmla="*/ 7 w 9"/>
                <a:gd name="T33" fmla="*/ 3 h 5"/>
                <a:gd name="T34" fmla="*/ 7 w 9"/>
                <a:gd name="T35" fmla="*/ 3 h 5"/>
                <a:gd name="T36" fmla="*/ 7 w 9"/>
                <a:gd name="T37" fmla="*/ 3 h 5"/>
                <a:gd name="T38" fmla="*/ 7 w 9"/>
                <a:gd name="T39" fmla="*/ 3 h 5"/>
                <a:gd name="T40" fmla="*/ 7 w 9"/>
                <a:gd name="T41" fmla="*/ 1 h 5"/>
                <a:gd name="T42" fmla="*/ 7 w 9"/>
                <a:gd name="T43" fmla="*/ 1 h 5"/>
                <a:gd name="T44" fmla="*/ 7 w 9"/>
                <a:gd name="T45" fmla="*/ 1 h 5"/>
                <a:gd name="T46" fmla="*/ 7 w 9"/>
                <a:gd name="T47" fmla="*/ 1 h 5"/>
                <a:gd name="T48" fmla="*/ 7 w 9"/>
                <a:gd name="T49" fmla="*/ 1 h 5"/>
                <a:gd name="T50" fmla="*/ 7 w 9"/>
                <a:gd name="T51" fmla="*/ 1 h 5"/>
                <a:gd name="T52" fmla="*/ 9 w 9"/>
                <a:gd name="T53" fmla="*/ 1 h 5"/>
                <a:gd name="T54" fmla="*/ 9 w 9"/>
                <a:gd name="T55" fmla="*/ 1 h 5"/>
                <a:gd name="T56" fmla="*/ 9 w 9"/>
                <a:gd name="T57" fmla="*/ 1 h 5"/>
                <a:gd name="T58" fmla="*/ 7 w 9"/>
                <a:gd name="T59" fmla="*/ 0 h 5"/>
                <a:gd name="T60" fmla="*/ 7 w 9"/>
                <a:gd name="T61" fmla="*/ 0 h 5"/>
                <a:gd name="T62" fmla="*/ 7 w 9"/>
                <a:gd name="T63" fmla="*/ 0 h 5"/>
                <a:gd name="T64" fmla="*/ 7 w 9"/>
                <a:gd name="T65" fmla="*/ 0 h 5"/>
                <a:gd name="T66" fmla="*/ 7 w 9"/>
                <a:gd name="T67" fmla="*/ 0 h 5"/>
                <a:gd name="T68" fmla="*/ 7 w 9"/>
                <a:gd name="T69" fmla="*/ 0 h 5"/>
                <a:gd name="T70" fmla="*/ 7 w 9"/>
                <a:gd name="T71" fmla="*/ 1 h 5"/>
                <a:gd name="T72" fmla="*/ 7 w 9"/>
                <a:gd name="T73" fmla="*/ 1 h 5"/>
                <a:gd name="T74" fmla="*/ 7 w 9"/>
                <a:gd name="T75" fmla="*/ 1 h 5"/>
                <a:gd name="T76" fmla="*/ 5 w 9"/>
                <a:gd name="T77" fmla="*/ 3 h 5"/>
                <a:gd name="T78" fmla="*/ 5 w 9"/>
                <a:gd name="T79" fmla="*/ 3 h 5"/>
                <a:gd name="T80" fmla="*/ 5 w 9"/>
                <a:gd name="T81" fmla="*/ 3 h 5"/>
                <a:gd name="T82" fmla="*/ 5 w 9"/>
                <a:gd name="T83" fmla="*/ 3 h 5"/>
                <a:gd name="T84" fmla="*/ 4 w 9"/>
                <a:gd name="T85" fmla="*/ 3 h 5"/>
                <a:gd name="T86" fmla="*/ 4 w 9"/>
                <a:gd name="T87" fmla="*/ 3 h 5"/>
                <a:gd name="T88" fmla="*/ 4 w 9"/>
                <a:gd name="T89" fmla="*/ 3 h 5"/>
                <a:gd name="T90" fmla="*/ 4 w 9"/>
                <a:gd name="T91" fmla="*/ 3 h 5"/>
                <a:gd name="T92" fmla="*/ 4 w 9"/>
                <a:gd name="T93" fmla="*/ 1 h 5"/>
                <a:gd name="T94" fmla="*/ 4 w 9"/>
                <a:gd name="T95" fmla="*/ 1 h 5"/>
                <a:gd name="T96" fmla="*/ 4 w 9"/>
                <a:gd name="T97" fmla="*/ 3 h 5"/>
                <a:gd name="T98" fmla="*/ 4 w 9"/>
                <a:gd name="T99" fmla="*/ 3 h 5"/>
                <a:gd name="T100" fmla="*/ 4 w 9"/>
                <a:gd name="T101" fmla="*/ 3 h 5"/>
                <a:gd name="T102" fmla="*/ 4 w 9"/>
                <a:gd name="T103" fmla="*/ 3 h 5"/>
                <a:gd name="T104" fmla="*/ 2 w 9"/>
                <a:gd name="T105" fmla="*/ 3 h 5"/>
                <a:gd name="T106" fmla="*/ 2 w 9"/>
                <a:gd name="T107" fmla="*/ 3 h 5"/>
                <a:gd name="T108" fmla="*/ 2 w 9"/>
                <a:gd name="T109" fmla="*/ 3 h 5"/>
                <a:gd name="T110" fmla="*/ 2 w 9"/>
                <a:gd name="T111" fmla="*/ 3 h 5"/>
                <a:gd name="T112" fmla="*/ 2 w 9"/>
                <a:gd name="T113" fmla="*/ 3 h 5"/>
                <a:gd name="T114" fmla="*/ 2 w 9"/>
                <a:gd name="T115" fmla="*/ 3 h 5"/>
                <a:gd name="T116" fmla="*/ 2 w 9"/>
                <a:gd name="T117" fmla="*/ 3 h 5"/>
                <a:gd name="T118" fmla="*/ 0 w 9"/>
                <a:gd name="T119" fmla="*/ 3 h 5"/>
                <a:gd name="T120" fmla="*/ 0 w 9"/>
                <a:gd name="T121" fmla="*/ 3 h 5"/>
                <a:gd name="T122" fmla="*/ 0 w 9"/>
                <a:gd name="T123" fmla="*/ 3 h 5"/>
                <a:gd name="T124" fmla="*/ 0 w 9"/>
                <a:gd name="T1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99"/>
            <p:cNvSpPr/>
            <p:nvPr/>
          </p:nvSpPr>
          <p:spPr bwMode="auto">
            <a:xfrm>
              <a:off x="6480175" y="3633788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0 w 4"/>
                <a:gd name="T5" fmla="*/ 0 h 5"/>
                <a:gd name="T6" fmla="*/ 0 w 4"/>
                <a:gd name="T7" fmla="*/ 0 h 5"/>
                <a:gd name="T8" fmla="*/ 2 w 4"/>
                <a:gd name="T9" fmla="*/ 2 h 5"/>
                <a:gd name="T10" fmla="*/ 2 w 4"/>
                <a:gd name="T11" fmla="*/ 2 h 5"/>
                <a:gd name="T12" fmla="*/ 2 w 4"/>
                <a:gd name="T13" fmla="*/ 2 h 5"/>
                <a:gd name="T14" fmla="*/ 2 w 4"/>
                <a:gd name="T15" fmla="*/ 2 h 5"/>
                <a:gd name="T16" fmla="*/ 4 w 4"/>
                <a:gd name="T17" fmla="*/ 2 h 5"/>
                <a:gd name="T18" fmla="*/ 4 w 4"/>
                <a:gd name="T19" fmla="*/ 2 h 5"/>
                <a:gd name="T20" fmla="*/ 4 w 4"/>
                <a:gd name="T21" fmla="*/ 4 h 5"/>
                <a:gd name="T22" fmla="*/ 4 w 4"/>
                <a:gd name="T23" fmla="*/ 4 h 5"/>
                <a:gd name="T24" fmla="*/ 4 w 4"/>
                <a:gd name="T25" fmla="*/ 4 h 5"/>
                <a:gd name="T26" fmla="*/ 4 w 4"/>
                <a:gd name="T27" fmla="*/ 4 h 5"/>
                <a:gd name="T28" fmla="*/ 4 w 4"/>
                <a:gd name="T29" fmla="*/ 4 h 5"/>
                <a:gd name="T30" fmla="*/ 4 w 4"/>
                <a:gd name="T31" fmla="*/ 5 h 5"/>
                <a:gd name="T32" fmla="*/ 4 w 4"/>
                <a:gd name="T33" fmla="*/ 5 h 5"/>
                <a:gd name="T34" fmla="*/ 4 w 4"/>
                <a:gd name="T35" fmla="*/ 5 h 5"/>
                <a:gd name="T36" fmla="*/ 4 w 4"/>
                <a:gd name="T37" fmla="*/ 4 h 5"/>
                <a:gd name="T38" fmla="*/ 4 w 4"/>
                <a:gd name="T39" fmla="*/ 2 h 5"/>
                <a:gd name="T40" fmla="*/ 2 w 4"/>
                <a:gd name="T41" fmla="*/ 2 h 5"/>
                <a:gd name="T42" fmla="*/ 2 w 4"/>
                <a:gd name="T43" fmla="*/ 2 h 5"/>
                <a:gd name="T44" fmla="*/ 2 w 4"/>
                <a:gd name="T45" fmla="*/ 2 h 5"/>
                <a:gd name="T46" fmla="*/ 2 w 4"/>
                <a:gd name="T47" fmla="*/ 0 h 5"/>
                <a:gd name="T48" fmla="*/ 2 w 4"/>
                <a:gd name="T49" fmla="*/ 0 h 5"/>
                <a:gd name="T50" fmla="*/ 2 w 4"/>
                <a:gd name="T51" fmla="*/ 0 h 5"/>
                <a:gd name="T52" fmla="*/ 0 w 4"/>
                <a:gd name="T53" fmla="*/ 0 h 5"/>
                <a:gd name="T54" fmla="*/ 0 w 4"/>
                <a:gd name="T55" fmla="*/ 0 h 5"/>
                <a:gd name="T56" fmla="*/ 0 w 4"/>
                <a:gd name="T57" fmla="*/ 0 h 5"/>
                <a:gd name="T58" fmla="*/ 0 w 4"/>
                <a:gd name="T59" fmla="*/ 0 h 5"/>
                <a:gd name="T60" fmla="*/ 0 w 4"/>
                <a:gd name="T61" fmla="*/ 0 h 5"/>
                <a:gd name="T62" fmla="*/ 0 w 4"/>
                <a:gd name="T63" fmla="*/ 0 h 5"/>
                <a:gd name="T64" fmla="*/ 0 w 4"/>
                <a:gd name="T65" fmla="*/ 0 h 5"/>
                <a:gd name="T66" fmla="*/ 0 w 4"/>
                <a:gd name="T67" fmla="*/ 0 h 5"/>
                <a:gd name="T68" fmla="*/ 0 w 4"/>
                <a:gd name="T69" fmla="*/ 0 h 5"/>
                <a:gd name="T70" fmla="*/ 0 w 4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00"/>
            <p:cNvSpPr/>
            <p:nvPr/>
          </p:nvSpPr>
          <p:spPr bwMode="auto">
            <a:xfrm>
              <a:off x="6496050" y="36496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2 w 2"/>
                <a:gd name="T71" fmla="*/ 0 h 2"/>
                <a:gd name="T72" fmla="*/ 0 w 2"/>
                <a:gd name="T73" fmla="*/ 0 h 2"/>
                <a:gd name="T74" fmla="*/ 0 w 2"/>
                <a:gd name="T75" fmla="*/ 0 h 2"/>
                <a:gd name="T76" fmla="*/ 0 w 2"/>
                <a:gd name="T77" fmla="*/ 0 h 2"/>
                <a:gd name="T78" fmla="*/ 0 w 2"/>
                <a:gd name="T79" fmla="*/ 0 h 2"/>
                <a:gd name="T80" fmla="*/ 0 w 2"/>
                <a:gd name="T81" fmla="*/ 0 h 2"/>
                <a:gd name="T82" fmla="*/ 0 w 2"/>
                <a:gd name="T83" fmla="*/ 0 h 2"/>
                <a:gd name="T84" fmla="*/ 0 w 2"/>
                <a:gd name="T85" fmla="*/ 0 h 2"/>
                <a:gd name="T86" fmla="*/ 0 w 2"/>
                <a:gd name="T87" fmla="*/ 0 h 2"/>
                <a:gd name="T88" fmla="*/ 0 w 2"/>
                <a:gd name="T89" fmla="*/ 0 h 2"/>
                <a:gd name="T90" fmla="*/ 0 w 2"/>
                <a:gd name="T91" fmla="*/ 0 h 2"/>
                <a:gd name="T92" fmla="*/ 0 w 2"/>
                <a:gd name="T93" fmla="*/ 0 h 2"/>
                <a:gd name="T94" fmla="*/ 0 w 2"/>
                <a:gd name="T95" fmla="*/ 0 h 2"/>
                <a:gd name="T96" fmla="*/ 0 w 2"/>
                <a:gd name="T97" fmla="*/ 0 h 2"/>
                <a:gd name="T98" fmla="*/ 0 w 2"/>
                <a:gd name="T99" fmla="*/ 0 h 2"/>
                <a:gd name="T100" fmla="*/ 0 w 2"/>
                <a:gd name="T101" fmla="*/ 0 h 2"/>
                <a:gd name="T102" fmla="*/ 0 w 2"/>
                <a:gd name="T10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01"/>
            <p:cNvSpPr/>
            <p:nvPr/>
          </p:nvSpPr>
          <p:spPr bwMode="auto">
            <a:xfrm>
              <a:off x="6491288" y="3644900"/>
              <a:ext cx="3175" cy="4763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0 w 2"/>
                <a:gd name="T9" fmla="*/ 2 h 3"/>
                <a:gd name="T10" fmla="*/ 0 w 2"/>
                <a:gd name="T11" fmla="*/ 2 h 3"/>
                <a:gd name="T12" fmla="*/ 0 w 2"/>
                <a:gd name="T13" fmla="*/ 2 h 3"/>
                <a:gd name="T14" fmla="*/ 0 w 2"/>
                <a:gd name="T15" fmla="*/ 2 h 3"/>
                <a:gd name="T16" fmla="*/ 0 w 2"/>
                <a:gd name="T17" fmla="*/ 2 h 3"/>
                <a:gd name="T18" fmla="*/ 0 w 2"/>
                <a:gd name="T19" fmla="*/ 2 h 3"/>
                <a:gd name="T20" fmla="*/ 0 w 2"/>
                <a:gd name="T21" fmla="*/ 2 h 3"/>
                <a:gd name="T22" fmla="*/ 0 w 2"/>
                <a:gd name="T23" fmla="*/ 2 h 3"/>
                <a:gd name="T24" fmla="*/ 2 w 2"/>
                <a:gd name="T25" fmla="*/ 3 h 3"/>
                <a:gd name="T26" fmla="*/ 2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0 w 2"/>
                <a:gd name="T37" fmla="*/ 3 h 3"/>
                <a:gd name="T38" fmla="*/ 0 w 2"/>
                <a:gd name="T39" fmla="*/ 3 h 3"/>
                <a:gd name="T40" fmla="*/ 0 w 2"/>
                <a:gd name="T41" fmla="*/ 3 h 3"/>
                <a:gd name="T42" fmla="*/ 0 w 2"/>
                <a:gd name="T43" fmla="*/ 3 h 3"/>
                <a:gd name="T44" fmla="*/ 0 w 2"/>
                <a:gd name="T45" fmla="*/ 3 h 3"/>
                <a:gd name="T46" fmla="*/ 0 w 2"/>
                <a:gd name="T47" fmla="*/ 3 h 3"/>
                <a:gd name="T48" fmla="*/ 2 w 2"/>
                <a:gd name="T49" fmla="*/ 3 h 3"/>
                <a:gd name="T50" fmla="*/ 2 w 2"/>
                <a:gd name="T51" fmla="*/ 3 h 3"/>
                <a:gd name="T52" fmla="*/ 2 w 2"/>
                <a:gd name="T53" fmla="*/ 3 h 3"/>
                <a:gd name="T54" fmla="*/ 2 w 2"/>
                <a:gd name="T55" fmla="*/ 3 h 3"/>
                <a:gd name="T56" fmla="*/ 2 w 2"/>
                <a:gd name="T57" fmla="*/ 3 h 3"/>
                <a:gd name="T58" fmla="*/ 2 w 2"/>
                <a:gd name="T59" fmla="*/ 3 h 3"/>
                <a:gd name="T60" fmla="*/ 2 w 2"/>
                <a:gd name="T61" fmla="*/ 3 h 3"/>
                <a:gd name="T62" fmla="*/ 2 w 2"/>
                <a:gd name="T63" fmla="*/ 3 h 3"/>
                <a:gd name="T64" fmla="*/ 2 w 2"/>
                <a:gd name="T65" fmla="*/ 3 h 3"/>
                <a:gd name="T66" fmla="*/ 2 w 2"/>
                <a:gd name="T67" fmla="*/ 3 h 3"/>
                <a:gd name="T68" fmla="*/ 2 w 2"/>
                <a:gd name="T69" fmla="*/ 3 h 3"/>
                <a:gd name="T70" fmla="*/ 2 w 2"/>
                <a:gd name="T71" fmla="*/ 3 h 3"/>
                <a:gd name="T72" fmla="*/ 2 w 2"/>
                <a:gd name="T73" fmla="*/ 3 h 3"/>
                <a:gd name="T74" fmla="*/ 2 w 2"/>
                <a:gd name="T75" fmla="*/ 2 h 3"/>
                <a:gd name="T76" fmla="*/ 2 w 2"/>
                <a:gd name="T77" fmla="*/ 2 h 3"/>
                <a:gd name="T78" fmla="*/ 2 w 2"/>
                <a:gd name="T79" fmla="*/ 2 h 3"/>
                <a:gd name="T80" fmla="*/ 2 w 2"/>
                <a:gd name="T81" fmla="*/ 2 h 3"/>
                <a:gd name="T82" fmla="*/ 2 w 2"/>
                <a:gd name="T83" fmla="*/ 2 h 3"/>
                <a:gd name="T84" fmla="*/ 2 w 2"/>
                <a:gd name="T85" fmla="*/ 2 h 3"/>
                <a:gd name="T86" fmla="*/ 2 w 2"/>
                <a:gd name="T87" fmla="*/ 2 h 3"/>
                <a:gd name="T88" fmla="*/ 2 w 2"/>
                <a:gd name="T89" fmla="*/ 2 h 3"/>
                <a:gd name="T90" fmla="*/ 2 w 2"/>
                <a:gd name="T91" fmla="*/ 2 h 3"/>
                <a:gd name="T92" fmla="*/ 2 w 2"/>
                <a:gd name="T93" fmla="*/ 2 h 3"/>
                <a:gd name="T94" fmla="*/ 0 w 2"/>
                <a:gd name="T95" fmla="*/ 0 h 3"/>
                <a:gd name="T96" fmla="*/ 0 w 2"/>
                <a:gd name="T97" fmla="*/ 0 h 3"/>
                <a:gd name="T98" fmla="*/ 0 w 2"/>
                <a:gd name="T99" fmla="*/ 0 h 3"/>
                <a:gd name="T100" fmla="*/ 0 w 2"/>
                <a:gd name="T101" fmla="*/ 0 h 3"/>
                <a:gd name="T102" fmla="*/ 0 w 2"/>
                <a:gd name="T103" fmla="*/ 0 h 3"/>
                <a:gd name="T104" fmla="*/ 0 w 2"/>
                <a:gd name="T105" fmla="*/ 0 h 3"/>
                <a:gd name="T106" fmla="*/ 0 w 2"/>
                <a:gd name="T107" fmla="*/ 0 h 3"/>
                <a:gd name="T108" fmla="*/ 0 w 2"/>
                <a:gd name="T109" fmla="*/ 0 h 3"/>
                <a:gd name="T110" fmla="*/ 0 w 2"/>
                <a:gd name="T111" fmla="*/ 0 h 3"/>
                <a:gd name="T112" fmla="*/ 0 w 2"/>
                <a:gd name="T113" fmla="*/ 0 h 3"/>
                <a:gd name="T114" fmla="*/ 0 w 2"/>
                <a:gd name="T115" fmla="*/ 0 h 3"/>
                <a:gd name="T116" fmla="*/ 0 w 2"/>
                <a:gd name="T117" fmla="*/ 2 h 3"/>
                <a:gd name="T118" fmla="*/ 0 w 2"/>
                <a:gd name="T1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02"/>
            <p:cNvSpPr/>
            <p:nvPr/>
          </p:nvSpPr>
          <p:spPr bwMode="auto">
            <a:xfrm>
              <a:off x="6500813" y="3652838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0 w 2"/>
                <a:gd name="T9" fmla="*/ 2 h 3"/>
                <a:gd name="T10" fmla="*/ 0 w 2"/>
                <a:gd name="T11" fmla="*/ 2 h 3"/>
                <a:gd name="T12" fmla="*/ 0 w 2"/>
                <a:gd name="T13" fmla="*/ 2 h 3"/>
                <a:gd name="T14" fmla="*/ 0 w 2"/>
                <a:gd name="T15" fmla="*/ 2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2 h 3"/>
                <a:gd name="T22" fmla="*/ 2 w 2"/>
                <a:gd name="T23" fmla="*/ 2 h 3"/>
                <a:gd name="T24" fmla="*/ 2 w 2"/>
                <a:gd name="T25" fmla="*/ 3 h 3"/>
                <a:gd name="T26" fmla="*/ 2 w 2"/>
                <a:gd name="T27" fmla="*/ 3 h 3"/>
                <a:gd name="T28" fmla="*/ 2 w 2"/>
                <a:gd name="T29" fmla="*/ 3 h 3"/>
                <a:gd name="T30" fmla="*/ 2 w 2"/>
                <a:gd name="T31" fmla="*/ 3 h 3"/>
                <a:gd name="T32" fmla="*/ 2 w 2"/>
                <a:gd name="T33" fmla="*/ 3 h 3"/>
                <a:gd name="T34" fmla="*/ 2 w 2"/>
                <a:gd name="T35" fmla="*/ 3 h 3"/>
                <a:gd name="T36" fmla="*/ 2 w 2"/>
                <a:gd name="T37" fmla="*/ 3 h 3"/>
                <a:gd name="T38" fmla="*/ 2 w 2"/>
                <a:gd name="T39" fmla="*/ 3 h 3"/>
                <a:gd name="T40" fmla="*/ 2 w 2"/>
                <a:gd name="T41" fmla="*/ 3 h 3"/>
                <a:gd name="T42" fmla="*/ 2 w 2"/>
                <a:gd name="T43" fmla="*/ 3 h 3"/>
                <a:gd name="T44" fmla="*/ 2 w 2"/>
                <a:gd name="T45" fmla="*/ 3 h 3"/>
                <a:gd name="T46" fmla="*/ 2 w 2"/>
                <a:gd name="T47" fmla="*/ 3 h 3"/>
                <a:gd name="T48" fmla="*/ 2 w 2"/>
                <a:gd name="T49" fmla="*/ 2 h 3"/>
                <a:gd name="T50" fmla="*/ 2 w 2"/>
                <a:gd name="T51" fmla="*/ 2 h 3"/>
                <a:gd name="T52" fmla="*/ 2 w 2"/>
                <a:gd name="T53" fmla="*/ 2 h 3"/>
                <a:gd name="T54" fmla="*/ 2 w 2"/>
                <a:gd name="T55" fmla="*/ 2 h 3"/>
                <a:gd name="T56" fmla="*/ 2 w 2"/>
                <a:gd name="T57" fmla="*/ 2 h 3"/>
                <a:gd name="T58" fmla="*/ 2 w 2"/>
                <a:gd name="T59" fmla="*/ 2 h 3"/>
                <a:gd name="T60" fmla="*/ 2 w 2"/>
                <a:gd name="T61" fmla="*/ 2 h 3"/>
                <a:gd name="T62" fmla="*/ 2 w 2"/>
                <a:gd name="T63" fmla="*/ 2 h 3"/>
                <a:gd name="T64" fmla="*/ 2 w 2"/>
                <a:gd name="T65" fmla="*/ 2 h 3"/>
                <a:gd name="T66" fmla="*/ 0 w 2"/>
                <a:gd name="T67" fmla="*/ 2 h 3"/>
                <a:gd name="T68" fmla="*/ 0 w 2"/>
                <a:gd name="T69" fmla="*/ 2 h 3"/>
                <a:gd name="T70" fmla="*/ 0 w 2"/>
                <a:gd name="T71" fmla="*/ 2 h 3"/>
                <a:gd name="T72" fmla="*/ 0 w 2"/>
                <a:gd name="T73" fmla="*/ 2 h 3"/>
                <a:gd name="T74" fmla="*/ 0 w 2"/>
                <a:gd name="T75" fmla="*/ 2 h 3"/>
                <a:gd name="T76" fmla="*/ 0 w 2"/>
                <a:gd name="T77" fmla="*/ 2 h 3"/>
                <a:gd name="T78" fmla="*/ 0 w 2"/>
                <a:gd name="T79" fmla="*/ 0 h 3"/>
                <a:gd name="T80" fmla="*/ 0 w 2"/>
                <a:gd name="T81" fmla="*/ 0 h 3"/>
                <a:gd name="T82" fmla="*/ 0 w 2"/>
                <a:gd name="T83" fmla="*/ 0 h 3"/>
                <a:gd name="T84" fmla="*/ 0 w 2"/>
                <a:gd name="T85" fmla="*/ 0 h 3"/>
                <a:gd name="T86" fmla="*/ 0 w 2"/>
                <a:gd name="T87" fmla="*/ 0 h 3"/>
                <a:gd name="T88" fmla="*/ 0 w 2"/>
                <a:gd name="T89" fmla="*/ 0 h 3"/>
                <a:gd name="T90" fmla="*/ 0 w 2"/>
                <a:gd name="T91" fmla="*/ 0 h 3"/>
                <a:gd name="T92" fmla="*/ 0 w 2"/>
                <a:gd name="T93" fmla="*/ 0 h 3"/>
                <a:gd name="T94" fmla="*/ 0 w 2"/>
                <a:gd name="T95" fmla="*/ 0 h 3"/>
                <a:gd name="T96" fmla="*/ 0 w 2"/>
                <a:gd name="T9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03"/>
            <p:cNvSpPr/>
            <p:nvPr/>
          </p:nvSpPr>
          <p:spPr bwMode="auto">
            <a:xfrm>
              <a:off x="6435725" y="3629025"/>
              <a:ext cx="6350" cy="3175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0 w 4"/>
                <a:gd name="T5" fmla="*/ 0 h 2"/>
                <a:gd name="T6" fmla="*/ 0 w 4"/>
                <a:gd name="T7" fmla="*/ 0 h 2"/>
                <a:gd name="T8" fmla="*/ 0 w 4"/>
                <a:gd name="T9" fmla="*/ 0 h 2"/>
                <a:gd name="T10" fmla="*/ 0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0 w 4"/>
                <a:gd name="T19" fmla="*/ 0 h 2"/>
                <a:gd name="T20" fmla="*/ 0 w 4"/>
                <a:gd name="T21" fmla="*/ 2 h 2"/>
                <a:gd name="T22" fmla="*/ 0 w 4"/>
                <a:gd name="T23" fmla="*/ 2 h 2"/>
                <a:gd name="T24" fmla="*/ 2 w 4"/>
                <a:gd name="T25" fmla="*/ 2 h 2"/>
                <a:gd name="T26" fmla="*/ 2 w 4"/>
                <a:gd name="T27" fmla="*/ 2 h 2"/>
                <a:gd name="T28" fmla="*/ 2 w 4"/>
                <a:gd name="T29" fmla="*/ 2 h 2"/>
                <a:gd name="T30" fmla="*/ 2 w 4"/>
                <a:gd name="T31" fmla="*/ 2 h 2"/>
                <a:gd name="T32" fmla="*/ 2 w 4"/>
                <a:gd name="T33" fmla="*/ 2 h 2"/>
                <a:gd name="T34" fmla="*/ 2 w 4"/>
                <a:gd name="T35" fmla="*/ 2 h 2"/>
                <a:gd name="T36" fmla="*/ 2 w 4"/>
                <a:gd name="T37" fmla="*/ 2 h 2"/>
                <a:gd name="T38" fmla="*/ 2 w 4"/>
                <a:gd name="T39" fmla="*/ 2 h 2"/>
                <a:gd name="T40" fmla="*/ 2 w 4"/>
                <a:gd name="T41" fmla="*/ 2 h 2"/>
                <a:gd name="T42" fmla="*/ 2 w 4"/>
                <a:gd name="T43" fmla="*/ 2 h 2"/>
                <a:gd name="T44" fmla="*/ 2 w 4"/>
                <a:gd name="T45" fmla="*/ 2 h 2"/>
                <a:gd name="T46" fmla="*/ 2 w 4"/>
                <a:gd name="T47" fmla="*/ 2 h 2"/>
                <a:gd name="T48" fmla="*/ 4 w 4"/>
                <a:gd name="T49" fmla="*/ 2 h 2"/>
                <a:gd name="T50" fmla="*/ 4 w 4"/>
                <a:gd name="T51" fmla="*/ 2 h 2"/>
                <a:gd name="T52" fmla="*/ 4 w 4"/>
                <a:gd name="T53" fmla="*/ 2 h 2"/>
                <a:gd name="T54" fmla="*/ 4 w 4"/>
                <a:gd name="T55" fmla="*/ 2 h 2"/>
                <a:gd name="T56" fmla="*/ 2 w 4"/>
                <a:gd name="T57" fmla="*/ 0 h 2"/>
                <a:gd name="T58" fmla="*/ 2 w 4"/>
                <a:gd name="T59" fmla="*/ 0 h 2"/>
                <a:gd name="T60" fmla="*/ 2 w 4"/>
                <a:gd name="T61" fmla="*/ 0 h 2"/>
                <a:gd name="T62" fmla="*/ 2 w 4"/>
                <a:gd name="T63" fmla="*/ 0 h 2"/>
                <a:gd name="T64" fmla="*/ 2 w 4"/>
                <a:gd name="T65" fmla="*/ 0 h 2"/>
                <a:gd name="T66" fmla="*/ 2 w 4"/>
                <a:gd name="T67" fmla="*/ 0 h 2"/>
                <a:gd name="T68" fmla="*/ 2 w 4"/>
                <a:gd name="T69" fmla="*/ 0 h 2"/>
                <a:gd name="T70" fmla="*/ 2 w 4"/>
                <a:gd name="T71" fmla="*/ 0 h 2"/>
                <a:gd name="T72" fmla="*/ 2 w 4"/>
                <a:gd name="T73" fmla="*/ 0 h 2"/>
                <a:gd name="T74" fmla="*/ 2 w 4"/>
                <a:gd name="T75" fmla="*/ 0 h 2"/>
                <a:gd name="T76" fmla="*/ 2 w 4"/>
                <a:gd name="T77" fmla="*/ 0 h 2"/>
                <a:gd name="T78" fmla="*/ 2 w 4"/>
                <a:gd name="T79" fmla="*/ 0 h 2"/>
                <a:gd name="T80" fmla="*/ 2 w 4"/>
                <a:gd name="T81" fmla="*/ 0 h 2"/>
                <a:gd name="T82" fmla="*/ 2 w 4"/>
                <a:gd name="T83" fmla="*/ 0 h 2"/>
                <a:gd name="T84" fmla="*/ 2 w 4"/>
                <a:gd name="T85" fmla="*/ 0 h 2"/>
                <a:gd name="T86" fmla="*/ 2 w 4"/>
                <a:gd name="T87" fmla="*/ 0 h 2"/>
                <a:gd name="T88" fmla="*/ 2 w 4"/>
                <a:gd name="T89" fmla="*/ 0 h 2"/>
                <a:gd name="T90" fmla="*/ 2 w 4"/>
                <a:gd name="T91" fmla="*/ 0 h 2"/>
                <a:gd name="T92" fmla="*/ 2 w 4"/>
                <a:gd name="T93" fmla="*/ 0 h 2"/>
                <a:gd name="T94" fmla="*/ 2 w 4"/>
                <a:gd name="T95" fmla="*/ 0 h 2"/>
                <a:gd name="T96" fmla="*/ 2 w 4"/>
                <a:gd name="T97" fmla="*/ 0 h 2"/>
                <a:gd name="T98" fmla="*/ 2 w 4"/>
                <a:gd name="T99" fmla="*/ 0 h 2"/>
                <a:gd name="T100" fmla="*/ 2 w 4"/>
                <a:gd name="T101" fmla="*/ 0 h 2"/>
                <a:gd name="T102" fmla="*/ 0 w 4"/>
                <a:gd name="T103" fmla="*/ 0 h 2"/>
                <a:gd name="T104" fmla="*/ 0 w 4"/>
                <a:gd name="T105" fmla="*/ 0 h 2"/>
                <a:gd name="T106" fmla="*/ 0 w 4"/>
                <a:gd name="T107" fmla="*/ 0 h 2"/>
                <a:gd name="T108" fmla="*/ 0 w 4"/>
                <a:gd name="T10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04"/>
            <p:cNvSpPr/>
            <p:nvPr/>
          </p:nvSpPr>
          <p:spPr bwMode="auto">
            <a:xfrm>
              <a:off x="6435725" y="3627438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  <a:gd name="T20" fmla="*/ 2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2 w 2"/>
                <a:gd name="T31" fmla="*/ 1 h 1"/>
                <a:gd name="T32" fmla="*/ 2 w 2"/>
                <a:gd name="T33" fmla="*/ 1 h 1"/>
                <a:gd name="T34" fmla="*/ 2 w 2"/>
                <a:gd name="T35" fmla="*/ 1 h 1"/>
                <a:gd name="T36" fmla="*/ 2 w 2"/>
                <a:gd name="T37" fmla="*/ 1 h 1"/>
                <a:gd name="T38" fmla="*/ 2 w 2"/>
                <a:gd name="T39" fmla="*/ 1 h 1"/>
                <a:gd name="T40" fmla="*/ 2 w 2"/>
                <a:gd name="T41" fmla="*/ 0 h 1"/>
                <a:gd name="T42" fmla="*/ 2 w 2"/>
                <a:gd name="T43" fmla="*/ 0 h 1"/>
                <a:gd name="T44" fmla="*/ 2 w 2"/>
                <a:gd name="T45" fmla="*/ 0 h 1"/>
                <a:gd name="T46" fmla="*/ 2 w 2"/>
                <a:gd name="T47" fmla="*/ 0 h 1"/>
                <a:gd name="T48" fmla="*/ 2 w 2"/>
                <a:gd name="T49" fmla="*/ 0 h 1"/>
                <a:gd name="T50" fmla="*/ 2 w 2"/>
                <a:gd name="T51" fmla="*/ 0 h 1"/>
                <a:gd name="T52" fmla="*/ 2 w 2"/>
                <a:gd name="T53" fmla="*/ 0 h 1"/>
                <a:gd name="T54" fmla="*/ 2 w 2"/>
                <a:gd name="T55" fmla="*/ 0 h 1"/>
                <a:gd name="T56" fmla="*/ 2 w 2"/>
                <a:gd name="T5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05"/>
            <p:cNvSpPr/>
            <p:nvPr/>
          </p:nvSpPr>
          <p:spPr bwMode="auto">
            <a:xfrm>
              <a:off x="6423025" y="3627438"/>
              <a:ext cx="55563" cy="38100"/>
            </a:xfrm>
            <a:custGeom>
              <a:avLst/>
              <a:gdLst>
                <a:gd name="T0" fmla="*/ 15 w 35"/>
                <a:gd name="T1" fmla="*/ 1 h 24"/>
                <a:gd name="T2" fmla="*/ 13 w 35"/>
                <a:gd name="T3" fmla="*/ 1 h 24"/>
                <a:gd name="T4" fmla="*/ 10 w 35"/>
                <a:gd name="T5" fmla="*/ 3 h 24"/>
                <a:gd name="T6" fmla="*/ 8 w 35"/>
                <a:gd name="T7" fmla="*/ 4 h 24"/>
                <a:gd name="T8" fmla="*/ 7 w 35"/>
                <a:gd name="T9" fmla="*/ 4 h 24"/>
                <a:gd name="T10" fmla="*/ 7 w 35"/>
                <a:gd name="T11" fmla="*/ 4 h 24"/>
                <a:gd name="T12" fmla="*/ 7 w 35"/>
                <a:gd name="T13" fmla="*/ 0 h 24"/>
                <a:gd name="T14" fmla="*/ 5 w 35"/>
                <a:gd name="T15" fmla="*/ 0 h 24"/>
                <a:gd name="T16" fmla="*/ 3 w 35"/>
                <a:gd name="T17" fmla="*/ 0 h 24"/>
                <a:gd name="T18" fmla="*/ 0 w 35"/>
                <a:gd name="T19" fmla="*/ 1 h 24"/>
                <a:gd name="T20" fmla="*/ 2 w 35"/>
                <a:gd name="T21" fmla="*/ 1 h 24"/>
                <a:gd name="T22" fmla="*/ 2 w 35"/>
                <a:gd name="T23" fmla="*/ 1 h 24"/>
                <a:gd name="T24" fmla="*/ 3 w 35"/>
                <a:gd name="T25" fmla="*/ 3 h 24"/>
                <a:gd name="T26" fmla="*/ 3 w 35"/>
                <a:gd name="T27" fmla="*/ 4 h 24"/>
                <a:gd name="T28" fmla="*/ 3 w 35"/>
                <a:gd name="T29" fmla="*/ 6 h 24"/>
                <a:gd name="T30" fmla="*/ 3 w 35"/>
                <a:gd name="T31" fmla="*/ 6 h 24"/>
                <a:gd name="T32" fmla="*/ 5 w 35"/>
                <a:gd name="T33" fmla="*/ 6 h 24"/>
                <a:gd name="T34" fmla="*/ 5 w 35"/>
                <a:gd name="T35" fmla="*/ 6 h 24"/>
                <a:gd name="T36" fmla="*/ 5 w 35"/>
                <a:gd name="T37" fmla="*/ 6 h 24"/>
                <a:gd name="T38" fmla="*/ 7 w 35"/>
                <a:gd name="T39" fmla="*/ 8 h 24"/>
                <a:gd name="T40" fmla="*/ 7 w 35"/>
                <a:gd name="T41" fmla="*/ 8 h 24"/>
                <a:gd name="T42" fmla="*/ 8 w 35"/>
                <a:gd name="T43" fmla="*/ 8 h 24"/>
                <a:gd name="T44" fmla="*/ 10 w 35"/>
                <a:gd name="T45" fmla="*/ 9 h 24"/>
                <a:gd name="T46" fmla="*/ 12 w 35"/>
                <a:gd name="T47" fmla="*/ 9 h 24"/>
                <a:gd name="T48" fmla="*/ 13 w 35"/>
                <a:gd name="T49" fmla="*/ 11 h 24"/>
                <a:gd name="T50" fmla="*/ 13 w 35"/>
                <a:gd name="T51" fmla="*/ 11 h 24"/>
                <a:gd name="T52" fmla="*/ 13 w 35"/>
                <a:gd name="T53" fmla="*/ 14 h 24"/>
                <a:gd name="T54" fmla="*/ 13 w 35"/>
                <a:gd name="T55" fmla="*/ 14 h 24"/>
                <a:gd name="T56" fmla="*/ 15 w 35"/>
                <a:gd name="T57" fmla="*/ 16 h 24"/>
                <a:gd name="T58" fmla="*/ 16 w 35"/>
                <a:gd name="T59" fmla="*/ 18 h 24"/>
                <a:gd name="T60" fmla="*/ 16 w 35"/>
                <a:gd name="T61" fmla="*/ 19 h 24"/>
                <a:gd name="T62" fmla="*/ 18 w 35"/>
                <a:gd name="T63" fmla="*/ 19 h 24"/>
                <a:gd name="T64" fmla="*/ 20 w 35"/>
                <a:gd name="T65" fmla="*/ 21 h 24"/>
                <a:gd name="T66" fmla="*/ 21 w 35"/>
                <a:gd name="T67" fmla="*/ 18 h 24"/>
                <a:gd name="T68" fmla="*/ 20 w 35"/>
                <a:gd name="T69" fmla="*/ 18 h 24"/>
                <a:gd name="T70" fmla="*/ 21 w 35"/>
                <a:gd name="T71" fmla="*/ 18 h 24"/>
                <a:gd name="T72" fmla="*/ 23 w 35"/>
                <a:gd name="T73" fmla="*/ 18 h 24"/>
                <a:gd name="T74" fmla="*/ 23 w 35"/>
                <a:gd name="T75" fmla="*/ 16 h 24"/>
                <a:gd name="T76" fmla="*/ 25 w 35"/>
                <a:gd name="T77" fmla="*/ 16 h 24"/>
                <a:gd name="T78" fmla="*/ 25 w 35"/>
                <a:gd name="T79" fmla="*/ 16 h 24"/>
                <a:gd name="T80" fmla="*/ 26 w 35"/>
                <a:gd name="T81" fmla="*/ 18 h 24"/>
                <a:gd name="T82" fmla="*/ 28 w 35"/>
                <a:gd name="T83" fmla="*/ 19 h 24"/>
                <a:gd name="T84" fmla="*/ 30 w 35"/>
                <a:gd name="T85" fmla="*/ 23 h 24"/>
                <a:gd name="T86" fmla="*/ 30 w 35"/>
                <a:gd name="T87" fmla="*/ 23 h 24"/>
                <a:gd name="T88" fmla="*/ 31 w 35"/>
                <a:gd name="T89" fmla="*/ 23 h 24"/>
                <a:gd name="T90" fmla="*/ 33 w 35"/>
                <a:gd name="T91" fmla="*/ 23 h 24"/>
                <a:gd name="T92" fmla="*/ 35 w 35"/>
                <a:gd name="T93" fmla="*/ 24 h 24"/>
                <a:gd name="T94" fmla="*/ 35 w 35"/>
                <a:gd name="T95" fmla="*/ 23 h 24"/>
                <a:gd name="T96" fmla="*/ 35 w 35"/>
                <a:gd name="T97" fmla="*/ 23 h 24"/>
                <a:gd name="T98" fmla="*/ 33 w 35"/>
                <a:gd name="T99" fmla="*/ 21 h 24"/>
                <a:gd name="T100" fmla="*/ 31 w 35"/>
                <a:gd name="T101" fmla="*/ 19 h 24"/>
                <a:gd name="T102" fmla="*/ 31 w 35"/>
                <a:gd name="T103" fmla="*/ 19 h 24"/>
                <a:gd name="T104" fmla="*/ 30 w 35"/>
                <a:gd name="T105" fmla="*/ 16 h 24"/>
                <a:gd name="T106" fmla="*/ 30 w 35"/>
                <a:gd name="T107" fmla="*/ 14 h 24"/>
                <a:gd name="T108" fmla="*/ 30 w 35"/>
                <a:gd name="T109" fmla="*/ 14 h 24"/>
                <a:gd name="T110" fmla="*/ 28 w 35"/>
                <a:gd name="T111" fmla="*/ 11 h 24"/>
                <a:gd name="T112" fmla="*/ 26 w 35"/>
                <a:gd name="T113" fmla="*/ 9 h 24"/>
                <a:gd name="T114" fmla="*/ 26 w 35"/>
                <a:gd name="T115" fmla="*/ 8 h 24"/>
                <a:gd name="T116" fmla="*/ 25 w 35"/>
                <a:gd name="T117" fmla="*/ 6 h 24"/>
                <a:gd name="T118" fmla="*/ 23 w 35"/>
                <a:gd name="T119" fmla="*/ 6 h 24"/>
                <a:gd name="T120" fmla="*/ 20 w 35"/>
                <a:gd name="T121" fmla="*/ 4 h 24"/>
                <a:gd name="T122" fmla="*/ 18 w 35"/>
                <a:gd name="T123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24">
                  <a:moveTo>
                    <a:pt x="16" y="3"/>
                  </a:move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06"/>
            <p:cNvSpPr/>
            <p:nvPr/>
          </p:nvSpPr>
          <p:spPr bwMode="auto">
            <a:xfrm>
              <a:off x="6442075" y="3652838"/>
              <a:ext cx="1588" cy="317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1 w 1"/>
                <a:gd name="T23" fmla="*/ 2 h 2"/>
                <a:gd name="T24" fmla="*/ 1 w 1"/>
                <a:gd name="T25" fmla="*/ 2 h 2"/>
                <a:gd name="T26" fmla="*/ 1 w 1"/>
                <a:gd name="T27" fmla="*/ 2 h 2"/>
                <a:gd name="T28" fmla="*/ 1 w 1"/>
                <a:gd name="T29" fmla="*/ 2 h 2"/>
                <a:gd name="T30" fmla="*/ 1 w 1"/>
                <a:gd name="T31" fmla="*/ 2 h 2"/>
                <a:gd name="T32" fmla="*/ 1 w 1"/>
                <a:gd name="T33" fmla="*/ 2 h 2"/>
                <a:gd name="T34" fmla="*/ 1 w 1"/>
                <a:gd name="T35" fmla="*/ 2 h 2"/>
                <a:gd name="T36" fmla="*/ 1 w 1"/>
                <a:gd name="T37" fmla="*/ 2 h 2"/>
                <a:gd name="T38" fmla="*/ 1 w 1"/>
                <a:gd name="T39" fmla="*/ 0 h 2"/>
                <a:gd name="T40" fmla="*/ 1 w 1"/>
                <a:gd name="T41" fmla="*/ 0 h 2"/>
                <a:gd name="T42" fmla="*/ 1 w 1"/>
                <a:gd name="T43" fmla="*/ 0 h 2"/>
                <a:gd name="T44" fmla="*/ 1 w 1"/>
                <a:gd name="T45" fmla="*/ 0 h 2"/>
                <a:gd name="T46" fmla="*/ 1 w 1"/>
                <a:gd name="T47" fmla="*/ 0 h 2"/>
                <a:gd name="T48" fmla="*/ 1 w 1"/>
                <a:gd name="T49" fmla="*/ 0 h 2"/>
                <a:gd name="T50" fmla="*/ 1 w 1"/>
                <a:gd name="T51" fmla="*/ 0 h 2"/>
                <a:gd name="T52" fmla="*/ 1 w 1"/>
                <a:gd name="T53" fmla="*/ 0 h 2"/>
                <a:gd name="T54" fmla="*/ 1 w 1"/>
                <a:gd name="T55" fmla="*/ 0 h 2"/>
                <a:gd name="T56" fmla="*/ 1 w 1"/>
                <a:gd name="T57" fmla="*/ 0 h 2"/>
                <a:gd name="T58" fmla="*/ 1 w 1"/>
                <a:gd name="T59" fmla="*/ 0 h 2"/>
                <a:gd name="T60" fmla="*/ 1 w 1"/>
                <a:gd name="T61" fmla="*/ 0 h 2"/>
                <a:gd name="T62" fmla="*/ 1 w 1"/>
                <a:gd name="T63" fmla="*/ 0 h 2"/>
                <a:gd name="T64" fmla="*/ 1 w 1"/>
                <a:gd name="T65" fmla="*/ 0 h 2"/>
                <a:gd name="T66" fmla="*/ 0 w 1"/>
                <a:gd name="T67" fmla="*/ 0 h 2"/>
                <a:gd name="T68" fmla="*/ 0 w 1"/>
                <a:gd name="T69" fmla="*/ 0 h 2"/>
                <a:gd name="T70" fmla="*/ 0 w 1"/>
                <a:gd name="T71" fmla="*/ 0 h 2"/>
                <a:gd name="T72" fmla="*/ 0 w 1"/>
                <a:gd name="T73" fmla="*/ 0 h 2"/>
                <a:gd name="T74" fmla="*/ 0 w 1"/>
                <a:gd name="T75" fmla="*/ 2 h 2"/>
                <a:gd name="T76" fmla="*/ 0 w 1"/>
                <a:gd name="T77" fmla="*/ 2 h 2"/>
                <a:gd name="T78" fmla="*/ 0 w 1"/>
                <a:gd name="T79" fmla="*/ 2 h 2"/>
                <a:gd name="T80" fmla="*/ 0 w 1"/>
                <a:gd name="T81" fmla="*/ 2 h 2"/>
                <a:gd name="T82" fmla="*/ 0 w 1"/>
                <a:gd name="T83" fmla="*/ 2 h 2"/>
                <a:gd name="T84" fmla="*/ 0 w 1"/>
                <a:gd name="T8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07"/>
            <p:cNvSpPr/>
            <p:nvPr/>
          </p:nvSpPr>
          <p:spPr bwMode="auto">
            <a:xfrm>
              <a:off x="6419850" y="36290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08"/>
            <p:cNvSpPr/>
            <p:nvPr/>
          </p:nvSpPr>
          <p:spPr bwMode="auto">
            <a:xfrm>
              <a:off x="6496050" y="365601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0 w 2"/>
                <a:gd name="T25" fmla="*/ 1 h 1"/>
                <a:gd name="T26" fmla="*/ 0 w 2"/>
                <a:gd name="T27" fmla="*/ 1 h 1"/>
                <a:gd name="T28" fmla="*/ 0 w 2"/>
                <a:gd name="T29" fmla="*/ 1 h 1"/>
                <a:gd name="T30" fmla="*/ 0 w 2"/>
                <a:gd name="T31" fmla="*/ 1 h 1"/>
                <a:gd name="T32" fmla="*/ 0 w 2"/>
                <a:gd name="T33" fmla="*/ 1 h 1"/>
                <a:gd name="T34" fmla="*/ 0 w 2"/>
                <a:gd name="T35" fmla="*/ 1 h 1"/>
                <a:gd name="T36" fmla="*/ 2 w 2"/>
                <a:gd name="T37" fmla="*/ 1 h 1"/>
                <a:gd name="T38" fmla="*/ 2 w 2"/>
                <a:gd name="T39" fmla="*/ 1 h 1"/>
                <a:gd name="T40" fmla="*/ 2 w 2"/>
                <a:gd name="T41" fmla="*/ 1 h 1"/>
                <a:gd name="T42" fmla="*/ 2 w 2"/>
                <a:gd name="T43" fmla="*/ 1 h 1"/>
                <a:gd name="T44" fmla="*/ 2 w 2"/>
                <a:gd name="T45" fmla="*/ 1 h 1"/>
                <a:gd name="T46" fmla="*/ 2 w 2"/>
                <a:gd name="T47" fmla="*/ 1 h 1"/>
                <a:gd name="T48" fmla="*/ 2 w 2"/>
                <a:gd name="T49" fmla="*/ 1 h 1"/>
                <a:gd name="T50" fmla="*/ 2 w 2"/>
                <a:gd name="T51" fmla="*/ 1 h 1"/>
                <a:gd name="T52" fmla="*/ 2 w 2"/>
                <a:gd name="T53" fmla="*/ 1 h 1"/>
                <a:gd name="T54" fmla="*/ 2 w 2"/>
                <a:gd name="T55" fmla="*/ 1 h 1"/>
                <a:gd name="T56" fmla="*/ 2 w 2"/>
                <a:gd name="T57" fmla="*/ 1 h 1"/>
                <a:gd name="T58" fmla="*/ 2 w 2"/>
                <a:gd name="T59" fmla="*/ 1 h 1"/>
                <a:gd name="T60" fmla="*/ 2 w 2"/>
                <a:gd name="T61" fmla="*/ 1 h 1"/>
                <a:gd name="T62" fmla="*/ 2 w 2"/>
                <a:gd name="T63" fmla="*/ 1 h 1"/>
                <a:gd name="T64" fmla="*/ 2 w 2"/>
                <a:gd name="T65" fmla="*/ 1 h 1"/>
                <a:gd name="T66" fmla="*/ 2 w 2"/>
                <a:gd name="T67" fmla="*/ 0 h 1"/>
                <a:gd name="T68" fmla="*/ 2 w 2"/>
                <a:gd name="T69" fmla="*/ 0 h 1"/>
                <a:gd name="T70" fmla="*/ 2 w 2"/>
                <a:gd name="T71" fmla="*/ 0 h 1"/>
                <a:gd name="T72" fmla="*/ 2 w 2"/>
                <a:gd name="T73" fmla="*/ 0 h 1"/>
                <a:gd name="T74" fmla="*/ 2 w 2"/>
                <a:gd name="T75" fmla="*/ 0 h 1"/>
                <a:gd name="T76" fmla="*/ 2 w 2"/>
                <a:gd name="T7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09"/>
            <p:cNvSpPr/>
            <p:nvPr/>
          </p:nvSpPr>
          <p:spPr bwMode="auto">
            <a:xfrm>
              <a:off x="6507163" y="3657600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1 w 1"/>
                <a:gd name="T21" fmla="*/ 2 h 2"/>
                <a:gd name="T22" fmla="*/ 1 w 1"/>
                <a:gd name="T23" fmla="*/ 2 h 2"/>
                <a:gd name="T24" fmla="*/ 1 w 1"/>
                <a:gd name="T25" fmla="*/ 2 h 2"/>
                <a:gd name="T26" fmla="*/ 1 w 1"/>
                <a:gd name="T27" fmla="*/ 2 h 2"/>
                <a:gd name="T28" fmla="*/ 1 w 1"/>
                <a:gd name="T29" fmla="*/ 0 h 2"/>
                <a:gd name="T30" fmla="*/ 0 w 1"/>
                <a:gd name="T31" fmla="*/ 0 h 2"/>
                <a:gd name="T32" fmla="*/ 0 w 1"/>
                <a:gd name="T33" fmla="*/ 0 h 2"/>
                <a:gd name="T34" fmla="*/ 0 w 1"/>
                <a:gd name="T35" fmla="*/ 0 h 2"/>
                <a:gd name="T36" fmla="*/ 0 w 1"/>
                <a:gd name="T37" fmla="*/ 0 h 2"/>
                <a:gd name="T38" fmla="*/ 0 w 1"/>
                <a:gd name="T39" fmla="*/ 0 h 2"/>
                <a:gd name="T40" fmla="*/ 0 w 1"/>
                <a:gd name="T41" fmla="*/ 0 h 2"/>
                <a:gd name="T42" fmla="*/ 0 w 1"/>
                <a:gd name="T43" fmla="*/ 0 h 2"/>
                <a:gd name="T44" fmla="*/ 0 w 1"/>
                <a:gd name="T45" fmla="*/ 0 h 2"/>
                <a:gd name="T46" fmla="*/ 0 w 1"/>
                <a:gd name="T47" fmla="*/ 0 h 2"/>
                <a:gd name="T48" fmla="*/ 0 w 1"/>
                <a:gd name="T49" fmla="*/ 0 h 2"/>
                <a:gd name="T50" fmla="*/ 0 w 1"/>
                <a:gd name="T51" fmla="*/ 0 h 2"/>
                <a:gd name="T52" fmla="*/ 0 w 1"/>
                <a:gd name="T53" fmla="*/ 0 h 2"/>
                <a:gd name="T54" fmla="*/ 0 w 1"/>
                <a:gd name="T55" fmla="*/ 0 h 2"/>
                <a:gd name="T56" fmla="*/ 0 w 1"/>
                <a:gd name="T57" fmla="*/ 0 h 2"/>
                <a:gd name="T58" fmla="*/ 0 w 1"/>
                <a:gd name="T59" fmla="*/ 0 h 2"/>
                <a:gd name="T60" fmla="*/ 0 w 1"/>
                <a:gd name="T61" fmla="*/ 0 h 2"/>
                <a:gd name="T62" fmla="*/ 0 w 1"/>
                <a:gd name="T6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10"/>
            <p:cNvSpPr/>
            <p:nvPr/>
          </p:nvSpPr>
          <p:spPr bwMode="auto">
            <a:xfrm>
              <a:off x="6508750" y="3663950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0 w 2"/>
                <a:gd name="T13" fmla="*/ 1 h 3"/>
                <a:gd name="T14" fmla="*/ 0 w 2"/>
                <a:gd name="T15" fmla="*/ 1 h 3"/>
                <a:gd name="T16" fmla="*/ 0 w 2"/>
                <a:gd name="T17" fmla="*/ 1 h 3"/>
                <a:gd name="T18" fmla="*/ 0 w 2"/>
                <a:gd name="T19" fmla="*/ 1 h 3"/>
                <a:gd name="T20" fmla="*/ 0 w 2"/>
                <a:gd name="T21" fmla="*/ 1 h 3"/>
                <a:gd name="T22" fmla="*/ 0 w 2"/>
                <a:gd name="T23" fmla="*/ 1 h 3"/>
                <a:gd name="T24" fmla="*/ 0 w 2"/>
                <a:gd name="T25" fmla="*/ 1 h 3"/>
                <a:gd name="T26" fmla="*/ 0 w 2"/>
                <a:gd name="T27" fmla="*/ 1 h 3"/>
                <a:gd name="T28" fmla="*/ 0 w 2"/>
                <a:gd name="T29" fmla="*/ 1 h 3"/>
                <a:gd name="T30" fmla="*/ 0 w 2"/>
                <a:gd name="T31" fmla="*/ 1 h 3"/>
                <a:gd name="T32" fmla="*/ 0 w 2"/>
                <a:gd name="T33" fmla="*/ 1 h 3"/>
                <a:gd name="T34" fmla="*/ 0 w 2"/>
                <a:gd name="T35" fmla="*/ 1 h 3"/>
                <a:gd name="T36" fmla="*/ 0 w 2"/>
                <a:gd name="T37" fmla="*/ 1 h 3"/>
                <a:gd name="T38" fmla="*/ 0 w 2"/>
                <a:gd name="T39" fmla="*/ 1 h 3"/>
                <a:gd name="T40" fmla="*/ 2 w 2"/>
                <a:gd name="T41" fmla="*/ 3 h 3"/>
                <a:gd name="T42" fmla="*/ 2 w 2"/>
                <a:gd name="T43" fmla="*/ 3 h 3"/>
                <a:gd name="T44" fmla="*/ 2 w 2"/>
                <a:gd name="T45" fmla="*/ 3 h 3"/>
                <a:gd name="T46" fmla="*/ 2 w 2"/>
                <a:gd name="T47" fmla="*/ 3 h 3"/>
                <a:gd name="T48" fmla="*/ 2 w 2"/>
                <a:gd name="T49" fmla="*/ 3 h 3"/>
                <a:gd name="T50" fmla="*/ 2 w 2"/>
                <a:gd name="T51" fmla="*/ 3 h 3"/>
                <a:gd name="T52" fmla="*/ 2 w 2"/>
                <a:gd name="T53" fmla="*/ 1 h 3"/>
                <a:gd name="T54" fmla="*/ 2 w 2"/>
                <a:gd name="T55" fmla="*/ 1 h 3"/>
                <a:gd name="T56" fmla="*/ 2 w 2"/>
                <a:gd name="T57" fmla="*/ 1 h 3"/>
                <a:gd name="T58" fmla="*/ 2 w 2"/>
                <a:gd name="T59" fmla="*/ 1 h 3"/>
                <a:gd name="T60" fmla="*/ 0 w 2"/>
                <a:gd name="T61" fmla="*/ 1 h 3"/>
                <a:gd name="T62" fmla="*/ 0 w 2"/>
                <a:gd name="T63" fmla="*/ 1 h 3"/>
                <a:gd name="T64" fmla="*/ 0 w 2"/>
                <a:gd name="T65" fmla="*/ 1 h 3"/>
                <a:gd name="T66" fmla="*/ 0 w 2"/>
                <a:gd name="T67" fmla="*/ 1 h 3"/>
                <a:gd name="T68" fmla="*/ 0 w 2"/>
                <a:gd name="T69" fmla="*/ 1 h 3"/>
                <a:gd name="T70" fmla="*/ 0 w 2"/>
                <a:gd name="T71" fmla="*/ 1 h 3"/>
                <a:gd name="T72" fmla="*/ 0 w 2"/>
                <a:gd name="T73" fmla="*/ 1 h 3"/>
                <a:gd name="T74" fmla="*/ 0 w 2"/>
                <a:gd name="T75" fmla="*/ 1 h 3"/>
                <a:gd name="T76" fmla="*/ 0 w 2"/>
                <a:gd name="T77" fmla="*/ 1 h 3"/>
                <a:gd name="T78" fmla="*/ 0 w 2"/>
                <a:gd name="T79" fmla="*/ 1 h 3"/>
                <a:gd name="T80" fmla="*/ 0 w 2"/>
                <a:gd name="T81" fmla="*/ 1 h 3"/>
                <a:gd name="T82" fmla="*/ 0 w 2"/>
                <a:gd name="T83" fmla="*/ 1 h 3"/>
                <a:gd name="T84" fmla="*/ 0 w 2"/>
                <a:gd name="T85" fmla="*/ 1 h 3"/>
                <a:gd name="T86" fmla="*/ 0 w 2"/>
                <a:gd name="T87" fmla="*/ 1 h 3"/>
                <a:gd name="T88" fmla="*/ 0 w 2"/>
                <a:gd name="T89" fmla="*/ 1 h 3"/>
                <a:gd name="T90" fmla="*/ 0 w 2"/>
                <a:gd name="T91" fmla="*/ 1 h 3"/>
                <a:gd name="T92" fmla="*/ 0 w 2"/>
                <a:gd name="T93" fmla="*/ 1 h 3"/>
                <a:gd name="T94" fmla="*/ 0 w 2"/>
                <a:gd name="T95" fmla="*/ 1 h 3"/>
                <a:gd name="T96" fmla="*/ 0 w 2"/>
                <a:gd name="T97" fmla="*/ 1 h 3"/>
                <a:gd name="T98" fmla="*/ 0 w 2"/>
                <a:gd name="T99" fmla="*/ 1 h 3"/>
                <a:gd name="T100" fmla="*/ 0 w 2"/>
                <a:gd name="T101" fmla="*/ 1 h 3"/>
                <a:gd name="T102" fmla="*/ 0 w 2"/>
                <a:gd name="T10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11"/>
            <p:cNvSpPr/>
            <p:nvPr/>
          </p:nvSpPr>
          <p:spPr bwMode="auto">
            <a:xfrm>
              <a:off x="6503988" y="3660775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0 h 2"/>
                <a:gd name="T60" fmla="*/ 2 w 2"/>
                <a:gd name="T61" fmla="*/ 0 h 2"/>
                <a:gd name="T62" fmla="*/ 2 w 2"/>
                <a:gd name="T63" fmla="*/ 0 h 2"/>
                <a:gd name="T64" fmla="*/ 2 w 2"/>
                <a:gd name="T65" fmla="*/ 0 h 2"/>
                <a:gd name="T66" fmla="*/ 0 w 2"/>
                <a:gd name="T67" fmla="*/ 0 h 2"/>
                <a:gd name="T68" fmla="*/ 0 w 2"/>
                <a:gd name="T6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12"/>
            <p:cNvSpPr/>
            <p:nvPr/>
          </p:nvSpPr>
          <p:spPr bwMode="auto">
            <a:xfrm>
              <a:off x="6519863" y="368617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13"/>
            <p:cNvSpPr/>
            <p:nvPr/>
          </p:nvSpPr>
          <p:spPr bwMode="auto">
            <a:xfrm>
              <a:off x="6519863" y="3684588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0 w 2"/>
                <a:gd name="T23" fmla="*/ 0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0 h 1"/>
                <a:gd name="T30" fmla="*/ 0 w 2"/>
                <a:gd name="T31" fmla="*/ 0 h 1"/>
                <a:gd name="T32" fmla="*/ 0 w 2"/>
                <a:gd name="T33" fmla="*/ 0 h 1"/>
                <a:gd name="T34" fmla="*/ 0 w 2"/>
                <a:gd name="T35" fmla="*/ 0 h 1"/>
                <a:gd name="T36" fmla="*/ 0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0 h 1"/>
                <a:gd name="T44" fmla="*/ 0 w 2"/>
                <a:gd name="T45" fmla="*/ 0 h 1"/>
                <a:gd name="T46" fmla="*/ 0 w 2"/>
                <a:gd name="T47" fmla="*/ 0 h 1"/>
                <a:gd name="T48" fmla="*/ 0 w 2"/>
                <a:gd name="T49" fmla="*/ 0 h 1"/>
                <a:gd name="T50" fmla="*/ 0 w 2"/>
                <a:gd name="T51" fmla="*/ 0 h 1"/>
                <a:gd name="T52" fmla="*/ 0 w 2"/>
                <a:gd name="T53" fmla="*/ 0 h 1"/>
                <a:gd name="T54" fmla="*/ 0 w 2"/>
                <a:gd name="T55" fmla="*/ 0 h 1"/>
                <a:gd name="T56" fmla="*/ 0 w 2"/>
                <a:gd name="T57" fmla="*/ 0 h 1"/>
                <a:gd name="T58" fmla="*/ 0 w 2"/>
                <a:gd name="T59" fmla="*/ 0 h 1"/>
                <a:gd name="T60" fmla="*/ 0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1 h 1"/>
                <a:gd name="T68" fmla="*/ 0 w 2"/>
                <a:gd name="T69" fmla="*/ 1 h 1"/>
                <a:gd name="T70" fmla="*/ 0 w 2"/>
                <a:gd name="T71" fmla="*/ 1 h 1"/>
                <a:gd name="T72" fmla="*/ 0 w 2"/>
                <a:gd name="T73" fmla="*/ 1 h 1"/>
                <a:gd name="T74" fmla="*/ 2 w 2"/>
                <a:gd name="T75" fmla="*/ 1 h 1"/>
                <a:gd name="T76" fmla="*/ 2 w 2"/>
                <a:gd name="T7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14"/>
            <p:cNvSpPr/>
            <p:nvPr/>
          </p:nvSpPr>
          <p:spPr bwMode="auto">
            <a:xfrm>
              <a:off x="6523038" y="3686175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1 w 1"/>
                <a:gd name="T21" fmla="*/ 0 h 2"/>
                <a:gd name="T22" fmla="*/ 1 w 1"/>
                <a:gd name="T23" fmla="*/ 0 h 2"/>
                <a:gd name="T24" fmla="*/ 1 w 1"/>
                <a:gd name="T25" fmla="*/ 0 h 2"/>
                <a:gd name="T26" fmla="*/ 1 w 1"/>
                <a:gd name="T27" fmla="*/ 0 h 2"/>
                <a:gd name="T28" fmla="*/ 1 w 1"/>
                <a:gd name="T29" fmla="*/ 0 h 2"/>
                <a:gd name="T30" fmla="*/ 1 w 1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15"/>
            <p:cNvSpPr/>
            <p:nvPr/>
          </p:nvSpPr>
          <p:spPr bwMode="auto">
            <a:xfrm>
              <a:off x="6523038" y="3694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416"/>
            <p:cNvSpPr/>
            <p:nvPr/>
          </p:nvSpPr>
          <p:spPr bwMode="auto">
            <a:xfrm>
              <a:off x="6507163" y="3705225"/>
              <a:ext cx="7938" cy="7938"/>
            </a:xfrm>
            <a:custGeom>
              <a:avLst/>
              <a:gdLst>
                <a:gd name="T0" fmla="*/ 1 w 5"/>
                <a:gd name="T1" fmla="*/ 2 h 5"/>
                <a:gd name="T2" fmla="*/ 1 w 5"/>
                <a:gd name="T3" fmla="*/ 0 h 5"/>
                <a:gd name="T4" fmla="*/ 1 w 5"/>
                <a:gd name="T5" fmla="*/ 0 h 5"/>
                <a:gd name="T6" fmla="*/ 1 w 5"/>
                <a:gd name="T7" fmla="*/ 0 h 5"/>
                <a:gd name="T8" fmla="*/ 1 w 5"/>
                <a:gd name="T9" fmla="*/ 0 h 5"/>
                <a:gd name="T10" fmla="*/ 0 w 5"/>
                <a:gd name="T11" fmla="*/ 0 h 5"/>
                <a:gd name="T12" fmla="*/ 0 w 5"/>
                <a:gd name="T13" fmla="*/ 0 h 5"/>
                <a:gd name="T14" fmla="*/ 1 w 5"/>
                <a:gd name="T15" fmla="*/ 0 h 5"/>
                <a:gd name="T16" fmla="*/ 1 w 5"/>
                <a:gd name="T17" fmla="*/ 0 h 5"/>
                <a:gd name="T18" fmla="*/ 1 w 5"/>
                <a:gd name="T19" fmla="*/ 0 h 5"/>
                <a:gd name="T20" fmla="*/ 1 w 5"/>
                <a:gd name="T21" fmla="*/ 2 h 5"/>
                <a:gd name="T22" fmla="*/ 1 w 5"/>
                <a:gd name="T23" fmla="*/ 2 h 5"/>
                <a:gd name="T24" fmla="*/ 1 w 5"/>
                <a:gd name="T25" fmla="*/ 2 h 5"/>
                <a:gd name="T26" fmla="*/ 1 w 5"/>
                <a:gd name="T27" fmla="*/ 2 h 5"/>
                <a:gd name="T28" fmla="*/ 1 w 5"/>
                <a:gd name="T29" fmla="*/ 2 h 5"/>
                <a:gd name="T30" fmla="*/ 1 w 5"/>
                <a:gd name="T31" fmla="*/ 3 h 5"/>
                <a:gd name="T32" fmla="*/ 1 w 5"/>
                <a:gd name="T33" fmla="*/ 3 h 5"/>
                <a:gd name="T34" fmla="*/ 1 w 5"/>
                <a:gd name="T35" fmla="*/ 3 h 5"/>
                <a:gd name="T36" fmla="*/ 3 w 5"/>
                <a:gd name="T37" fmla="*/ 3 h 5"/>
                <a:gd name="T38" fmla="*/ 3 w 5"/>
                <a:gd name="T39" fmla="*/ 3 h 5"/>
                <a:gd name="T40" fmla="*/ 3 w 5"/>
                <a:gd name="T41" fmla="*/ 5 h 5"/>
                <a:gd name="T42" fmla="*/ 3 w 5"/>
                <a:gd name="T43" fmla="*/ 5 h 5"/>
                <a:gd name="T44" fmla="*/ 3 w 5"/>
                <a:gd name="T45" fmla="*/ 5 h 5"/>
                <a:gd name="T46" fmla="*/ 3 w 5"/>
                <a:gd name="T47" fmla="*/ 5 h 5"/>
                <a:gd name="T48" fmla="*/ 3 w 5"/>
                <a:gd name="T49" fmla="*/ 5 h 5"/>
                <a:gd name="T50" fmla="*/ 3 w 5"/>
                <a:gd name="T51" fmla="*/ 5 h 5"/>
                <a:gd name="T52" fmla="*/ 5 w 5"/>
                <a:gd name="T53" fmla="*/ 5 h 5"/>
                <a:gd name="T54" fmla="*/ 5 w 5"/>
                <a:gd name="T55" fmla="*/ 5 h 5"/>
                <a:gd name="T56" fmla="*/ 5 w 5"/>
                <a:gd name="T57" fmla="*/ 5 h 5"/>
                <a:gd name="T58" fmla="*/ 5 w 5"/>
                <a:gd name="T59" fmla="*/ 5 h 5"/>
                <a:gd name="T60" fmla="*/ 5 w 5"/>
                <a:gd name="T61" fmla="*/ 3 h 5"/>
                <a:gd name="T62" fmla="*/ 5 w 5"/>
                <a:gd name="T63" fmla="*/ 3 h 5"/>
                <a:gd name="T64" fmla="*/ 3 w 5"/>
                <a:gd name="T65" fmla="*/ 3 h 5"/>
                <a:gd name="T66" fmla="*/ 3 w 5"/>
                <a:gd name="T67" fmla="*/ 3 h 5"/>
                <a:gd name="T68" fmla="*/ 3 w 5"/>
                <a:gd name="T69" fmla="*/ 3 h 5"/>
                <a:gd name="T70" fmla="*/ 3 w 5"/>
                <a:gd name="T71" fmla="*/ 3 h 5"/>
                <a:gd name="T72" fmla="*/ 3 w 5"/>
                <a:gd name="T73" fmla="*/ 2 h 5"/>
                <a:gd name="T74" fmla="*/ 3 w 5"/>
                <a:gd name="T75" fmla="*/ 2 h 5"/>
                <a:gd name="T76" fmla="*/ 1 w 5"/>
                <a:gd name="T77" fmla="*/ 2 h 5"/>
                <a:gd name="T78" fmla="*/ 1 w 5"/>
                <a:gd name="T7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17"/>
            <p:cNvSpPr/>
            <p:nvPr/>
          </p:nvSpPr>
          <p:spPr bwMode="auto">
            <a:xfrm>
              <a:off x="6313488" y="333375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  <a:gd name="T8" fmla="*/ 1 w 1"/>
                <a:gd name="T9" fmla="*/ 1 w 1"/>
                <a:gd name="T10" fmla="*/ 0 w 1"/>
                <a:gd name="T11" fmla="*/ 0 w 1"/>
                <a:gd name="T12" fmla="*/ 0 w 1"/>
                <a:gd name="T13" fmla="*/ 0 w 1"/>
                <a:gd name="T14" fmla="*/ 0 w 1"/>
                <a:gd name="T15" fmla="*/ 0 w 1"/>
                <a:gd name="T16" fmla="*/ 0 w 1"/>
                <a:gd name="T17" fmla="*/ 0 w 1"/>
                <a:gd name="T18" fmla="*/ 0 w 1"/>
                <a:gd name="T19" fmla="*/ 0 w 1"/>
                <a:gd name="T20" fmla="*/ 0 w 1"/>
                <a:gd name="T21" fmla="*/ 0 w 1"/>
                <a:gd name="T22" fmla="*/ 0 w 1"/>
                <a:gd name="T23" fmla="*/ 0 w 1"/>
                <a:gd name="T24" fmla="*/ 0 w 1"/>
                <a:gd name="T25" fmla="*/ 0 w 1"/>
                <a:gd name="T26" fmla="*/ 0 w 1"/>
                <a:gd name="T27" fmla="*/ 0 w 1"/>
                <a:gd name="T28" fmla="*/ 0 w 1"/>
                <a:gd name="T29" fmla="*/ 0 w 1"/>
                <a:gd name="T30" fmla="*/ 0 w 1"/>
                <a:gd name="T31" fmla="*/ 0 w 1"/>
                <a:gd name="T32" fmla="*/ 0 w 1"/>
                <a:gd name="T33" fmla="*/ 0 w 1"/>
                <a:gd name="T34" fmla="*/ 0 w 1"/>
                <a:gd name="T3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418"/>
            <p:cNvSpPr/>
            <p:nvPr/>
          </p:nvSpPr>
          <p:spPr bwMode="auto">
            <a:xfrm>
              <a:off x="6315075" y="3327400"/>
              <a:ext cx="14288" cy="7938"/>
            </a:xfrm>
            <a:custGeom>
              <a:avLst/>
              <a:gdLst>
                <a:gd name="T0" fmla="*/ 0 w 9"/>
                <a:gd name="T1" fmla="*/ 4 h 5"/>
                <a:gd name="T2" fmla="*/ 0 w 9"/>
                <a:gd name="T3" fmla="*/ 4 h 5"/>
                <a:gd name="T4" fmla="*/ 0 w 9"/>
                <a:gd name="T5" fmla="*/ 4 h 5"/>
                <a:gd name="T6" fmla="*/ 2 w 9"/>
                <a:gd name="T7" fmla="*/ 5 h 5"/>
                <a:gd name="T8" fmla="*/ 4 w 9"/>
                <a:gd name="T9" fmla="*/ 5 h 5"/>
                <a:gd name="T10" fmla="*/ 4 w 9"/>
                <a:gd name="T11" fmla="*/ 5 h 5"/>
                <a:gd name="T12" fmla="*/ 4 w 9"/>
                <a:gd name="T13" fmla="*/ 5 h 5"/>
                <a:gd name="T14" fmla="*/ 4 w 9"/>
                <a:gd name="T15" fmla="*/ 5 h 5"/>
                <a:gd name="T16" fmla="*/ 5 w 9"/>
                <a:gd name="T17" fmla="*/ 5 h 5"/>
                <a:gd name="T18" fmla="*/ 5 w 9"/>
                <a:gd name="T19" fmla="*/ 5 h 5"/>
                <a:gd name="T20" fmla="*/ 5 w 9"/>
                <a:gd name="T21" fmla="*/ 5 h 5"/>
                <a:gd name="T22" fmla="*/ 5 w 9"/>
                <a:gd name="T23" fmla="*/ 5 h 5"/>
                <a:gd name="T24" fmla="*/ 5 w 9"/>
                <a:gd name="T25" fmla="*/ 5 h 5"/>
                <a:gd name="T26" fmla="*/ 7 w 9"/>
                <a:gd name="T27" fmla="*/ 4 h 5"/>
                <a:gd name="T28" fmla="*/ 7 w 9"/>
                <a:gd name="T29" fmla="*/ 4 h 5"/>
                <a:gd name="T30" fmla="*/ 7 w 9"/>
                <a:gd name="T31" fmla="*/ 4 h 5"/>
                <a:gd name="T32" fmla="*/ 7 w 9"/>
                <a:gd name="T33" fmla="*/ 4 h 5"/>
                <a:gd name="T34" fmla="*/ 7 w 9"/>
                <a:gd name="T35" fmla="*/ 5 h 5"/>
                <a:gd name="T36" fmla="*/ 9 w 9"/>
                <a:gd name="T37" fmla="*/ 4 h 5"/>
                <a:gd name="T38" fmla="*/ 9 w 9"/>
                <a:gd name="T39" fmla="*/ 4 h 5"/>
                <a:gd name="T40" fmla="*/ 9 w 9"/>
                <a:gd name="T41" fmla="*/ 4 h 5"/>
                <a:gd name="T42" fmla="*/ 7 w 9"/>
                <a:gd name="T43" fmla="*/ 4 h 5"/>
                <a:gd name="T44" fmla="*/ 7 w 9"/>
                <a:gd name="T45" fmla="*/ 4 h 5"/>
                <a:gd name="T46" fmla="*/ 7 w 9"/>
                <a:gd name="T47" fmla="*/ 2 h 5"/>
                <a:gd name="T48" fmla="*/ 7 w 9"/>
                <a:gd name="T49" fmla="*/ 2 h 5"/>
                <a:gd name="T50" fmla="*/ 9 w 9"/>
                <a:gd name="T51" fmla="*/ 4 h 5"/>
                <a:gd name="T52" fmla="*/ 9 w 9"/>
                <a:gd name="T53" fmla="*/ 2 h 5"/>
                <a:gd name="T54" fmla="*/ 9 w 9"/>
                <a:gd name="T55" fmla="*/ 2 h 5"/>
                <a:gd name="T56" fmla="*/ 9 w 9"/>
                <a:gd name="T57" fmla="*/ 2 h 5"/>
                <a:gd name="T58" fmla="*/ 9 w 9"/>
                <a:gd name="T59" fmla="*/ 2 h 5"/>
                <a:gd name="T60" fmla="*/ 9 w 9"/>
                <a:gd name="T61" fmla="*/ 2 h 5"/>
                <a:gd name="T62" fmla="*/ 7 w 9"/>
                <a:gd name="T63" fmla="*/ 2 h 5"/>
                <a:gd name="T64" fmla="*/ 7 w 9"/>
                <a:gd name="T65" fmla="*/ 2 h 5"/>
                <a:gd name="T66" fmla="*/ 7 w 9"/>
                <a:gd name="T67" fmla="*/ 2 h 5"/>
                <a:gd name="T68" fmla="*/ 5 w 9"/>
                <a:gd name="T69" fmla="*/ 2 h 5"/>
                <a:gd name="T70" fmla="*/ 4 w 9"/>
                <a:gd name="T71" fmla="*/ 2 h 5"/>
                <a:gd name="T72" fmla="*/ 4 w 9"/>
                <a:gd name="T73" fmla="*/ 0 h 5"/>
                <a:gd name="T74" fmla="*/ 4 w 9"/>
                <a:gd name="T75" fmla="*/ 2 h 5"/>
                <a:gd name="T76" fmla="*/ 4 w 9"/>
                <a:gd name="T77" fmla="*/ 2 h 5"/>
                <a:gd name="T78" fmla="*/ 4 w 9"/>
                <a:gd name="T79" fmla="*/ 2 h 5"/>
                <a:gd name="T80" fmla="*/ 4 w 9"/>
                <a:gd name="T81" fmla="*/ 2 h 5"/>
                <a:gd name="T82" fmla="*/ 4 w 9"/>
                <a:gd name="T83" fmla="*/ 2 h 5"/>
                <a:gd name="T84" fmla="*/ 4 w 9"/>
                <a:gd name="T85" fmla="*/ 2 h 5"/>
                <a:gd name="T86" fmla="*/ 4 w 9"/>
                <a:gd name="T87" fmla="*/ 2 h 5"/>
                <a:gd name="T88" fmla="*/ 2 w 9"/>
                <a:gd name="T89" fmla="*/ 2 h 5"/>
                <a:gd name="T90" fmla="*/ 2 w 9"/>
                <a:gd name="T91" fmla="*/ 2 h 5"/>
                <a:gd name="T92" fmla="*/ 2 w 9"/>
                <a:gd name="T93" fmla="*/ 2 h 5"/>
                <a:gd name="T94" fmla="*/ 0 w 9"/>
                <a:gd name="T95" fmla="*/ 2 h 5"/>
                <a:gd name="T96" fmla="*/ 0 w 9"/>
                <a:gd name="T97" fmla="*/ 2 h 5"/>
                <a:gd name="T98" fmla="*/ 0 w 9"/>
                <a:gd name="T99" fmla="*/ 2 h 5"/>
                <a:gd name="T100" fmla="*/ 0 w 9"/>
                <a:gd name="T10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419"/>
            <p:cNvSpPr/>
            <p:nvPr/>
          </p:nvSpPr>
          <p:spPr bwMode="auto">
            <a:xfrm>
              <a:off x="6330950" y="3330575"/>
              <a:ext cx="7938" cy="3175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2 w 5"/>
                <a:gd name="T7" fmla="*/ 2 h 2"/>
                <a:gd name="T8" fmla="*/ 2 w 5"/>
                <a:gd name="T9" fmla="*/ 2 h 2"/>
                <a:gd name="T10" fmla="*/ 2 w 5"/>
                <a:gd name="T11" fmla="*/ 2 h 2"/>
                <a:gd name="T12" fmla="*/ 2 w 5"/>
                <a:gd name="T13" fmla="*/ 2 h 2"/>
                <a:gd name="T14" fmla="*/ 4 w 5"/>
                <a:gd name="T15" fmla="*/ 2 h 2"/>
                <a:gd name="T16" fmla="*/ 4 w 5"/>
                <a:gd name="T17" fmla="*/ 2 h 2"/>
                <a:gd name="T18" fmla="*/ 4 w 5"/>
                <a:gd name="T19" fmla="*/ 2 h 2"/>
                <a:gd name="T20" fmla="*/ 4 w 5"/>
                <a:gd name="T21" fmla="*/ 2 h 2"/>
                <a:gd name="T22" fmla="*/ 5 w 5"/>
                <a:gd name="T23" fmla="*/ 2 h 2"/>
                <a:gd name="T24" fmla="*/ 5 w 5"/>
                <a:gd name="T25" fmla="*/ 2 h 2"/>
                <a:gd name="T26" fmla="*/ 5 w 5"/>
                <a:gd name="T27" fmla="*/ 2 h 2"/>
                <a:gd name="T28" fmla="*/ 5 w 5"/>
                <a:gd name="T29" fmla="*/ 0 h 2"/>
                <a:gd name="T30" fmla="*/ 5 w 5"/>
                <a:gd name="T31" fmla="*/ 0 h 2"/>
                <a:gd name="T32" fmla="*/ 5 w 5"/>
                <a:gd name="T33" fmla="*/ 0 h 2"/>
                <a:gd name="T34" fmla="*/ 5 w 5"/>
                <a:gd name="T35" fmla="*/ 0 h 2"/>
                <a:gd name="T36" fmla="*/ 5 w 5"/>
                <a:gd name="T37" fmla="*/ 0 h 2"/>
                <a:gd name="T38" fmla="*/ 5 w 5"/>
                <a:gd name="T39" fmla="*/ 0 h 2"/>
                <a:gd name="T40" fmla="*/ 5 w 5"/>
                <a:gd name="T41" fmla="*/ 0 h 2"/>
                <a:gd name="T42" fmla="*/ 5 w 5"/>
                <a:gd name="T43" fmla="*/ 0 h 2"/>
                <a:gd name="T44" fmla="*/ 4 w 5"/>
                <a:gd name="T45" fmla="*/ 0 h 2"/>
                <a:gd name="T46" fmla="*/ 4 w 5"/>
                <a:gd name="T47" fmla="*/ 0 h 2"/>
                <a:gd name="T48" fmla="*/ 4 w 5"/>
                <a:gd name="T49" fmla="*/ 0 h 2"/>
                <a:gd name="T50" fmla="*/ 4 w 5"/>
                <a:gd name="T51" fmla="*/ 0 h 2"/>
                <a:gd name="T52" fmla="*/ 4 w 5"/>
                <a:gd name="T53" fmla="*/ 0 h 2"/>
                <a:gd name="T54" fmla="*/ 4 w 5"/>
                <a:gd name="T55" fmla="*/ 0 h 2"/>
                <a:gd name="T56" fmla="*/ 4 w 5"/>
                <a:gd name="T57" fmla="*/ 0 h 2"/>
                <a:gd name="T58" fmla="*/ 4 w 5"/>
                <a:gd name="T59" fmla="*/ 0 h 2"/>
                <a:gd name="T60" fmla="*/ 2 w 5"/>
                <a:gd name="T61" fmla="*/ 0 h 2"/>
                <a:gd name="T62" fmla="*/ 2 w 5"/>
                <a:gd name="T63" fmla="*/ 0 h 2"/>
                <a:gd name="T64" fmla="*/ 2 w 5"/>
                <a:gd name="T65" fmla="*/ 0 h 2"/>
                <a:gd name="T66" fmla="*/ 2 w 5"/>
                <a:gd name="T67" fmla="*/ 0 h 2"/>
                <a:gd name="T68" fmla="*/ 2 w 5"/>
                <a:gd name="T69" fmla="*/ 0 h 2"/>
                <a:gd name="T70" fmla="*/ 2 w 5"/>
                <a:gd name="T71" fmla="*/ 0 h 2"/>
                <a:gd name="T72" fmla="*/ 2 w 5"/>
                <a:gd name="T73" fmla="*/ 0 h 2"/>
                <a:gd name="T74" fmla="*/ 2 w 5"/>
                <a:gd name="T75" fmla="*/ 0 h 2"/>
                <a:gd name="T76" fmla="*/ 0 w 5"/>
                <a:gd name="T77" fmla="*/ 0 h 2"/>
                <a:gd name="T78" fmla="*/ 0 w 5"/>
                <a:gd name="T79" fmla="*/ 0 h 2"/>
                <a:gd name="T80" fmla="*/ 0 w 5"/>
                <a:gd name="T81" fmla="*/ 0 h 2"/>
                <a:gd name="T82" fmla="*/ 0 w 5"/>
                <a:gd name="T83" fmla="*/ 0 h 2"/>
                <a:gd name="T84" fmla="*/ 0 w 5"/>
                <a:gd name="T85" fmla="*/ 0 h 2"/>
                <a:gd name="T86" fmla="*/ 0 w 5"/>
                <a:gd name="T8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420"/>
            <p:cNvSpPr/>
            <p:nvPr/>
          </p:nvSpPr>
          <p:spPr bwMode="auto">
            <a:xfrm>
              <a:off x="6169025" y="3322638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2 w 3"/>
                <a:gd name="T15" fmla="*/ 2 h 2"/>
                <a:gd name="T16" fmla="*/ 2 w 3"/>
                <a:gd name="T17" fmla="*/ 2 h 2"/>
                <a:gd name="T18" fmla="*/ 2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2 h 2"/>
                <a:gd name="T30" fmla="*/ 2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3 w 3"/>
                <a:gd name="T39" fmla="*/ 2 h 2"/>
                <a:gd name="T40" fmla="*/ 3 w 3"/>
                <a:gd name="T41" fmla="*/ 2 h 2"/>
                <a:gd name="T42" fmla="*/ 3 w 3"/>
                <a:gd name="T43" fmla="*/ 2 h 2"/>
                <a:gd name="T44" fmla="*/ 3 w 3"/>
                <a:gd name="T45" fmla="*/ 2 h 2"/>
                <a:gd name="T46" fmla="*/ 3 w 3"/>
                <a:gd name="T47" fmla="*/ 2 h 2"/>
                <a:gd name="T48" fmla="*/ 3 w 3"/>
                <a:gd name="T49" fmla="*/ 2 h 2"/>
                <a:gd name="T50" fmla="*/ 3 w 3"/>
                <a:gd name="T51" fmla="*/ 2 h 2"/>
                <a:gd name="T52" fmla="*/ 3 w 3"/>
                <a:gd name="T53" fmla="*/ 0 h 2"/>
                <a:gd name="T54" fmla="*/ 3 w 3"/>
                <a:gd name="T55" fmla="*/ 0 h 2"/>
                <a:gd name="T56" fmla="*/ 3 w 3"/>
                <a:gd name="T57" fmla="*/ 0 h 2"/>
                <a:gd name="T58" fmla="*/ 3 w 3"/>
                <a:gd name="T59" fmla="*/ 0 h 2"/>
                <a:gd name="T60" fmla="*/ 3 w 3"/>
                <a:gd name="T61" fmla="*/ 0 h 2"/>
                <a:gd name="T62" fmla="*/ 3 w 3"/>
                <a:gd name="T63" fmla="*/ 0 h 2"/>
                <a:gd name="T64" fmla="*/ 3 w 3"/>
                <a:gd name="T65" fmla="*/ 0 h 2"/>
                <a:gd name="T66" fmla="*/ 3 w 3"/>
                <a:gd name="T67" fmla="*/ 0 h 2"/>
                <a:gd name="T68" fmla="*/ 3 w 3"/>
                <a:gd name="T69" fmla="*/ 0 h 2"/>
                <a:gd name="T70" fmla="*/ 2 w 3"/>
                <a:gd name="T71" fmla="*/ 0 h 2"/>
                <a:gd name="T72" fmla="*/ 2 w 3"/>
                <a:gd name="T73" fmla="*/ 0 h 2"/>
                <a:gd name="T74" fmla="*/ 2 w 3"/>
                <a:gd name="T75" fmla="*/ 0 h 2"/>
                <a:gd name="T76" fmla="*/ 2 w 3"/>
                <a:gd name="T77" fmla="*/ 0 h 2"/>
                <a:gd name="T78" fmla="*/ 2 w 3"/>
                <a:gd name="T79" fmla="*/ 0 h 2"/>
                <a:gd name="T80" fmla="*/ 2 w 3"/>
                <a:gd name="T81" fmla="*/ 0 h 2"/>
                <a:gd name="T82" fmla="*/ 2 w 3"/>
                <a:gd name="T83" fmla="*/ 2 h 2"/>
                <a:gd name="T84" fmla="*/ 2 w 3"/>
                <a:gd name="T85" fmla="*/ 2 h 2"/>
                <a:gd name="T86" fmla="*/ 2 w 3"/>
                <a:gd name="T87" fmla="*/ 2 h 2"/>
                <a:gd name="T88" fmla="*/ 2 w 3"/>
                <a:gd name="T89" fmla="*/ 2 h 2"/>
                <a:gd name="T90" fmla="*/ 2 w 3"/>
                <a:gd name="T91" fmla="*/ 2 h 2"/>
                <a:gd name="T92" fmla="*/ 2 w 3"/>
                <a:gd name="T93" fmla="*/ 2 h 2"/>
                <a:gd name="T94" fmla="*/ 2 w 3"/>
                <a:gd name="T95" fmla="*/ 2 h 2"/>
                <a:gd name="T96" fmla="*/ 2 w 3"/>
                <a:gd name="T97" fmla="*/ 2 h 2"/>
                <a:gd name="T98" fmla="*/ 2 w 3"/>
                <a:gd name="T99" fmla="*/ 2 h 2"/>
                <a:gd name="T100" fmla="*/ 2 w 3"/>
                <a:gd name="T101" fmla="*/ 2 h 2"/>
                <a:gd name="T102" fmla="*/ 2 w 3"/>
                <a:gd name="T103" fmla="*/ 2 h 2"/>
                <a:gd name="T104" fmla="*/ 0 w 3"/>
                <a:gd name="T105" fmla="*/ 2 h 2"/>
                <a:gd name="T106" fmla="*/ 0 w 3"/>
                <a:gd name="T107" fmla="*/ 2 h 2"/>
                <a:gd name="T108" fmla="*/ 0 w 3"/>
                <a:gd name="T109" fmla="*/ 2 h 2"/>
                <a:gd name="T110" fmla="*/ 0 w 3"/>
                <a:gd name="T111" fmla="*/ 2 h 2"/>
                <a:gd name="T112" fmla="*/ 0 w 3"/>
                <a:gd name="T113" fmla="*/ 2 h 2"/>
                <a:gd name="T114" fmla="*/ 0 w 3"/>
                <a:gd name="T115" fmla="*/ 2 h 2"/>
                <a:gd name="T116" fmla="*/ 0 w 3"/>
                <a:gd name="T1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422"/>
            <p:cNvSpPr/>
            <p:nvPr/>
          </p:nvSpPr>
          <p:spPr bwMode="auto">
            <a:xfrm>
              <a:off x="6172200" y="3322638"/>
              <a:ext cx="7938" cy="4763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2 h 3"/>
                <a:gd name="T4" fmla="*/ 1 w 5"/>
                <a:gd name="T5" fmla="*/ 2 h 3"/>
                <a:gd name="T6" fmla="*/ 1 w 5"/>
                <a:gd name="T7" fmla="*/ 2 h 3"/>
                <a:gd name="T8" fmla="*/ 1 w 5"/>
                <a:gd name="T9" fmla="*/ 2 h 3"/>
                <a:gd name="T10" fmla="*/ 1 w 5"/>
                <a:gd name="T11" fmla="*/ 2 h 3"/>
                <a:gd name="T12" fmla="*/ 0 w 5"/>
                <a:gd name="T13" fmla="*/ 2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2 h 3"/>
                <a:gd name="T20" fmla="*/ 0 w 5"/>
                <a:gd name="T21" fmla="*/ 2 h 3"/>
                <a:gd name="T22" fmla="*/ 0 w 5"/>
                <a:gd name="T23" fmla="*/ 2 h 3"/>
                <a:gd name="T24" fmla="*/ 0 w 5"/>
                <a:gd name="T25" fmla="*/ 2 h 3"/>
                <a:gd name="T26" fmla="*/ 0 w 5"/>
                <a:gd name="T27" fmla="*/ 2 h 3"/>
                <a:gd name="T28" fmla="*/ 0 w 5"/>
                <a:gd name="T29" fmla="*/ 2 h 3"/>
                <a:gd name="T30" fmla="*/ 1 w 5"/>
                <a:gd name="T31" fmla="*/ 2 h 3"/>
                <a:gd name="T32" fmla="*/ 1 w 5"/>
                <a:gd name="T33" fmla="*/ 2 h 3"/>
                <a:gd name="T34" fmla="*/ 1 w 5"/>
                <a:gd name="T35" fmla="*/ 3 h 3"/>
                <a:gd name="T36" fmla="*/ 1 w 5"/>
                <a:gd name="T37" fmla="*/ 3 h 3"/>
                <a:gd name="T38" fmla="*/ 1 w 5"/>
                <a:gd name="T39" fmla="*/ 3 h 3"/>
                <a:gd name="T40" fmla="*/ 1 w 5"/>
                <a:gd name="T41" fmla="*/ 3 h 3"/>
                <a:gd name="T42" fmla="*/ 1 w 5"/>
                <a:gd name="T43" fmla="*/ 3 h 3"/>
                <a:gd name="T44" fmla="*/ 1 w 5"/>
                <a:gd name="T45" fmla="*/ 2 h 3"/>
                <a:gd name="T46" fmla="*/ 1 w 5"/>
                <a:gd name="T47" fmla="*/ 2 h 3"/>
                <a:gd name="T48" fmla="*/ 1 w 5"/>
                <a:gd name="T49" fmla="*/ 2 h 3"/>
                <a:gd name="T50" fmla="*/ 1 w 5"/>
                <a:gd name="T51" fmla="*/ 2 h 3"/>
                <a:gd name="T52" fmla="*/ 1 w 5"/>
                <a:gd name="T53" fmla="*/ 2 h 3"/>
                <a:gd name="T54" fmla="*/ 1 w 5"/>
                <a:gd name="T55" fmla="*/ 2 h 3"/>
                <a:gd name="T56" fmla="*/ 1 w 5"/>
                <a:gd name="T57" fmla="*/ 2 h 3"/>
                <a:gd name="T58" fmla="*/ 1 w 5"/>
                <a:gd name="T59" fmla="*/ 2 h 3"/>
                <a:gd name="T60" fmla="*/ 3 w 5"/>
                <a:gd name="T61" fmla="*/ 2 h 3"/>
                <a:gd name="T62" fmla="*/ 3 w 5"/>
                <a:gd name="T63" fmla="*/ 2 h 3"/>
                <a:gd name="T64" fmla="*/ 3 w 5"/>
                <a:gd name="T65" fmla="*/ 2 h 3"/>
                <a:gd name="T66" fmla="*/ 3 w 5"/>
                <a:gd name="T67" fmla="*/ 2 h 3"/>
                <a:gd name="T68" fmla="*/ 3 w 5"/>
                <a:gd name="T69" fmla="*/ 2 h 3"/>
                <a:gd name="T70" fmla="*/ 3 w 5"/>
                <a:gd name="T71" fmla="*/ 2 h 3"/>
                <a:gd name="T72" fmla="*/ 3 w 5"/>
                <a:gd name="T73" fmla="*/ 2 h 3"/>
                <a:gd name="T74" fmla="*/ 3 w 5"/>
                <a:gd name="T75" fmla="*/ 2 h 3"/>
                <a:gd name="T76" fmla="*/ 3 w 5"/>
                <a:gd name="T77" fmla="*/ 2 h 3"/>
                <a:gd name="T78" fmla="*/ 3 w 5"/>
                <a:gd name="T79" fmla="*/ 2 h 3"/>
                <a:gd name="T80" fmla="*/ 3 w 5"/>
                <a:gd name="T81" fmla="*/ 2 h 3"/>
                <a:gd name="T82" fmla="*/ 5 w 5"/>
                <a:gd name="T83" fmla="*/ 0 h 3"/>
                <a:gd name="T84" fmla="*/ 5 w 5"/>
                <a:gd name="T85" fmla="*/ 0 h 3"/>
                <a:gd name="T86" fmla="*/ 3 w 5"/>
                <a:gd name="T87" fmla="*/ 0 h 3"/>
                <a:gd name="T88" fmla="*/ 3 w 5"/>
                <a:gd name="T89" fmla="*/ 0 h 3"/>
                <a:gd name="T90" fmla="*/ 3 w 5"/>
                <a:gd name="T91" fmla="*/ 0 h 3"/>
                <a:gd name="T92" fmla="*/ 3 w 5"/>
                <a:gd name="T93" fmla="*/ 0 h 3"/>
                <a:gd name="T94" fmla="*/ 3 w 5"/>
                <a:gd name="T95" fmla="*/ 0 h 3"/>
                <a:gd name="T96" fmla="*/ 3 w 5"/>
                <a:gd name="T97" fmla="*/ 0 h 3"/>
                <a:gd name="T98" fmla="*/ 3 w 5"/>
                <a:gd name="T99" fmla="*/ 0 h 3"/>
                <a:gd name="T100" fmla="*/ 3 w 5"/>
                <a:gd name="T101" fmla="*/ 0 h 3"/>
                <a:gd name="T102" fmla="*/ 3 w 5"/>
                <a:gd name="T103" fmla="*/ 0 h 3"/>
                <a:gd name="T104" fmla="*/ 3 w 5"/>
                <a:gd name="T105" fmla="*/ 0 h 3"/>
                <a:gd name="T106" fmla="*/ 1 w 5"/>
                <a:gd name="T107" fmla="*/ 0 h 3"/>
                <a:gd name="T108" fmla="*/ 3 w 5"/>
                <a:gd name="T109" fmla="*/ 2 h 3"/>
                <a:gd name="T110" fmla="*/ 3 w 5"/>
                <a:gd name="T111" fmla="*/ 2 h 3"/>
                <a:gd name="T112" fmla="*/ 3 w 5"/>
                <a:gd name="T113" fmla="*/ 2 h 3"/>
                <a:gd name="T114" fmla="*/ 1 w 5"/>
                <a:gd name="T115" fmla="*/ 2 h 3"/>
                <a:gd name="T116" fmla="*/ 1 w 5"/>
                <a:gd name="T117" fmla="*/ 2 h 3"/>
                <a:gd name="T118" fmla="*/ 1 w 5"/>
                <a:gd name="T119" fmla="*/ 2 h 3"/>
                <a:gd name="T120" fmla="*/ 1 w 5"/>
                <a:gd name="T121" fmla="*/ 2 h 3"/>
                <a:gd name="T122" fmla="*/ 1 w 5"/>
                <a:gd name="T123" fmla="*/ 2 h 3"/>
                <a:gd name="T124" fmla="*/ 1 w 5"/>
                <a:gd name="T1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423"/>
            <p:cNvSpPr/>
            <p:nvPr/>
          </p:nvSpPr>
          <p:spPr bwMode="auto">
            <a:xfrm>
              <a:off x="6176963" y="332581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w 2"/>
                <a:gd name="T17" fmla="*/ 0 h 1"/>
                <a:gd name="T18" fmla="*/ 0 w 2"/>
                <a:gd name="T19" fmla="*/ 1 h 1"/>
                <a:gd name="T20" fmla="*/ 0 w 2"/>
                <a:gd name="T21" fmla="*/ 1 h 1"/>
                <a:gd name="T22" fmla="*/ 0 w 2"/>
                <a:gd name="T23" fmla="*/ 1 h 1"/>
                <a:gd name="T24" fmla="*/ 0 w 2"/>
                <a:gd name="T25" fmla="*/ 1 h 1"/>
                <a:gd name="T26" fmla="*/ 0 w 2"/>
                <a:gd name="T27" fmla="*/ 1 h 1"/>
                <a:gd name="T28" fmla="*/ 0 w 2"/>
                <a:gd name="T29" fmla="*/ 1 h 1"/>
                <a:gd name="T30" fmla="*/ 0 w 2"/>
                <a:gd name="T31" fmla="*/ 1 h 1"/>
                <a:gd name="T32" fmla="*/ 0 w 2"/>
                <a:gd name="T33" fmla="*/ 1 h 1"/>
                <a:gd name="T34" fmla="*/ 0 w 2"/>
                <a:gd name="T35" fmla="*/ 1 h 1"/>
                <a:gd name="T36" fmla="*/ 0 w 2"/>
                <a:gd name="T37" fmla="*/ 1 h 1"/>
                <a:gd name="T38" fmla="*/ 0 w 2"/>
                <a:gd name="T39" fmla="*/ 1 h 1"/>
                <a:gd name="T40" fmla="*/ 0 w 2"/>
                <a:gd name="T41" fmla="*/ 1 h 1"/>
                <a:gd name="T42" fmla="*/ 0 w 2"/>
                <a:gd name="T43" fmla="*/ 1 h 1"/>
                <a:gd name="T44" fmla="*/ 0 w 2"/>
                <a:gd name="T45" fmla="*/ 1 h 1"/>
                <a:gd name="T46" fmla="*/ 0 w 2"/>
                <a:gd name="T47" fmla="*/ 1 h 1"/>
                <a:gd name="T48" fmla="*/ 0 w 2"/>
                <a:gd name="T49" fmla="*/ 1 h 1"/>
                <a:gd name="T50" fmla="*/ 0 w 2"/>
                <a:gd name="T51" fmla="*/ 1 h 1"/>
                <a:gd name="T52" fmla="*/ 0 w 2"/>
                <a:gd name="T53" fmla="*/ 1 h 1"/>
                <a:gd name="T54" fmla="*/ 0 w 2"/>
                <a:gd name="T55" fmla="*/ 1 h 1"/>
                <a:gd name="T56" fmla="*/ 0 w 2"/>
                <a:gd name="T57" fmla="*/ 1 h 1"/>
                <a:gd name="T58" fmla="*/ 0 w 2"/>
                <a:gd name="T59" fmla="*/ 1 h 1"/>
                <a:gd name="T60" fmla="*/ 0 w 2"/>
                <a:gd name="T61" fmla="*/ 1 h 1"/>
                <a:gd name="T62" fmla="*/ 2 w 2"/>
                <a:gd name="T63" fmla="*/ 1 h 1"/>
                <a:gd name="T64" fmla="*/ 2 w 2"/>
                <a:gd name="T65" fmla="*/ 1 h 1"/>
                <a:gd name="T66" fmla="*/ 2 w 2"/>
                <a:gd name="T67" fmla="*/ 1 h 1"/>
                <a:gd name="T68" fmla="*/ 2 w 2"/>
                <a:gd name="T69" fmla="*/ 1 h 1"/>
                <a:gd name="T70" fmla="*/ 2 w 2"/>
                <a:gd name="T71" fmla="*/ 1 h 1"/>
                <a:gd name="T72" fmla="*/ 2 w 2"/>
                <a:gd name="T73" fmla="*/ 1 h 1"/>
                <a:gd name="T74" fmla="*/ 2 w 2"/>
                <a:gd name="T75" fmla="*/ 1 h 1"/>
                <a:gd name="T76" fmla="*/ 2 w 2"/>
                <a:gd name="T7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424"/>
            <p:cNvSpPr/>
            <p:nvPr/>
          </p:nvSpPr>
          <p:spPr bwMode="auto">
            <a:xfrm>
              <a:off x="6180138" y="332581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0 h 1"/>
                <a:gd name="T24" fmla="*/ 0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1 w 1"/>
                <a:gd name="T39" fmla="*/ 0 h 1"/>
                <a:gd name="T40" fmla="*/ 1 w 1"/>
                <a:gd name="T41" fmla="*/ 0 h 1"/>
                <a:gd name="T42" fmla="*/ 1 w 1"/>
                <a:gd name="T43" fmla="*/ 0 h 1"/>
                <a:gd name="T44" fmla="*/ 1 w 1"/>
                <a:gd name="T45" fmla="*/ 0 h 1"/>
                <a:gd name="T46" fmla="*/ 1 w 1"/>
                <a:gd name="T47" fmla="*/ 0 h 1"/>
                <a:gd name="T48" fmla="*/ 1 w 1"/>
                <a:gd name="T49" fmla="*/ 0 h 1"/>
                <a:gd name="T50" fmla="*/ 1 w 1"/>
                <a:gd name="T51" fmla="*/ 0 h 1"/>
                <a:gd name="T52" fmla="*/ 1 w 1"/>
                <a:gd name="T53" fmla="*/ 0 h 1"/>
                <a:gd name="T54" fmla="*/ 1 w 1"/>
                <a:gd name="T55" fmla="*/ 0 h 1"/>
                <a:gd name="T56" fmla="*/ 1 w 1"/>
                <a:gd name="T57" fmla="*/ 0 h 1"/>
                <a:gd name="T58" fmla="*/ 1 w 1"/>
                <a:gd name="T59" fmla="*/ 0 h 1"/>
                <a:gd name="T60" fmla="*/ 1 w 1"/>
                <a:gd name="T61" fmla="*/ 0 h 1"/>
                <a:gd name="T62" fmla="*/ 1 w 1"/>
                <a:gd name="T63" fmla="*/ 0 h 1"/>
                <a:gd name="T64" fmla="*/ 1 w 1"/>
                <a:gd name="T65" fmla="*/ 0 h 1"/>
                <a:gd name="T66" fmla="*/ 1 w 1"/>
                <a:gd name="T67" fmla="*/ 0 h 1"/>
                <a:gd name="T68" fmla="*/ 1 w 1"/>
                <a:gd name="T69" fmla="*/ 0 h 1"/>
                <a:gd name="T70" fmla="*/ 0 w 1"/>
                <a:gd name="T71" fmla="*/ 0 h 1"/>
                <a:gd name="T72" fmla="*/ 0 w 1"/>
                <a:gd name="T73" fmla="*/ 0 h 1"/>
                <a:gd name="T74" fmla="*/ 0 w 1"/>
                <a:gd name="T75" fmla="*/ 0 h 1"/>
                <a:gd name="T76" fmla="*/ 0 w 1"/>
                <a:gd name="T77" fmla="*/ 0 h 1"/>
                <a:gd name="T78" fmla="*/ 0 w 1"/>
                <a:gd name="T79" fmla="*/ 0 h 1"/>
                <a:gd name="T80" fmla="*/ 0 w 1"/>
                <a:gd name="T81" fmla="*/ 0 h 1"/>
                <a:gd name="T82" fmla="*/ 0 w 1"/>
                <a:gd name="T83" fmla="*/ 0 h 1"/>
                <a:gd name="T84" fmla="*/ 0 w 1"/>
                <a:gd name="T85" fmla="*/ 0 h 1"/>
                <a:gd name="T86" fmla="*/ 0 w 1"/>
                <a:gd name="T87" fmla="*/ 0 h 1"/>
                <a:gd name="T88" fmla="*/ 0 w 1"/>
                <a:gd name="T89" fmla="*/ 0 h 1"/>
                <a:gd name="T90" fmla="*/ 0 w 1"/>
                <a:gd name="T91" fmla="*/ 0 h 1"/>
                <a:gd name="T92" fmla="*/ 0 w 1"/>
                <a:gd name="T93" fmla="*/ 0 h 1"/>
                <a:gd name="T94" fmla="*/ 0 w 1"/>
                <a:gd name="T95" fmla="*/ 0 h 1"/>
                <a:gd name="T96" fmla="*/ 0 w 1"/>
                <a:gd name="T97" fmla="*/ 0 h 1"/>
                <a:gd name="T98" fmla="*/ 0 w 1"/>
                <a:gd name="T9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425"/>
            <p:cNvSpPr/>
            <p:nvPr/>
          </p:nvSpPr>
          <p:spPr bwMode="auto">
            <a:xfrm>
              <a:off x="6181725" y="332263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2 w 2"/>
                <a:gd name="T19" fmla="*/ 2 w 2"/>
                <a:gd name="T20" fmla="*/ 2 w 2"/>
                <a:gd name="T21" fmla="*/ 2 w 2"/>
                <a:gd name="T22" fmla="*/ 2 w 2"/>
                <a:gd name="T23" fmla="*/ 2 w 2"/>
                <a:gd name="T24" fmla="*/ 2 w 2"/>
                <a:gd name="T25" fmla="*/ 2 w 2"/>
                <a:gd name="T26" fmla="*/ 0 w 2"/>
                <a:gd name="T27" fmla="*/ 0 w 2"/>
                <a:gd name="T28" fmla="*/ 0 w 2"/>
                <a:gd name="T29" fmla="*/ 0 w 2"/>
                <a:gd name="T30" fmla="*/ 0 w 2"/>
                <a:gd name="T31" fmla="*/ 0 w 2"/>
                <a:gd name="T32" fmla="*/ 0 w 2"/>
                <a:gd name="T33" fmla="*/ 0 w 2"/>
                <a:gd name="T34" fmla="*/ 0 w 2"/>
                <a:gd name="T35" fmla="*/ 0 w 2"/>
                <a:gd name="T36" fmla="*/ 0 w 2"/>
                <a:gd name="T37" fmla="*/ 0 w 2"/>
                <a:gd name="T38" fmla="*/ 0 w 2"/>
                <a:gd name="T39" fmla="*/ 0 w 2"/>
                <a:gd name="T40" fmla="*/ 0 w 2"/>
                <a:gd name="T41" fmla="*/ 0 w 2"/>
                <a:gd name="T42" fmla="*/ 0 w 2"/>
                <a:gd name="T4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26"/>
            <p:cNvSpPr/>
            <p:nvPr/>
          </p:nvSpPr>
          <p:spPr bwMode="auto">
            <a:xfrm>
              <a:off x="6184900" y="3319463"/>
              <a:ext cx="1588" cy="317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  <a:gd name="T30" fmla="*/ 0 w 1"/>
                <a:gd name="T31" fmla="*/ 2 h 2"/>
                <a:gd name="T32" fmla="*/ 1 w 1"/>
                <a:gd name="T33" fmla="*/ 2 h 2"/>
                <a:gd name="T34" fmla="*/ 1 w 1"/>
                <a:gd name="T35" fmla="*/ 2 h 2"/>
                <a:gd name="T36" fmla="*/ 1 w 1"/>
                <a:gd name="T37" fmla="*/ 0 h 2"/>
                <a:gd name="T38" fmla="*/ 1 w 1"/>
                <a:gd name="T39" fmla="*/ 0 h 2"/>
                <a:gd name="T40" fmla="*/ 1 w 1"/>
                <a:gd name="T41" fmla="*/ 0 h 2"/>
                <a:gd name="T42" fmla="*/ 1 w 1"/>
                <a:gd name="T43" fmla="*/ 0 h 2"/>
                <a:gd name="T44" fmla="*/ 0 w 1"/>
                <a:gd name="T45" fmla="*/ 0 h 2"/>
                <a:gd name="T46" fmla="*/ 0 w 1"/>
                <a:gd name="T47" fmla="*/ 0 h 2"/>
                <a:gd name="T48" fmla="*/ 0 w 1"/>
                <a:gd name="T49" fmla="*/ 0 h 2"/>
                <a:gd name="T50" fmla="*/ 0 w 1"/>
                <a:gd name="T51" fmla="*/ 0 h 2"/>
                <a:gd name="T52" fmla="*/ 0 w 1"/>
                <a:gd name="T53" fmla="*/ 0 h 2"/>
                <a:gd name="T54" fmla="*/ 0 w 1"/>
                <a:gd name="T55" fmla="*/ 0 h 2"/>
                <a:gd name="T56" fmla="*/ 0 w 1"/>
                <a:gd name="T57" fmla="*/ 0 h 2"/>
                <a:gd name="T58" fmla="*/ 0 w 1"/>
                <a:gd name="T59" fmla="*/ 0 h 2"/>
                <a:gd name="T60" fmla="*/ 0 w 1"/>
                <a:gd name="T61" fmla="*/ 0 h 2"/>
                <a:gd name="T62" fmla="*/ 0 w 1"/>
                <a:gd name="T63" fmla="*/ 0 h 2"/>
                <a:gd name="T64" fmla="*/ 0 w 1"/>
                <a:gd name="T65" fmla="*/ 0 h 2"/>
                <a:gd name="T66" fmla="*/ 0 w 1"/>
                <a:gd name="T67" fmla="*/ 0 h 2"/>
                <a:gd name="T68" fmla="*/ 0 w 1"/>
                <a:gd name="T69" fmla="*/ 0 h 2"/>
                <a:gd name="T70" fmla="*/ 0 w 1"/>
                <a:gd name="T71" fmla="*/ 0 h 2"/>
                <a:gd name="T72" fmla="*/ 0 w 1"/>
                <a:gd name="T73" fmla="*/ 0 h 2"/>
                <a:gd name="T74" fmla="*/ 0 w 1"/>
                <a:gd name="T75" fmla="*/ 0 h 2"/>
                <a:gd name="T76" fmla="*/ 0 w 1"/>
                <a:gd name="T77" fmla="*/ 0 h 2"/>
                <a:gd name="T78" fmla="*/ 0 w 1"/>
                <a:gd name="T79" fmla="*/ 0 h 2"/>
                <a:gd name="T80" fmla="*/ 0 w 1"/>
                <a:gd name="T81" fmla="*/ 0 h 2"/>
                <a:gd name="T82" fmla="*/ 0 w 1"/>
                <a:gd name="T83" fmla="*/ 0 h 2"/>
                <a:gd name="T84" fmla="*/ 0 w 1"/>
                <a:gd name="T85" fmla="*/ 0 h 2"/>
                <a:gd name="T86" fmla="*/ 0 w 1"/>
                <a:gd name="T87" fmla="*/ 0 h 2"/>
                <a:gd name="T88" fmla="*/ 0 w 1"/>
                <a:gd name="T89" fmla="*/ 0 h 2"/>
                <a:gd name="T90" fmla="*/ 0 w 1"/>
                <a:gd name="T91" fmla="*/ 0 h 2"/>
                <a:gd name="T92" fmla="*/ 0 w 1"/>
                <a:gd name="T93" fmla="*/ 0 h 2"/>
                <a:gd name="T94" fmla="*/ 0 w 1"/>
                <a:gd name="T95" fmla="*/ 0 h 2"/>
                <a:gd name="T96" fmla="*/ 0 w 1"/>
                <a:gd name="T97" fmla="*/ 0 h 2"/>
                <a:gd name="T98" fmla="*/ 0 w 1"/>
                <a:gd name="T99" fmla="*/ 0 h 2"/>
                <a:gd name="T100" fmla="*/ 0 w 1"/>
                <a:gd name="T101" fmla="*/ 0 h 2"/>
                <a:gd name="T102" fmla="*/ 0 w 1"/>
                <a:gd name="T103" fmla="*/ 2 h 2"/>
                <a:gd name="T104" fmla="*/ 0 w 1"/>
                <a:gd name="T105" fmla="*/ 2 h 2"/>
                <a:gd name="T106" fmla="*/ 0 w 1"/>
                <a:gd name="T10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427"/>
            <p:cNvSpPr/>
            <p:nvPr/>
          </p:nvSpPr>
          <p:spPr bwMode="auto">
            <a:xfrm>
              <a:off x="6181725" y="3322638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0 w 3"/>
                <a:gd name="T3" fmla="*/ 0 w 3"/>
                <a:gd name="T4" fmla="*/ 0 w 3"/>
                <a:gd name="T5" fmla="*/ 2 w 3"/>
                <a:gd name="T6" fmla="*/ 2 w 3"/>
                <a:gd name="T7" fmla="*/ 2 w 3"/>
                <a:gd name="T8" fmla="*/ 2 w 3"/>
                <a:gd name="T9" fmla="*/ 2 w 3"/>
                <a:gd name="T10" fmla="*/ 2 w 3"/>
                <a:gd name="T11" fmla="*/ 2 w 3"/>
                <a:gd name="T12" fmla="*/ 2 w 3"/>
                <a:gd name="T13" fmla="*/ 2 w 3"/>
                <a:gd name="T14" fmla="*/ 2 w 3"/>
                <a:gd name="T15" fmla="*/ 2 w 3"/>
                <a:gd name="T16" fmla="*/ 2 w 3"/>
                <a:gd name="T17" fmla="*/ 2 w 3"/>
                <a:gd name="T18" fmla="*/ 2 w 3"/>
                <a:gd name="T19" fmla="*/ 2 w 3"/>
                <a:gd name="T20" fmla="*/ 3 w 3"/>
                <a:gd name="T21" fmla="*/ 3 w 3"/>
                <a:gd name="T22" fmla="*/ 3 w 3"/>
                <a:gd name="T23" fmla="*/ 3 w 3"/>
                <a:gd name="T24" fmla="*/ 3 w 3"/>
                <a:gd name="T25" fmla="*/ 3 w 3"/>
                <a:gd name="T26" fmla="*/ 3 w 3"/>
                <a:gd name="T27" fmla="*/ 2 w 3"/>
                <a:gd name="T28" fmla="*/ 2 w 3"/>
                <a:gd name="T29" fmla="*/ 2 w 3"/>
                <a:gd name="T30" fmla="*/ 2 w 3"/>
                <a:gd name="T31" fmla="*/ 2 w 3"/>
                <a:gd name="T32" fmla="*/ 2 w 3"/>
                <a:gd name="T33" fmla="*/ 2 w 3"/>
                <a:gd name="T34" fmla="*/ 2 w 3"/>
                <a:gd name="T35" fmla="*/ 2 w 3"/>
                <a:gd name="T36" fmla="*/ 2 w 3"/>
                <a:gd name="T37" fmla="*/ 2 w 3"/>
                <a:gd name="T38" fmla="*/ 2 w 3"/>
                <a:gd name="T39" fmla="*/ 2 w 3"/>
                <a:gd name="T40" fmla="*/ 2 w 3"/>
                <a:gd name="T41" fmla="*/ 2 w 3"/>
                <a:gd name="T42" fmla="*/ 2 w 3"/>
                <a:gd name="T43" fmla="*/ 2 w 3"/>
                <a:gd name="T44" fmla="*/ 2 w 3"/>
                <a:gd name="T45" fmla="*/ 2 w 3"/>
                <a:gd name="T46" fmla="*/ 2 w 3"/>
                <a:gd name="T47" fmla="*/ 0 w 3"/>
                <a:gd name="T48" fmla="*/ 0 w 3"/>
                <a:gd name="T49" fmla="*/ 0 w 3"/>
                <a:gd name="T50" fmla="*/ 0 w 3"/>
                <a:gd name="T51" fmla="*/ 0 w 3"/>
                <a:gd name="T52" fmla="*/ 0 w 3"/>
                <a:gd name="T53" fmla="*/ 0 w 3"/>
                <a:gd name="T54" fmla="*/ 0 w 3"/>
                <a:gd name="T55" fmla="*/ 0 w 3"/>
                <a:gd name="T56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28"/>
            <p:cNvSpPr/>
            <p:nvPr/>
          </p:nvSpPr>
          <p:spPr bwMode="auto">
            <a:xfrm>
              <a:off x="6184900" y="33258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0 h 1"/>
                <a:gd name="T44" fmla="*/ 1 w 1"/>
                <a:gd name="T45" fmla="*/ 0 h 1"/>
                <a:gd name="T46" fmla="*/ 1 w 1"/>
                <a:gd name="T47" fmla="*/ 0 h 1"/>
                <a:gd name="T48" fmla="*/ 1 w 1"/>
                <a:gd name="T49" fmla="*/ 0 h 1"/>
                <a:gd name="T50" fmla="*/ 1 w 1"/>
                <a:gd name="T51" fmla="*/ 0 h 1"/>
                <a:gd name="T52" fmla="*/ 1 w 1"/>
                <a:gd name="T53" fmla="*/ 0 h 1"/>
                <a:gd name="T54" fmla="*/ 1 w 1"/>
                <a:gd name="T55" fmla="*/ 0 h 1"/>
                <a:gd name="T56" fmla="*/ 1 w 1"/>
                <a:gd name="T57" fmla="*/ 0 h 1"/>
                <a:gd name="T58" fmla="*/ 1 w 1"/>
                <a:gd name="T59" fmla="*/ 0 h 1"/>
                <a:gd name="T60" fmla="*/ 1 w 1"/>
                <a:gd name="T61" fmla="*/ 0 h 1"/>
                <a:gd name="T62" fmla="*/ 0 w 1"/>
                <a:gd name="T63" fmla="*/ 0 h 1"/>
                <a:gd name="T64" fmla="*/ 0 w 1"/>
                <a:gd name="T65" fmla="*/ 0 h 1"/>
                <a:gd name="T66" fmla="*/ 0 w 1"/>
                <a:gd name="T67" fmla="*/ 0 h 1"/>
                <a:gd name="T68" fmla="*/ 0 w 1"/>
                <a:gd name="T69" fmla="*/ 0 h 1"/>
                <a:gd name="T70" fmla="*/ 0 w 1"/>
                <a:gd name="T71" fmla="*/ 0 h 1"/>
                <a:gd name="T72" fmla="*/ 0 w 1"/>
                <a:gd name="T73" fmla="*/ 0 h 1"/>
                <a:gd name="T74" fmla="*/ 0 w 1"/>
                <a:gd name="T75" fmla="*/ 0 h 1"/>
                <a:gd name="T76" fmla="*/ 0 w 1"/>
                <a:gd name="T77" fmla="*/ 0 h 1"/>
                <a:gd name="T78" fmla="*/ 0 w 1"/>
                <a:gd name="T79" fmla="*/ 0 h 1"/>
                <a:gd name="T80" fmla="*/ 0 w 1"/>
                <a:gd name="T81" fmla="*/ 0 h 1"/>
                <a:gd name="T82" fmla="*/ 0 w 1"/>
                <a:gd name="T83" fmla="*/ 0 h 1"/>
                <a:gd name="T84" fmla="*/ 0 w 1"/>
                <a:gd name="T85" fmla="*/ 0 h 1"/>
                <a:gd name="T86" fmla="*/ 0 w 1"/>
                <a:gd name="T87" fmla="*/ 0 h 1"/>
                <a:gd name="T88" fmla="*/ 0 w 1"/>
                <a:gd name="T89" fmla="*/ 0 h 1"/>
                <a:gd name="T90" fmla="*/ 0 w 1"/>
                <a:gd name="T91" fmla="*/ 0 h 1"/>
                <a:gd name="T92" fmla="*/ 0 w 1"/>
                <a:gd name="T93" fmla="*/ 0 h 1"/>
                <a:gd name="T94" fmla="*/ 0 w 1"/>
                <a:gd name="T95" fmla="*/ 0 h 1"/>
                <a:gd name="T96" fmla="*/ 0 w 1"/>
                <a:gd name="T97" fmla="*/ 0 h 1"/>
                <a:gd name="T98" fmla="*/ 0 w 1"/>
                <a:gd name="T99" fmla="*/ 1 h 1"/>
                <a:gd name="T100" fmla="*/ 0 w 1"/>
                <a:gd name="T10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429"/>
            <p:cNvSpPr/>
            <p:nvPr/>
          </p:nvSpPr>
          <p:spPr bwMode="auto">
            <a:xfrm>
              <a:off x="6184900" y="331946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1 w 1"/>
                <a:gd name="T25" fmla="*/ 1 w 1"/>
                <a:gd name="T26" fmla="*/ 1 w 1"/>
                <a:gd name="T27" fmla="*/ 1 w 1"/>
                <a:gd name="T28" fmla="*/ 1 w 1"/>
                <a:gd name="T29" fmla="*/ 1 w 1"/>
                <a:gd name="T30" fmla="*/ 1 w 1"/>
                <a:gd name="T31" fmla="*/ 1 w 1"/>
                <a:gd name="T32" fmla="*/ 1 w 1"/>
                <a:gd name="T33" fmla="*/ 0 w 1"/>
                <a:gd name="T34" fmla="*/ 0 w 1"/>
                <a:gd name="T35" fmla="*/ 0 w 1"/>
                <a:gd name="T36" fmla="*/ 0 w 1"/>
                <a:gd name="T37" fmla="*/ 0 w 1"/>
                <a:gd name="T38" fmla="*/ 0 w 1"/>
                <a:gd name="T3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430"/>
            <p:cNvSpPr/>
            <p:nvPr/>
          </p:nvSpPr>
          <p:spPr bwMode="auto">
            <a:xfrm>
              <a:off x="6189663" y="33258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1 h 1"/>
                <a:gd name="T18" fmla="*/ 1 h 1"/>
                <a:gd name="T19" fmla="*/ 1 h 1"/>
                <a:gd name="T20" fmla="*/ 1 h 1"/>
                <a:gd name="T21" fmla="*/ 1 h 1"/>
                <a:gd name="T22" fmla="*/ 1 h 1"/>
                <a:gd name="T2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431"/>
            <p:cNvSpPr/>
            <p:nvPr/>
          </p:nvSpPr>
          <p:spPr bwMode="auto">
            <a:xfrm>
              <a:off x="6186488" y="3325813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  <a:gd name="T11" fmla="*/ 0 w 2"/>
                <a:gd name="T12" fmla="*/ 0 w 2"/>
                <a:gd name="T13" fmla="*/ 0 w 2"/>
                <a:gd name="T14" fmla="*/ 0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  <a:gd name="T21" fmla="*/ 0 w 2"/>
                <a:gd name="T22" fmla="*/ 0 w 2"/>
                <a:gd name="T23" fmla="*/ 0 w 2"/>
                <a:gd name="T24" fmla="*/ 0 w 2"/>
                <a:gd name="T25" fmla="*/ 0 w 2"/>
                <a:gd name="T26" fmla="*/ 0 w 2"/>
                <a:gd name="T27" fmla="*/ 0 w 2"/>
                <a:gd name="T28" fmla="*/ 0 w 2"/>
                <a:gd name="T29" fmla="*/ 0 w 2"/>
                <a:gd name="T30" fmla="*/ 0 w 2"/>
                <a:gd name="T31" fmla="*/ 0 w 2"/>
                <a:gd name="T32" fmla="*/ 0 w 2"/>
                <a:gd name="T33" fmla="*/ 0 w 2"/>
                <a:gd name="T34" fmla="*/ 0 w 2"/>
                <a:gd name="T35" fmla="*/ 2 w 2"/>
                <a:gd name="T36" fmla="*/ 2 w 2"/>
                <a:gd name="T37" fmla="*/ 2 w 2"/>
                <a:gd name="T38" fmla="*/ 2 w 2"/>
                <a:gd name="T39" fmla="*/ 2 w 2"/>
                <a:gd name="T40" fmla="*/ 2 w 2"/>
                <a:gd name="T41" fmla="*/ 0 w 2"/>
                <a:gd name="T42" fmla="*/ 0 w 2"/>
                <a:gd name="T43" fmla="*/ 0 w 2"/>
                <a:gd name="T44" fmla="*/ 0 w 2"/>
                <a:gd name="T45" fmla="*/ 0 w 2"/>
                <a:gd name="T46" fmla="*/ 0 w 2"/>
                <a:gd name="T47" fmla="*/ 0 w 2"/>
                <a:gd name="T48" fmla="*/ 0 w 2"/>
                <a:gd name="T49" fmla="*/ 0 w 2"/>
                <a:gd name="T50" fmla="*/ 0 w 2"/>
                <a:gd name="T51" fmla="*/ 0 w 2"/>
                <a:gd name="T52" fmla="*/ 0 w 2"/>
                <a:gd name="T53" fmla="*/ 0 w 2"/>
                <a:gd name="T54" fmla="*/ 0 w 2"/>
                <a:gd name="T55" fmla="*/ 0 w 2"/>
                <a:gd name="T56" fmla="*/ 0 w 2"/>
                <a:gd name="T57" fmla="*/ 0 w 2"/>
                <a:gd name="T58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  <a:cxn ang="0">
                  <a:pos x="T56" y="0"/>
                </a:cxn>
                <a:cxn ang="0">
                  <a:pos x="T57" y="0"/>
                </a:cxn>
                <a:cxn ang="0">
                  <a:pos x="T58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432"/>
            <p:cNvSpPr/>
            <p:nvPr/>
          </p:nvSpPr>
          <p:spPr bwMode="auto">
            <a:xfrm>
              <a:off x="6189663" y="33226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2 w 2"/>
                <a:gd name="T55" fmla="*/ 0 h 2"/>
                <a:gd name="T56" fmla="*/ 2 w 2"/>
                <a:gd name="T57" fmla="*/ 0 h 2"/>
                <a:gd name="T58" fmla="*/ 2 w 2"/>
                <a:gd name="T59" fmla="*/ 0 h 2"/>
                <a:gd name="T60" fmla="*/ 2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  <a:gd name="T70" fmla="*/ 0 w 2"/>
                <a:gd name="T71" fmla="*/ 0 h 2"/>
                <a:gd name="T72" fmla="*/ 0 w 2"/>
                <a:gd name="T73" fmla="*/ 0 h 2"/>
                <a:gd name="T74" fmla="*/ 0 w 2"/>
                <a:gd name="T75" fmla="*/ 0 h 2"/>
                <a:gd name="T76" fmla="*/ 0 w 2"/>
                <a:gd name="T77" fmla="*/ 0 h 2"/>
                <a:gd name="T78" fmla="*/ 0 w 2"/>
                <a:gd name="T79" fmla="*/ 0 h 2"/>
                <a:gd name="T80" fmla="*/ 0 w 2"/>
                <a:gd name="T81" fmla="*/ 0 h 2"/>
                <a:gd name="T82" fmla="*/ 0 w 2"/>
                <a:gd name="T83" fmla="*/ 0 h 2"/>
                <a:gd name="T84" fmla="*/ 0 w 2"/>
                <a:gd name="T85" fmla="*/ 0 h 2"/>
                <a:gd name="T86" fmla="*/ 0 w 2"/>
                <a:gd name="T87" fmla="*/ 0 h 2"/>
                <a:gd name="T88" fmla="*/ 0 w 2"/>
                <a:gd name="T89" fmla="*/ 0 h 2"/>
                <a:gd name="T90" fmla="*/ 0 w 2"/>
                <a:gd name="T91" fmla="*/ 2 h 2"/>
                <a:gd name="T92" fmla="*/ 0 w 2"/>
                <a:gd name="T93" fmla="*/ 2 h 2"/>
                <a:gd name="T94" fmla="*/ 0 w 2"/>
                <a:gd name="T95" fmla="*/ 2 h 2"/>
                <a:gd name="T96" fmla="*/ 0 w 2"/>
                <a:gd name="T97" fmla="*/ 2 h 2"/>
                <a:gd name="T98" fmla="*/ 0 w 2"/>
                <a:gd name="T99" fmla="*/ 2 h 2"/>
                <a:gd name="T100" fmla="*/ 0 w 2"/>
                <a:gd name="T101" fmla="*/ 2 h 2"/>
                <a:gd name="T102" fmla="*/ 0 w 2"/>
                <a:gd name="T10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433"/>
            <p:cNvSpPr/>
            <p:nvPr/>
          </p:nvSpPr>
          <p:spPr bwMode="auto">
            <a:xfrm>
              <a:off x="6184900" y="3338513"/>
              <a:ext cx="23813" cy="15875"/>
            </a:xfrm>
            <a:custGeom>
              <a:avLst/>
              <a:gdLst>
                <a:gd name="T0" fmla="*/ 6 w 15"/>
                <a:gd name="T1" fmla="*/ 3 h 10"/>
                <a:gd name="T2" fmla="*/ 6 w 15"/>
                <a:gd name="T3" fmla="*/ 3 h 10"/>
                <a:gd name="T4" fmla="*/ 6 w 15"/>
                <a:gd name="T5" fmla="*/ 3 h 10"/>
                <a:gd name="T6" fmla="*/ 6 w 15"/>
                <a:gd name="T7" fmla="*/ 3 h 10"/>
                <a:gd name="T8" fmla="*/ 5 w 15"/>
                <a:gd name="T9" fmla="*/ 3 h 10"/>
                <a:gd name="T10" fmla="*/ 5 w 15"/>
                <a:gd name="T11" fmla="*/ 5 h 10"/>
                <a:gd name="T12" fmla="*/ 3 w 15"/>
                <a:gd name="T13" fmla="*/ 5 h 10"/>
                <a:gd name="T14" fmla="*/ 3 w 15"/>
                <a:gd name="T15" fmla="*/ 5 h 10"/>
                <a:gd name="T16" fmla="*/ 3 w 15"/>
                <a:gd name="T17" fmla="*/ 5 h 10"/>
                <a:gd name="T18" fmla="*/ 3 w 15"/>
                <a:gd name="T19" fmla="*/ 5 h 10"/>
                <a:gd name="T20" fmla="*/ 1 w 15"/>
                <a:gd name="T21" fmla="*/ 7 h 10"/>
                <a:gd name="T22" fmla="*/ 1 w 15"/>
                <a:gd name="T23" fmla="*/ 7 h 10"/>
                <a:gd name="T24" fmla="*/ 1 w 15"/>
                <a:gd name="T25" fmla="*/ 7 h 10"/>
                <a:gd name="T26" fmla="*/ 3 w 15"/>
                <a:gd name="T27" fmla="*/ 7 h 10"/>
                <a:gd name="T28" fmla="*/ 1 w 15"/>
                <a:gd name="T29" fmla="*/ 8 h 10"/>
                <a:gd name="T30" fmla="*/ 1 w 15"/>
                <a:gd name="T31" fmla="*/ 8 h 10"/>
                <a:gd name="T32" fmla="*/ 1 w 15"/>
                <a:gd name="T33" fmla="*/ 8 h 10"/>
                <a:gd name="T34" fmla="*/ 1 w 15"/>
                <a:gd name="T35" fmla="*/ 8 h 10"/>
                <a:gd name="T36" fmla="*/ 1 w 15"/>
                <a:gd name="T37" fmla="*/ 8 h 10"/>
                <a:gd name="T38" fmla="*/ 0 w 15"/>
                <a:gd name="T39" fmla="*/ 10 h 10"/>
                <a:gd name="T40" fmla="*/ 0 w 15"/>
                <a:gd name="T41" fmla="*/ 10 h 10"/>
                <a:gd name="T42" fmla="*/ 1 w 15"/>
                <a:gd name="T43" fmla="*/ 10 h 10"/>
                <a:gd name="T44" fmla="*/ 1 w 15"/>
                <a:gd name="T45" fmla="*/ 10 h 10"/>
                <a:gd name="T46" fmla="*/ 1 w 15"/>
                <a:gd name="T47" fmla="*/ 10 h 10"/>
                <a:gd name="T48" fmla="*/ 1 w 15"/>
                <a:gd name="T49" fmla="*/ 10 h 10"/>
                <a:gd name="T50" fmla="*/ 3 w 15"/>
                <a:gd name="T51" fmla="*/ 10 h 10"/>
                <a:gd name="T52" fmla="*/ 3 w 15"/>
                <a:gd name="T53" fmla="*/ 10 h 10"/>
                <a:gd name="T54" fmla="*/ 5 w 15"/>
                <a:gd name="T55" fmla="*/ 8 h 10"/>
                <a:gd name="T56" fmla="*/ 5 w 15"/>
                <a:gd name="T57" fmla="*/ 8 h 10"/>
                <a:gd name="T58" fmla="*/ 5 w 15"/>
                <a:gd name="T59" fmla="*/ 8 h 10"/>
                <a:gd name="T60" fmla="*/ 5 w 15"/>
                <a:gd name="T61" fmla="*/ 7 h 10"/>
                <a:gd name="T62" fmla="*/ 5 w 15"/>
                <a:gd name="T63" fmla="*/ 7 h 10"/>
                <a:gd name="T64" fmla="*/ 5 w 15"/>
                <a:gd name="T65" fmla="*/ 7 h 10"/>
                <a:gd name="T66" fmla="*/ 5 w 15"/>
                <a:gd name="T67" fmla="*/ 7 h 10"/>
                <a:gd name="T68" fmla="*/ 6 w 15"/>
                <a:gd name="T69" fmla="*/ 7 h 10"/>
                <a:gd name="T70" fmla="*/ 6 w 15"/>
                <a:gd name="T71" fmla="*/ 7 h 10"/>
                <a:gd name="T72" fmla="*/ 6 w 15"/>
                <a:gd name="T73" fmla="*/ 7 h 10"/>
                <a:gd name="T74" fmla="*/ 6 w 15"/>
                <a:gd name="T75" fmla="*/ 5 h 10"/>
                <a:gd name="T76" fmla="*/ 8 w 15"/>
                <a:gd name="T77" fmla="*/ 5 h 10"/>
                <a:gd name="T78" fmla="*/ 10 w 15"/>
                <a:gd name="T79" fmla="*/ 5 h 10"/>
                <a:gd name="T80" fmla="*/ 10 w 15"/>
                <a:gd name="T81" fmla="*/ 3 h 10"/>
                <a:gd name="T82" fmla="*/ 11 w 15"/>
                <a:gd name="T83" fmla="*/ 3 h 10"/>
                <a:gd name="T84" fmla="*/ 13 w 15"/>
                <a:gd name="T85" fmla="*/ 3 h 10"/>
                <a:gd name="T86" fmla="*/ 13 w 15"/>
                <a:gd name="T87" fmla="*/ 2 h 10"/>
                <a:gd name="T88" fmla="*/ 13 w 15"/>
                <a:gd name="T89" fmla="*/ 0 h 10"/>
                <a:gd name="T90" fmla="*/ 11 w 15"/>
                <a:gd name="T91" fmla="*/ 0 h 10"/>
                <a:gd name="T92" fmla="*/ 11 w 15"/>
                <a:gd name="T93" fmla="*/ 2 h 10"/>
                <a:gd name="T94" fmla="*/ 11 w 15"/>
                <a:gd name="T95" fmla="*/ 2 h 10"/>
                <a:gd name="T96" fmla="*/ 11 w 15"/>
                <a:gd name="T97" fmla="*/ 2 h 10"/>
                <a:gd name="T98" fmla="*/ 10 w 15"/>
                <a:gd name="T99" fmla="*/ 2 h 10"/>
                <a:gd name="T100" fmla="*/ 10 w 15"/>
                <a:gd name="T101" fmla="*/ 2 h 10"/>
                <a:gd name="T102" fmla="*/ 10 w 15"/>
                <a:gd name="T103" fmla="*/ 2 h 10"/>
                <a:gd name="T104" fmla="*/ 10 w 15"/>
                <a:gd name="T105" fmla="*/ 2 h 10"/>
                <a:gd name="T106" fmla="*/ 8 w 15"/>
                <a:gd name="T107" fmla="*/ 3 h 10"/>
                <a:gd name="T108" fmla="*/ 8 w 15"/>
                <a:gd name="T109" fmla="*/ 3 h 10"/>
                <a:gd name="T110" fmla="*/ 6 w 15"/>
                <a:gd name="T1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" h="10">
                  <a:moveTo>
                    <a:pt x="6" y="3"/>
                  </a:move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434"/>
            <p:cNvSpPr/>
            <p:nvPr/>
          </p:nvSpPr>
          <p:spPr bwMode="auto">
            <a:xfrm>
              <a:off x="6192838" y="332263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0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0 w 3"/>
                <a:gd name="T15" fmla="*/ 0 h 2"/>
                <a:gd name="T16" fmla="*/ 0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2 h 2"/>
                <a:gd name="T26" fmla="*/ 1 w 3"/>
                <a:gd name="T27" fmla="*/ 0 h 2"/>
                <a:gd name="T28" fmla="*/ 1 w 3"/>
                <a:gd name="T29" fmla="*/ 0 h 2"/>
                <a:gd name="T30" fmla="*/ 1 w 3"/>
                <a:gd name="T31" fmla="*/ 0 h 2"/>
                <a:gd name="T32" fmla="*/ 1 w 3"/>
                <a:gd name="T33" fmla="*/ 0 h 2"/>
                <a:gd name="T34" fmla="*/ 3 w 3"/>
                <a:gd name="T35" fmla="*/ 0 h 2"/>
                <a:gd name="T36" fmla="*/ 3 w 3"/>
                <a:gd name="T37" fmla="*/ 0 h 2"/>
                <a:gd name="T38" fmla="*/ 3 w 3"/>
                <a:gd name="T39" fmla="*/ 0 h 2"/>
                <a:gd name="T40" fmla="*/ 3 w 3"/>
                <a:gd name="T41" fmla="*/ 0 h 2"/>
                <a:gd name="T42" fmla="*/ 3 w 3"/>
                <a:gd name="T43" fmla="*/ 0 h 2"/>
                <a:gd name="T44" fmla="*/ 1 w 3"/>
                <a:gd name="T45" fmla="*/ 0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0 h 2"/>
                <a:gd name="T52" fmla="*/ 1 w 3"/>
                <a:gd name="T53" fmla="*/ 0 h 2"/>
                <a:gd name="T54" fmla="*/ 1 w 3"/>
                <a:gd name="T55" fmla="*/ 0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0 h 2"/>
                <a:gd name="T64" fmla="*/ 1 w 3"/>
                <a:gd name="T65" fmla="*/ 0 h 2"/>
                <a:gd name="T66" fmla="*/ 1 w 3"/>
                <a:gd name="T67" fmla="*/ 0 h 2"/>
                <a:gd name="T68" fmla="*/ 1 w 3"/>
                <a:gd name="T69" fmla="*/ 0 h 2"/>
                <a:gd name="T70" fmla="*/ 1 w 3"/>
                <a:gd name="T71" fmla="*/ 0 h 2"/>
                <a:gd name="T72" fmla="*/ 1 w 3"/>
                <a:gd name="T73" fmla="*/ 0 h 2"/>
                <a:gd name="T74" fmla="*/ 1 w 3"/>
                <a:gd name="T75" fmla="*/ 0 h 2"/>
                <a:gd name="T76" fmla="*/ 1 w 3"/>
                <a:gd name="T77" fmla="*/ 0 h 2"/>
                <a:gd name="T78" fmla="*/ 0 w 3"/>
                <a:gd name="T7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435"/>
            <p:cNvSpPr/>
            <p:nvPr/>
          </p:nvSpPr>
          <p:spPr bwMode="auto">
            <a:xfrm>
              <a:off x="6192838" y="3317875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0 h 1"/>
                <a:gd name="T38" fmla="*/ 1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0 w 1"/>
                <a:gd name="T57" fmla="*/ 0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  <a:gd name="T64" fmla="*/ 0 w 1"/>
                <a:gd name="T65" fmla="*/ 1 h 1"/>
                <a:gd name="T66" fmla="*/ 0 w 1"/>
                <a:gd name="T67" fmla="*/ 1 h 1"/>
                <a:gd name="T68" fmla="*/ 0 w 1"/>
                <a:gd name="T69" fmla="*/ 1 h 1"/>
                <a:gd name="T70" fmla="*/ 0 w 1"/>
                <a:gd name="T7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436"/>
            <p:cNvSpPr/>
            <p:nvPr/>
          </p:nvSpPr>
          <p:spPr bwMode="auto">
            <a:xfrm>
              <a:off x="6132513" y="3333750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1 w 3"/>
                <a:gd name="T9" fmla="*/ 0 h 1"/>
                <a:gd name="T10" fmla="*/ 1 w 3"/>
                <a:gd name="T11" fmla="*/ 0 h 1"/>
                <a:gd name="T12" fmla="*/ 1 w 3"/>
                <a:gd name="T13" fmla="*/ 0 h 1"/>
                <a:gd name="T14" fmla="*/ 1 w 3"/>
                <a:gd name="T15" fmla="*/ 0 h 1"/>
                <a:gd name="T16" fmla="*/ 1 w 3"/>
                <a:gd name="T17" fmla="*/ 0 h 1"/>
                <a:gd name="T18" fmla="*/ 1 w 3"/>
                <a:gd name="T19" fmla="*/ 0 h 1"/>
                <a:gd name="T20" fmla="*/ 1 w 3"/>
                <a:gd name="T21" fmla="*/ 0 h 1"/>
                <a:gd name="T22" fmla="*/ 1 w 3"/>
                <a:gd name="T23" fmla="*/ 1 h 1"/>
                <a:gd name="T24" fmla="*/ 1 w 3"/>
                <a:gd name="T25" fmla="*/ 1 h 1"/>
                <a:gd name="T26" fmla="*/ 1 w 3"/>
                <a:gd name="T27" fmla="*/ 0 h 1"/>
                <a:gd name="T28" fmla="*/ 1 w 3"/>
                <a:gd name="T29" fmla="*/ 0 h 1"/>
                <a:gd name="T30" fmla="*/ 1 w 3"/>
                <a:gd name="T31" fmla="*/ 0 h 1"/>
                <a:gd name="T32" fmla="*/ 3 w 3"/>
                <a:gd name="T33" fmla="*/ 0 h 1"/>
                <a:gd name="T34" fmla="*/ 3 w 3"/>
                <a:gd name="T35" fmla="*/ 0 h 1"/>
                <a:gd name="T36" fmla="*/ 3 w 3"/>
                <a:gd name="T37" fmla="*/ 0 h 1"/>
                <a:gd name="T38" fmla="*/ 3 w 3"/>
                <a:gd name="T39" fmla="*/ 0 h 1"/>
                <a:gd name="T40" fmla="*/ 1 w 3"/>
                <a:gd name="T41" fmla="*/ 0 h 1"/>
                <a:gd name="T42" fmla="*/ 1 w 3"/>
                <a:gd name="T43" fmla="*/ 0 h 1"/>
                <a:gd name="T44" fmla="*/ 1 w 3"/>
                <a:gd name="T45" fmla="*/ 0 h 1"/>
                <a:gd name="T46" fmla="*/ 1 w 3"/>
                <a:gd name="T47" fmla="*/ 0 h 1"/>
                <a:gd name="T48" fmla="*/ 1 w 3"/>
                <a:gd name="T49" fmla="*/ 0 h 1"/>
                <a:gd name="T50" fmla="*/ 1 w 3"/>
                <a:gd name="T51" fmla="*/ 0 h 1"/>
                <a:gd name="T52" fmla="*/ 1 w 3"/>
                <a:gd name="T53" fmla="*/ 0 h 1"/>
                <a:gd name="T54" fmla="*/ 1 w 3"/>
                <a:gd name="T55" fmla="*/ 0 h 1"/>
                <a:gd name="T56" fmla="*/ 1 w 3"/>
                <a:gd name="T57" fmla="*/ 0 h 1"/>
                <a:gd name="T58" fmla="*/ 1 w 3"/>
                <a:gd name="T59" fmla="*/ 0 h 1"/>
                <a:gd name="T60" fmla="*/ 1 w 3"/>
                <a:gd name="T61" fmla="*/ 0 h 1"/>
                <a:gd name="T62" fmla="*/ 1 w 3"/>
                <a:gd name="T63" fmla="*/ 0 h 1"/>
                <a:gd name="T64" fmla="*/ 1 w 3"/>
                <a:gd name="T65" fmla="*/ 0 h 1"/>
                <a:gd name="T66" fmla="*/ 1 w 3"/>
                <a:gd name="T67" fmla="*/ 0 h 1"/>
                <a:gd name="T68" fmla="*/ 1 w 3"/>
                <a:gd name="T69" fmla="*/ 0 h 1"/>
                <a:gd name="T70" fmla="*/ 1 w 3"/>
                <a:gd name="T71" fmla="*/ 0 h 1"/>
                <a:gd name="T72" fmla="*/ 0 w 3"/>
                <a:gd name="T73" fmla="*/ 0 h 1"/>
                <a:gd name="T74" fmla="*/ 0 w 3"/>
                <a:gd name="T75" fmla="*/ 0 h 1"/>
                <a:gd name="T76" fmla="*/ 1 w 3"/>
                <a:gd name="T77" fmla="*/ 0 h 1"/>
                <a:gd name="T78" fmla="*/ 1 w 3"/>
                <a:gd name="T79" fmla="*/ 0 h 1"/>
                <a:gd name="T80" fmla="*/ 1 w 3"/>
                <a:gd name="T81" fmla="*/ 0 h 1"/>
                <a:gd name="T82" fmla="*/ 1 w 3"/>
                <a:gd name="T83" fmla="*/ 0 h 1"/>
                <a:gd name="T84" fmla="*/ 1 w 3"/>
                <a:gd name="T85" fmla="*/ 0 h 1"/>
                <a:gd name="T86" fmla="*/ 1 w 3"/>
                <a:gd name="T87" fmla="*/ 0 h 1"/>
                <a:gd name="T88" fmla="*/ 1 w 3"/>
                <a:gd name="T89" fmla="*/ 1 h 1"/>
                <a:gd name="T90" fmla="*/ 1 w 3"/>
                <a:gd name="T9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437"/>
            <p:cNvSpPr/>
            <p:nvPr/>
          </p:nvSpPr>
          <p:spPr bwMode="auto">
            <a:xfrm>
              <a:off x="6121400" y="3325813"/>
              <a:ext cx="12700" cy="15875"/>
            </a:xfrm>
            <a:custGeom>
              <a:avLst/>
              <a:gdLst>
                <a:gd name="T0" fmla="*/ 0 w 8"/>
                <a:gd name="T1" fmla="*/ 3 h 10"/>
                <a:gd name="T2" fmla="*/ 0 w 8"/>
                <a:gd name="T3" fmla="*/ 5 h 10"/>
                <a:gd name="T4" fmla="*/ 0 w 8"/>
                <a:gd name="T5" fmla="*/ 5 h 10"/>
                <a:gd name="T6" fmla="*/ 2 w 8"/>
                <a:gd name="T7" fmla="*/ 5 h 10"/>
                <a:gd name="T8" fmla="*/ 2 w 8"/>
                <a:gd name="T9" fmla="*/ 5 h 10"/>
                <a:gd name="T10" fmla="*/ 4 w 8"/>
                <a:gd name="T11" fmla="*/ 5 h 10"/>
                <a:gd name="T12" fmla="*/ 4 w 8"/>
                <a:gd name="T13" fmla="*/ 3 h 10"/>
                <a:gd name="T14" fmla="*/ 4 w 8"/>
                <a:gd name="T15" fmla="*/ 5 h 10"/>
                <a:gd name="T16" fmla="*/ 4 w 8"/>
                <a:gd name="T17" fmla="*/ 5 h 10"/>
                <a:gd name="T18" fmla="*/ 5 w 8"/>
                <a:gd name="T19" fmla="*/ 5 h 10"/>
                <a:gd name="T20" fmla="*/ 5 w 8"/>
                <a:gd name="T21" fmla="*/ 5 h 10"/>
                <a:gd name="T22" fmla="*/ 4 w 8"/>
                <a:gd name="T23" fmla="*/ 5 h 10"/>
                <a:gd name="T24" fmla="*/ 5 w 8"/>
                <a:gd name="T25" fmla="*/ 5 h 10"/>
                <a:gd name="T26" fmla="*/ 5 w 8"/>
                <a:gd name="T27" fmla="*/ 5 h 10"/>
                <a:gd name="T28" fmla="*/ 4 w 8"/>
                <a:gd name="T29" fmla="*/ 5 h 10"/>
                <a:gd name="T30" fmla="*/ 2 w 8"/>
                <a:gd name="T31" fmla="*/ 6 h 10"/>
                <a:gd name="T32" fmla="*/ 2 w 8"/>
                <a:gd name="T33" fmla="*/ 6 h 10"/>
                <a:gd name="T34" fmla="*/ 2 w 8"/>
                <a:gd name="T35" fmla="*/ 6 h 10"/>
                <a:gd name="T36" fmla="*/ 2 w 8"/>
                <a:gd name="T37" fmla="*/ 6 h 10"/>
                <a:gd name="T38" fmla="*/ 4 w 8"/>
                <a:gd name="T39" fmla="*/ 6 h 10"/>
                <a:gd name="T40" fmla="*/ 4 w 8"/>
                <a:gd name="T41" fmla="*/ 6 h 10"/>
                <a:gd name="T42" fmla="*/ 4 w 8"/>
                <a:gd name="T43" fmla="*/ 6 h 10"/>
                <a:gd name="T44" fmla="*/ 4 w 8"/>
                <a:gd name="T45" fmla="*/ 6 h 10"/>
                <a:gd name="T46" fmla="*/ 2 w 8"/>
                <a:gd name="T47" fmla="*/ 6 h 10"/>
                <a:gd name="T48" fmla="*/ 2 w 8"/>
                <a:gd name="T49" fmla="*/ 8 h 10"/>
                <a:gd name="T50" fmla="*/ 2 w 8"/>
                <a:gd name="T51" fmla="*/ 6 h 10"/>
                <a:gd name="T52" fmla="*/ 2 w 8"/>
                <a:gd name="T53" fmla="*/ 8 h 10"/>
                <a:gd name="T54" fmla="*/ 2 w 8"/>
                <a:gd name="T55" fmla="*/ 8 h 10"/>
                <a:gd name="T56" fmla="*/ 4 w 8"/>
                <a:gd name="T57" fmla="*/ 10 h 10"/>
                <a:gd name="T58" fmla="*/ 4 w 8"/>
                <a:gd name="T59" fmla="*/ 10 h 10"/>
                <a:gd name="T60" fmla="*/ 5 w 8"/>
                <a:gd name="T61" fmla="*/ 10 h 10"/>
                <a:gd name="T62" fmla="*/ 5 w 8"/>
                <a:gd name="T63" fmla="*/ 8 h 10"/>
                <a:gd name="T64" fmla="*/ 5 w 8"/>
                <a:gd name="T65" fmla="*/ 6 h 10"/>
                <a:gd name="T66" fmla="*/ 7 w 8"/>
                <a:gd name="T67" fmla="*/ 6 h 10"/>
                <a:gd name="T68" fmla="*/ 7 w 8"/>
                <a:gd name="T69" fmla="*/ 5 h 10"/>
                <a:gd name="T70" fmla="*/ 8 w 8"/>
                <a:gd name="T71" fmla="*/ 5 h 10"/>
                <a:gd name="T72" fmla="*/ 8 w 8"/>
                <a:gd name="T73" fmla="*/ 3 h 10"/>
                <a:gd name="T74" fmla="*/ 7 w 8"/>
                <a:gd name="T75" fmla="*/ 3 h 10"/>
                <a:gd name="T76" fmla="*/ 7 w 8"/>
                <a:gd name="T77" fmla="*/ 1 h 10"/>
                <a:gd name="T78" fmla="*/ 5 w 8"/>
                <a:gd name="T79" fmla="*/ 1 h 10"/>
                <a:gd name="T80" fmla="*/ 5 w 8"/>
                <a:gd name="T81" fmla="*/ 0 h 10"/>
                <a:gd name="T82" fmla="*/ 5 w 8"/>
                <a:gd name="T83" fmla="*/ 1 h 10"/>
                <a:gd name="T84" fmla="*/ 5 w 8"/>
                <a:gd name="T85" fmla="*/ 1 h 10"/>
                <a:gd name="T86" fmla="*/ 5 w 8"/>
                <a:gd name="T87" fmla="*/ 3 h 10"/>
                <a:gd name="T88" fmla="*/ 5 w 8"/>
                <a:gd name="T89" fmla="*/ 3 h 10"/>
                <a:gd name="T90" fmla="*/ 4 w 8"/>
                <a:gd name="T91" fmla="*/ 3 h 10"/>
                <a:gd name="T92" fmla="*/ 4 w 8"/>
                <a:gd name="T93" fmla="*/ 3 h 10"/>
                <a:gd name="T94" fmla="*/ 4 w 8"/>
                <a:gd name="T95" fmla="*/ 1 h 10"/>
                <a:gd name="T96" fmla="*/ 2 w 8"/>
                <a:gd name="T97" fmla="*/ 1 h 10"/>
                <a:gd name="T98" fmla="*/ 2 w 8"/>
                <a:gd name="T99" fmla="*/ 1 h 10"/>
                <a:gd name="T100" fmla="*/ 2 w 8"/>
                <a:gd name="T101" fmla="*/ 1 h 10"/>
                <a:gd name="T102" fmla="*/ 2 w 8"/>
                <a:gd name="T103" fmla="*/ 1 h 10"/>
                <a:gd name="T104" fmla="*/ 2 w 8"/>
                <a:gd name="T105" fmla="*/ 1 h 10"/>
                <a:gd name="T106" fmla="*/ 2 w 8"/>
                <a:gd name="T107" fmla="*/ 1 h 10"/>
                <a:gd name="T108" fmla="*/ 0 w 8"/>
                <a:gd name="T109" fmla="*/ 1 h 10"/>
                <a:gd name="T110" fmla="*/ 0 w 8"/>
                <a:gd name="T111" fmla="*/ 1 h 10"/>
                <a:gd name="T112" fmla="*/ 0 w 8"/>
                <a:gd name="T113" fmla="*/ 3 h 10"/>
                <a:gd name="T114" fmla="*/ 0 w 8"/>
                <a:gd name="T1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10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438"/>
            <p:cNvSpPr/>
            <p:nvPr/>
          </p:nvSpPr>
          <p:spPr bwMode="auto">
            <a:xfrm>
              <a:off x="6132513" y="3335338"/>
              <a:ext cx="7938" cy="3175"/>
            </a:xfrm>
            <a:custGeom>
              <a:avLst/>
              <a:gdLst>
                <a:gd name="T0" fmla="*/ 3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0 h 2"/>
                <a:gd name="T18" fmla="*/ 3 w 5"/>
                <a:gd name="T19" fmla="*/ 0 h 2"/>
                <a:gd name="T20" fmla="*/ 3 w 5"/>
                <a:gd name="T21" fmla="*/ 0 h 2"/>
                <a:gd name="T22" fmla="*/ 3 w 5"/>
                <a:gd name="T23" fmla="*/ 0 h 2"/>
                <a:gd name="T24" fmla="*/ 3 w 5"/>
                <a:gd name="T25" fmla="*/ 0 h 2"/>
                <a:gd name="T26" fmla="*/ 3 w 5"/>
                <a:gd name="T27" fmla="*/ 0 h 2"/>
                <a:gd name="T28" fmla="*/ 3 w 5"/>
                <a:gd name="T29" fmla="*/ 0 h 2"/>
                <a:gd name="T30" fmla="*/ 3 w 5"/>
                <a:gd name="T31" fmla="*/ 0 h 2"/>
                <a:gd name="T32" fmla="*/ 3 w 5"/>
                <a:gd name="T33" fmla="*/ 0 h 2"/>
                <a:gd name="T34" fmla="*/ 3 w 5"/>
                <a:gd name="T35" fmla="*/ 0 h 2"/>
                <a:gd name="T36" fmla="*/ 3 w 5"/>
                <a:gd name="T37" fmla="*/ 0 h 2"/>
                <a:gd name="T38" fmla="*/ 3 w 5"/>
                <a:gd name="T39" fmla="*/ 0 h 2"/>
                <a:gd name="T40" fmla="*/ 1 w 5"/>
                <a:gd name="T41" fmla="*/ 0 h 2"/>
                <a:gd name="T42" fmla="*/ 1 w 5"/>
                <a:gd name="T43" fmla="*/ 0 h 2"/>
                <a:gd name="T44" fmla="*/ 1 w 5"/>
                <a:gd name="T45" fmla="*/ 0 h 2"/>
                <a:gd name="T46" fmla="*/ 1 w 5"/>
                <a:gd name="T47" fmla="*/ 0 h 2"/>
                <a:gd name="T48" fmla="*/ 1 w 5"/>
                <a:gd name="T49" fmla="*/ 0 h 2"/>
                <a:gd name="T50" fmla="*/ 1 w 5"/>
                <a:gd name="T51" fmla="*/ 0 h 2"/>
                <a:gd name="T52" fmla="*/ 1 w 5"/>
                <a:gd name="T53" fmla="*/ 0 h 2"/>
                <a:gd name="T54" fmla="*/ 1 w 5"/>
                <a:gd name="T55" fmla="*/ 0 h 2"/>
                <a:gd name="T56" fmla="*/ 1 w 5"/>
                <a:gd name="T57" fmla="*/ 0 h 2"/>
                <a:gd name="T58" fmla="*/ 1 w 5"/>
                <a:gd name="T59" fmla="*/ 0 h 2"/>
                <a:gd name="T60" fmla="*/ 1 w 5"/>
                <a:gd name="T61" fmla="*/ 2 h 2"/>
                <a:gd name="T62" fmla="*/ 1 w 5"/>
                <a:gd name="T63" fmla="*/ 2 h 2"/>
                <a:gd name="T64" fmla="*/ 1 w 5"/>
                <a:gd name="T65" fmla="*/ 2 h 2"/>
                <a:gd name="T66" fmla="*/ 1 w 5"/>
                <a:gd name="T67" fmla="*/ 2 h 2"/>
                <a:gd name="T68" fmla="*/ 0 w 5"/>
                <a:gd name="T69" fmla="*/ 2 h 2"/>
                <a:gd name="T70" fmla="*/ 1 w 5"/>
                <a:gd name="T71" fmla="*/ 2 h 2"/>
                <a:gd name="T72" fmla="*/ 1 w 5"/>
                <a:gd name="T73" fmla="*/ 2 h 2"/>
                <a:gd name="T74" fmla="*/ 1 w 5"/>
                <a:gd name="T75" fmla="*/ 2 h 2"/>
                <a:gd name="T76" fmla="*/ 1 w 5"/>
                <a:gd name="T77" fmla="*/ 2 h 2"/>
                <a:gd name="T78" fmla="*/ 1 w 5"/>
                <a:gd name="T79" fmla="*/ 2 h 2"/>
                <a:gd name="T80" fmla="*/ 1 w 5"/>
                <a:gd name="T81" fmla="*/ 2 h 2"/>
                <a:gd name="T82" fmla="*/ 1 w 5"/>
                <a:gd name="T83" fmla="*/ 2 h 2"/>
                <a:gd name="T84" fmla="*/ 1 w 5"/>
                <a:gd name="T85" fmla="*/ 2 h 2"/>
                <a:gd name="T86" fmla="*/ 1 w 5"/>
                <a:gd name="T87" fmla="*/ 2 h 2"/>
                <a:gd name="T88" fmla="*/ 3 w 5"/>
                <a:gd name="T89" fmla="*/ 2 h 2"/>
                <a:gd name="T90" fmla="*/ 1 w 5"/>
                <a:gd name="T91" fmla="*/ 2 h 2"/>
                <a:gd name="T92" fmla="*/ 1 w 5"/>
                <a:gd name="T93" fmla="*/ 2 h 2"/>
                <a:gd name="T94" fmla="*/ 1 w 5"/>
                <a:gd name="T95" fmla="*/ 2 h 2"/>
                <a:gd name="T96" fmla="*/ 1 w 5"/>
                <a:gd name="T97" fmla="*/ 2 h 2"/>
                <a:gd name="T98" fmla="*/ 1 w 5"/>
                <a:gd name="T99" fmla="*/ 2 h 2"/>
                <a:gd name="T100" fmla="*/ 1 w 5"/>
                <a:gd name="T101" fmla="*/ 2 h 2"/>
                <a:gd name="T102" fmla="*/ 3 w 5"/>
                <a:gd name="T103" fmla="*/ 2 h 2"/>
                <a:gd name="T104" fmla="*/ 3 w 5"/>
                <a:gd name="T105" fmla="*/ 2 h 2"/>
                <a:gd name="T106" fmla="*/ 3 w 5"/>
                <a:gd name="T107" fmla="*/ 2 h 2"/>
                <a:gd name="T108" fmla="*/ 3 w 5"/>
                <a:gd name="T109" fmla="*/ 2 h 2"/>
                <a:gd name="T110" fmla="*/ 3 w 5"/>
                <a:gd name="T111" fmla="*/ 2 h 2"/>
                <a:gd name="T112" fmla="*/ 3 w 5"/>
                <a:gd name="T113" fmla="*/ 2 h 2"/>
                <a:gd name="T114" fmla="*/ 3 w 5"/>
                <a:gd name="T1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439"/>
            <p:cNvSpPr/>
            <p:nvPr/>
          </p:nvSpPr>
          <p:spPr bwMode="auto">
            <a:xfrm>
              <a:off x="6132513" y="3325813"/>
              <a:ext cx="12700" cy="4763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1 h 3"/>
                <a:gd name="T4" fmla="*/ 0 w 8"/>
                <a:gd name="T5" fmla="*/ 1 h 3"/>
                <a:gd name="T6" fmla="*/ 0 w 8"/>
                <a:gd name="T7" fmla="*/ 1 h 3"/>
                <a:gd name="T8" fmla="*/ 0 w 8"/>
                <a:gd name="T9" fmla="*/ 1 h 3"/>
                <a:gd name="T10" fmla="*/ 1 w 8"/>
                <a:gd name="T11" fmla="*/ 1 h 3"/>
                <a:gd name="T12" fmla="*/ 1 w 8"/>
                <a:gd name="T13" fmla="*/ 1 h 3"/>
                <a:gd name="T14" fmla="*/ 1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3 w 8"/>
                <a:gd name="T21" fmla="*/ 1 h 3"/>
                <a:gd name="T22" fmla="*/ 3 w 8"/>
                <a:gd name="T23" fmla="*/ 1 h 3"/>
                <a:gd name="T24" fmla="*/ 3 w 8"/>
                <a:gd name="T25" fmla="*/ 1 h 3"/>
                <a:gd name="T26" fmla="*/ 1 w 8"/>
                <a:gd name="T27" fmla="*/ 1 h 3"/>
                <a:gd name="T28" fmla="*/ 1 w 8"/>
                <a:gd name="T29" fmla="*/ 1 h 3"/>
                <a:gd name="T30" fmla="*/ 1 w 8"/>
                <a:gd name="T31" fmla="*/ 1 h 3"/>
                <a:gd name="T32" fmla="*/ 1 w 8"/>
                <a:gd name="T33" fmla="*/ 1 h 3"/>
                <a:gd name="T34" fmla="*/ 1 w 8"/>
                <a:gd name="T35" fmla="*/ 1 h 3"/>
                <a:gd name="T36" fmla="*/ 1 w 8"/>
                <a:gd name="T37" fmla="*/ 1 h 3"/>
                <a:gd name="T38" fmla="*/ 1 w 8"/>
                <a:gd name="T39" fmla="*/ 3 h 3"/>
                <a:gd name="T40" fmla="*/ 1 w 8"/>
                <a:gd name="T41" fmla="*/ 3 h 3"/>
                <a:gd name="T42" fmla="*/ 3 w 8"/>
                <a:gd name="T43" fmla="*/ 3 h 3"/>
                <a:gd name="T44" fmla="*/ 3 w 8"/>
                <a:gd name="T45" fmla="*/ 3 h 3"/>
                <a:gd name="T46" fmla="*/ 3 w 8"/>
                <a:gd name="T47" fmla="*/ 3 h 3"/>
                <a:gd name="T48" fmla="*/ 3 w 8"/>
                <a:gd name="T49" fmla="*/ 3 h 3"/>
                <a:gd name="T50" fmla="*/ 5 w 8"/>
                <a:gd name="T51" fmla="*/ 3 h 3"/>
                <a:gd name="T52" fmla="*/ 5 w 8"/>
                <a:gd name="T53" fmla="*/ 3 h 3"/>
                <a:gd name="T54" fmla="*/ 5 w 8"/>
                <a:gd name="T55" fmla="*/ 3 h 3"/>
                <a:gd name="T56" fmla="*/ 6 w 8"/>
                <a:gd name="T57" fmla="*/ 3 h 3"/>
                <a:gd name="T58" fmla="*/ 6 w 8"/>
                <a:gd name="T59" fmla="*/ 1 h 3"/>
                <a:gd name="T60" fmla="*/ 6 w 8"/>
                <a:gd name="T61" fmla="*/ 1 h 3"/>
                <a:gd name="T62" fmla="*/ 6 w 8"/>
                <a:gd name="T63" fmla="*/ 0 h 3"/>
                <a:gd name="T64" fmla="*/ 6 w 8"/>
                <a:gd name="T65" fmla="*/ 0 h 3"/>
                <a:gd name="T66" fmla="*/ 6 w 8"/>
                <a:gd name="T67" fmla="*/ 0 h 3"/>
                <a:gd name="T68" fmla="*/ 6 w 8"/>
                <a:gd name="T69" fmla="*/ 0 h 3"/>
                <a:gd name="T70" fmla="*/ 6 w 8"/>
                <a:gd name="T71" fmla="*/ 0 h 3"/>
                <a:gd name="T72" fmla="*/ 5 w 8"/>
                <a:gd name="T73" fmla="*/ 0 h 3"/>
                <a:gd name="T74" fmla="*/ 5 w 8"/>
                <a:gd name="T75" fmla="*/ 0 h 3"/>
                <a:gd name="T76" fmla="*/ 5 w 8"/>
                <a:gd name="T77" fmla="*/ 0 h 3"/>
                <a:gd name="T78" fmla="*/ 5 w 8"/>
                <a:gd name="T79" fmla="*/ 0 h 3"/>
                <a:gd name="T80" fmla="*/ 3 w 8"/>
                <a:gd name="T81" fmla="*/ 0 h 3"/>
                <a:gd name="T82" fmla="*/ 3 w 8"/>
                <a:gd name="T83" fmla="*/ 0 h 3"/>
                <a:gd name="T84" fmla="*/ 3 w 8"/>
                <a:gd name="T85" fmla="*/ 0 h 3"/>
                <a:gd name="T86" fmla="*/ 3 w 8"/>
                <a:gd name="T87" fmla="*/ 0 h 3"/>
                <a:gd name="T88" fmla="*/ 3 w 8"/>
                <a:gd name="T89" fmla="*/ 0 h 3"/>
                <a:gd name="T90" fmla="*/ 3 w 8"/>
                <a:gd name="T91" fmla="*/ 0 h 3"/>
                <a:gd name="T92" fmla="*/ 3 w 8"/>
                <a:gd name="T93" fmla="*/ 0 h 3"/>
                <a:gd name="T94" fmla="*/ 3 w 8"/>
                <a:gd name="T95" fmla="*/ 1 h 3"/>
                <a:gd name="T96" fmla="*/ 3 w 8"/>
                <a:gd name="T97" fmla="*/ 0 h 3"/>
                <a:gd name="T98" fmla="*/ 1 w 8"/>
                <a:gd name="T99" fmla="*/ 0 h 3"/>
                <a:gd name="T100" fmla="*/ 1 w 8"/>
                <a:gd name="T101" fmla="*/ 0 h 3"/>
                <a:gd name="T102" fmla="*/ 1 w 8"/>
                <a:gd name="T103" fmla="*/ 0 h 3"/>
                <a:gd name="T104" fmla="*/ 1 w 8"/>
                <a:gd name="T105" fmla="*/ 0 h 3"/>
                <a:gd name="T106" fmla="*/ 0 w 8"/>
                <a:gd name="T107" fmla="*/ 0 h 3"/>
                <a:gd name="T108" fmla="*/ 0 w 8"/>
                <a:gd name="T109" fmla="*/ 0 h 3"/>
                <a:gd name="T110" fmla="*/ 0 w 8"/>
                <a:gd name="T111" fmla="*/ 0 h 3"/>
                <a:gd name="T112" fmla="*/ 0 w 8"/>
                <a:gd name="T113" fmla="*/ 0 h 3"/>
                <a:gd name="T114" fmla="*/ 0 w 8"/>
                <a:gd name="T1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40"/>
            <p:cNvSpPr/>
            <p:nvPr/>
          </p:nvSpPr>
          <p:spPr bwMode="auto">
            <a:xfrm>
              <a:off x="6075363" y="3359150"/>
              <a:ext cx="4763" cy="317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1 w 3"/>
                <a:gd name="T15" fmla="*/ 2 h 2"/>
                <a:gd name="T16" fmla="*/ 1 w 3"/>
                <a:gd name="T17" fmla="*/ 2 h 2"/>
                <a:gd name="T18" fmla="*/ 1 w 3"/>
                <a:gd name="T19" fmla="*/ 2 h 2"/>
                <a:gd name="T20" fmla="*/ 1 w 3"/>
                <a:gd name="T21" fmla="*/ 2 h 2"/>
                <a:gd name="T22" fmla="*/ 1 w 3"/>
                <a:gd name="T23" fmla="*/ 2 h 2"/>
                <a:gd name="T24" fmla="*/ 3 w 3"/>
                <a:gd name="T25" fmla="*/ 2 h 2"/>
                <a:gd name="T26" fmla="*/ 3 w 3"/>
                <a:gd name="T27" fmla="*/ 2 h 2"/>
                <a:gd name="T28" fmla="*/ 3 w 3"/>
                <a:gd name="T29" fmla="*/ 2 h 2"/>
                <a:gd name="T30" fmla="*/ 3 w 3"/>
                <a:gd name="T31" fmla="*/ 2 h 2"/>
                <a:gd name="T32" fmla="*/ 3 w 3"/>
                <a:gd name="T33" fmla="*/ 2 h 2"/>
                <a:gd name="T34" fmla="*/ 3 w 3"/>
                <a:gd name="T35" fmla="*/ 0 h 2"/>
                <a:gd name="T36" fmla="*/ 3 w 3"/>
                <a:gd name="T37" fmla="*/ 0 h 2"/>
                <a:gd name="T38" fmla="*/ 3 w 3"/>
                <a:gd name="T39" fmla="*/ 0 h 2"/>
                <a:gd name="T40" fmla="*/ 3 w 3"/>
                <a:gd name="T41" fmla="*/ 0 h 2"/>
                <a:gd name="T42" fmla="*/ 1 w 3"/>
                <a:gd name="T43" fmla="*/ 0 h 2"/>
                <a:gd name="T44" fmla="*/ 1 w 3"/>
                <a:gd name="T45" fmla="*/ 0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2 h 2"/>
                <a:gd name="T52" fmla="*/ 1 w 3"/>
                <a:gd name="T53" fmla="*/ 2 h 2"/>
                <a:gd name="T54" fmla="*/ 1 w 3"/>
                <a:gd name="T55" fmla="*/ 2 h 2"/>
                <a:gd name="T56" fmla="*/ 1 w 3"/>
                <a:gd name="T57" fmla="*/ 2 h 2"/>
                <a:gd name="T58" fmla="*/ 1 w 3"/>
                <a:gd name="T59" fmla="*/ 2 h 2"/>
                <a:gd name="T60" fmla="*/ 1 w 3"/>
                <a:gd name="T61" fmla="*/ 2 h 2"/>
                <a:gd name="T62" fmla="*/ 0 w 3"/>
                <a:gd name="T63" fmla="*/ 2 h 2"/>
                <a:gd name="T64" fmla="*/ 0 w 3"/>
                <a:gd name="T65" fmla="*/ 2 h 2"/>
                <a:gd name="T66" fmla="*/ 0 w 3"/>
                <a:gd name="T67" fmla="*/ 2 h 2"/>
                <a:gd name="T68" fmla="*/ 0 w 3"/>
                <a:gd name="T69" fmla="*/ 2 h 2"/>
                <a:gd name="T70" fmla="*/ 0 w 3"/>
                <a:gd name="T71" fmla="*/ 2 h 2"/>
                <a:gd name="T72" fmla="*/ 0 w 3"/>
                <a:gd name="T73" fmla="*/ 2 h 2"/>
                <a:gd name="T74" fmla="*/ 1 w 3"/>
                <a:gd name="T75" fmla="*/ 2 h 2"/>
                <a:gd name="T76" fmla="*/ 1 w 3"/>
                <a:gd name="T77" fmla="*/ 2 h 2"/>
                <a:gd name="T78" fmla="*/ 1 w 3"/>
                <a:gd name="T79" fmla="*/ 2 h 2"/>
                <a:gd name="T80" fmla="*/ 1 w 3"/>
                <a:gd name="T8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441"/>
            <p:cNvSpPr/>
            <p:nvPr/>
          </p:nvSpPr>
          <p:spPr bwMode="auto">
            <a:xfrm>
              <a:off x="6056313" y="3411538"/>
              <a:ext cx="19050" cy="34925"/>
            </a:xfrm>
            <a:custGeom>
              <a:avLst/>
              <a:gdLst>
                <a:gd name="T0" fmla="*/ 12 w 12"/>
                <a:gd name="T1" fmla="*/ 17 h 22"/>
                <a:gd name="T2" fmla="*/ 12 w 12"/>
                <a:gd name="T3" fmla="*/ 15 h 22"/>
                <a:gd name="T4" fmla="*/ 10 w 12"/>
                <a:gd name="T5" fmla="*/ 15 h 22"/>
                <a:gd name="T6" fmla="*/ 10 w 12"/>
                <a:gd name="T7" fmla="*/ 13 h 22"/>
                <a:gd name="T8" fmla="*/ 10 w 12"/>
                <a:gd name="T9" fmla="*/ 13 h 22"/>
                <a:gd name="T10" fmla="*/ 10 w 12"/>
                <a:gd name="T11" fmla="*/ 10 h 22"/>
                <a:gd name="T12" fmla="*/ 8 w 12"/>
                <a:gd name="T13" fmla="*/ 8 h 22"/>
                <a:gd name="T14" fmla="*/ 8 w 12"/>
                <a:gd name="T15" fmla="*/ 7 h 22"/>
                <a:gd name="T16" fmla="*/ 7 w 12"/>
                <a:gd name="T17" fmla="*/ 7 h 22"/>
                <a:gd name="T18" fmla="*/ 7 w 12"/>
                <a:gd name="T19" fmla="*/ 7 h 22"/>
                <a:gd name="T20" fmla="*/ 8 w 12"/>
                <a:gd name="T21" fmla="*/ 5 h 22"/>
                <a:gd name="T22" fmla="*/ 8 w 12"/>
                <a:gd name="T23" fmla="*/ 5 h 22"/>
                <a:gd name="T24" fmla="*/ 8 w 12"/>
                <a:gd name="T25" fmla="*/ 4 h 22"/>
                <a:gd name="T26" fmla="*/ 7 w 12"/>
                <a:gd name="T27" fmla="*/ 4 h 22"/>
                <a:gd name="T28" fmla="*/ 8 w 12"/>
                <a:gd name="T29" fmla="*/ 2 h 22"/>
                <a:gd name="T30" fmla="*/ 8 w 12"/>
                <a:gd name="T31" fmla="*/ 0 h 22"/>
                <a:gd name="T32" fmla="*/ 7 w 12"/>
                <a:gd name="T33" fmla="*/ 0 h 22"/>
                <a:gd name="T34" fmla="*/ 7 w 12"/>
                <a:gd name="T35" fmla="*/ 2 h 22"/>
                <a:gd name="T36" fmla="*/ 5 w 12"/>
                <a:gd name="T37" fmla="*/ 2 h 22"/>
                <a:gd name="T38" fmla="*/ 5 w 12"/>
                <a:gd name="T39" fmla="*/ 2 h 22"/>
                <a:gd name="T40" fmla="*/ 5 w 12"/>
                <a:gd name="T41" fmla="*/ 4 h 22"/>
                <a:gd name="T42" fmla="*/ 3 w 12"/>
                <a:gd name="T43" fmla="*/ 5 h 22"/>
                <a:gd name="T44" fmla="*/ 3 w 12"/>
                <a:gd name="T45" fmla="*/ 5 h 22"/>
                <a:gd name="T46" fmla="*/ 3 w 12"/>
                <a:gd name="T47" fmla="*/ 5 h 22"/>
                <a:gd name="T48" fmla="*/ 5 w 12"/>
                <a:gd name="T49" fmla="*/ 5 h 22"/>
                <a:gd name="T50" fmla="*/ 3 w 12"/>
                <a:gd name="T51" fmla="*/ 7 h 22"/>
                <a:gd name="T52" fmla="*/ 3 w 12"/>
                <a:gd name="T53" fmla="*/ 8 h 22"/>
                <a:gd name="T54" fmla="*/ 3 w 12"/>
                <a:gd name="T55" fmla="*/ 7 h 22"/>
                <a:gd name="T56" fmla="*/ 3 w 12"/>
                <a:gd name="T57" fmla="*/ 7 h 22"/>
                <a:gd name="T58" fmla="*/ 5 w 12"/>
                <a:gd name="T59" fmla="*/ 8 h 22"/>
                <a:gd name="T60" fmla="*/ 3 w 12"/>
                <a:gd name="T61" fmla="*/ 8 h 22"/>
                <a:gd name="T62" fmla="*/ 3 w 12"/>
                <a:gd name="T63" fmla="*/ 10 h 22"/>
                <a:gd name="T64" fmla="*/ 5 w 12"/>
                <a:gd name="T65" fmla="*/ 10 h 22"/>
                <a:gd name="T66" fmla="*/ 5 w 12"/>
                <a:gd name="T67" fmla="*/ 10 h 22"/>
                <a:gd name="T68" fmla="*/ 5 w 12"/>
                <a:gd name="T69" fmla="*/ 10 h 22"/>
                <a:gd name="T70" fmla="*/ 5 w 12"/>
                <a:gd name="T71" fmla="*/ 12 h 22"/>
                <a:gd name="T72" fmla="*/ 7 w 12"/>
                <a:gd name="T73" fmla="*/ 12 h 22"/>
                <a:gd name="T74" fmla="*/ 5 w 12"/>
                <a:gd name="T75" fmla="*/ 12 h 22"/>
                <a:gd name="T76" fmla="*/ 5 w 12"/>
                <a:gd name="T77" fmla="*/ 13 h 22"/>
                <a:gd name="T78" fmla="*/ 5 w 12"/>
                <a:gd name="T79" fmla="*/ 13 h 22"/>
                <a:gd name="T80" fmla="*/ 3 w 12"/>
                <a:gd name="T81" fmla="*/ 13 h 22"/>
                <a:gd name="T82" fmla="*/ 3 w 12"/>
                <a:gd name="T83" fmla="*/ 15 h 22"/>
                <a:gd name="T84" fmla="*/ 3 w 12"/>
                <a:gd name="T85" fmla="*/ 15 h 22"/>
                <a:gd name="T86" fmla="*/ 2 w 12"/>
                <a:gd name="T87" fmla="*/ 17 h 22"/>
                <a:gd name="T88" fmla="*/ 2 w 12"/>
                <a:gd name="T89" fmla="*/ 17 h 22"/>
                <a:gd name="T90" fmla="*/ 2 w 12"/>
                <a:gd name="T91" fmla="*/ 18 h 22"/>
                <a:gd name="T92" fmla="*/ 3 w 12"/>
                <a:gd name="T93" fmla="*/ 18 h 22"/>
                <a:gd name="T94" fmla="*/ 3 w 12"/>
                <a:gd name="T95" fmla="*/ 18 h 22"/>
                <a:gd name="T96" fmla="*/ 2 w 12"/>
                <a:gd name="T97" fmla="*/ 20 h 22"/>
                <a:gd name="T98" fmla="*/ 2 w 12"/>
                <a:gd name="T99" fmla="*/ 20 h 22"/>
                <a:gd name="T100" fmla="*/ 3 w 12"/>
                <a:gd name="T101" fmla="*/ 22 h 22"/>
                <a:gd name="T102" fmla="*/ 3 w 12"/>
                <a:gd name="T103" fmla="*/ 20 h 22"/>
                <a:gd name="T104" fmla="*/ 5 w 12"/>
                <a:gd name="T105" fmla="*/ 20 h 22"/>
                <a:gd name="T106" fmla="*/ 5 w 12"/>
                <a:gd name="T107" fmla="*/ 20 h 22"/>
                <a:gd name="T108" fmla="*/ 7 w 12"/>
                <a:gd name="T109" fmla="*/ 20 h 22"/>
                <a:gd name="T110" fmla="*/ 8 w 12"/>
                <a:gd name="T111" fmla="*/ 20 h 22"/>
                <a:gd name="T112" fmla="*/ 10 w 12"/>
                <a:gd name="T113" fmla="*/ 18 h 22"/>
                <a:gd name="T114" fmla="*/ 10 w 12"/>
                <a:gd name="T115" fmla="*/ 18 h 22"/>
                <a:gd name="T116" fmla="*/ 10 w 12"/>
                <a:gd name="T117" fmla="*/ 18 h 22"/>
                <a:gd name="T118" fmla="*/ 10 w 12"/>
                <a:gd name="T11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" h="22">
                  <a:moveTo>
                    <a:pt x="10" y="18"/>
                  </a:moveTo>
                  <a:lnTo>
                    <a:pt x="10" y="18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442"/>
            <p:cNvSpPr/>
            <p:nvPr/>
          </p:nvSpPr>
          <p:spPr bwMode="auto">
            <a:xfrm>
              <a:off x="6075363" y="3403600"/>
              <a:ext cx="1588" cy="6350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  <a:gd name="T4" fmla="*/ 0 w 1"/>
                <a:gd name="T5" fmla="*/ 2 h 4"/>
                <a:gd name="T6" fmla="*/ 0 w 1"/>
                <a:gd name="T7" fmla="*/ 2 h 4"/>
                <a:gd name="T8" fmla="*/ 0 w 1"/>
                <a:gd name="T9" fmla="*/ 4 h 4"/>
                <a:gd name="T10" fmla="*/ 0 w 1"/>
                <a:gd name="T11" fmla="*/ 4 h 4"/>
                <a:gd name="T12" fmla="*/ 0 w 1"/>
                <a:gd name="T13" fmla="*/ 4 h 4"/>
                <a:gd name="T14" fmla="*/ 0 w 1"/>
                <a:gd name="T15" fmla="*/ 2 h 4"/>
                <a:gd name="T16" fmla="*/ 0 w 1"/>
                <a:gd name="T17" fmla="*/ 2 h 4"/>
                <a:gd name="T18" fmla="*/ 1 w 1"/>
                <a:gd name="T19" fmla="*/ 2 h 4"/>
                <a:gd name="T20" fmla="*/ 1 w 1"/>
                <a:gd name="T21" fmla="*/ 2 h 4"/>
                <a:gd name="T22" fmla="*/ 1 w 1"/>
                <a:gd name="T23" fmla="*/ 2 h 4"/>
                <a:gd name="T24" fmla="*/ 1 w 1"/>
                <a:gd name="T25" fmla="*/ 2 h 4"/>
                <a:gd name="T26" fmla="*/ 1 w 1"/>
                <a:gd name="T27" fmla="*/ 0 h 4"/>
                <a:gd name="T28" fmla="*/ 1 w 1"/>
                <a:gd name="T29" fmla="*/ 0 h 4"/>
                <a:gd name="T30" fmla="*/ 0 w 1"/>
                <a:gd name="T31" fmla="*/ 0 h 4"/>
                <a:gd name="T32" fmla="*/ 0 w 1"/>
                <a:gd name="T33" fmla="*/ 0 h 4"/>
                <a:gd name="T34" fmla="*/ 0 w 1"/>
                <a:gd name="T35" fmla="*/ 0 h 4"/>
                <a:gd name="T36" fmla="*/ 0 w 1"/>
                <a:gd name="T37" fmla="*/ 0 h 4"/>
                <a:gd name="T38" fmla="*/ 0 w 1"/>
                <a:gd name="T39" fmla="*/ 2 h 4"/>
                <a:gd name="T40" fmla="*/ 0 w 1"/>
                <a:gd name="T41" fmla="*/ 2 h 4"/>
                <a:gd name="T42" fmla="*/ 0 w 1"/>
                <a:gd name="T43" fmla="*/ 2 h 4"/>
                <a:gd name="T44" fmla="*/ 0 w 1"/>
                <a:gd name="T45" fmla="*/ 2 h 4"/>
                <a:gd name="T46" fmla="*/ 0 w 1"/>
                <a:gd name="T47" fmla="*/ 2 h 4"/>
                <a:gd name="T48" fmla="*/ 0 w 1"/>
                <a:gd name="T49" fmla="*/ 2 h 4"/>
                <a:gd name="T50" fmla="*/ 0 w 1"/>
                <a:gd name="T51" fmla="*/ 2 h 4"/>
                <a:gd name="T52" fmla="*/ 0 w 1"/>
                <a:gd name="T53" fmla="*/ 2 h 4"/>
                <a:gd name="T54" fmla="*/ 0 w 1"/>
                <a:gd name="T55" fmla="*/ 2 h 4"/>
                <a:gd name="T56" fmla="*/ 0 w 1"/>
                <a:gd name="T57" fmla="*/ 2 h 4"/>
                <a:gd name="T58" fmla="*/ 0 w 1"/>
                <a:gd name="T59" fmla="*/ 2 h 4"/>
                <a:gd name="T60" fmla="*/ 0 w 1"/>
                <a:gd name="T61" fmla="*/ 2 h 4"/>
                <a:gd name="T62" fmla="*/ 0 w 1"/>
                <a:gd name="T63" fmla="*/ 2 h 4"/>
                <a:gd name="T64" fmla="*/ 0 w 1"/>
                <a:gd name="T65" fmla="*/ 2 h 4"/>
                <a:gd name="T66" fmla="*/ 0 w 1"/>
                <a:gd name="T67" fmla="*/ 2 h 4"/>
                <a:gd name="T68" fmla="*/ 0 w 1"/>
                <a:gd name="T69" fmla="*/ 2 h 4"/>
                <a:gd name="T70" fmla="*/ 0 w 1"/>
                <a:gd name="T71" fmla="*/ 2 h 4"/>
                <a:gd name="T72" fmla="*/ 0 w 1"/>
                <a:gd name="T73" fmla="*/ 2 h 4"/>
                <a:gd name="T74" fmla="*/ 0 w 1"/>
                <a:gd name="T75" fmla="*/ 2 h 4"/>
                <a:gd name="T76" fmla="*/ 0 w 1"/>
                <a:gd name="T7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443"/>
            <p:cNvSpPr/>
            <p:nvPr/>
          </p:nvSpPr>
          <p:spPr bwMode="auto">
            <a:xfrm>
              <a:off x="6069013" y="3409950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0 w 2"/>
                <a:gd name="T17" fmla="*/ 1 h 1"/>
                <a:gd name="T18" fmla="*/ 0 w 2"/>
                <a:gd name="T19" fmla="*/ 1 h 1"/>
                <a:gd name="T20" fmla="*/ 0 w 2"/>
                <a:gd name="T21" fmla="*/ 1 h 1"/>
                <a:gd name="T22" fmla="*/ 0 w 2"/>
                <a:gd name="T23" fmla="*/ 1 h 1"/>
                <a:gd name="T24" fmla="*/ 0 w 2"/>
                <a:gd name="T25" fmla="*/ 1 h 1"/>
                <a:gd name="T26" fmla="*/ 0 w 2"/>
                <a:gd name="T27" fmla="*/ 1 h 1"/>
                <a:gd name="T28" fmla="*/ 0 w 2"/>
                <a:gd name="T29" fmla="*/ 1 h 1"/>
                <a:gd name="T30" fmla="*/ 0 w 2"/>
                <a:gd name="T31" fmla="*/ 1 h 1"/>
                <a:gd name="T32" fmla="*/ 0 w 2"/>
                <a:gd name="T33" fmla="*/ 1 h 1"/>
                <a:gd name="T34" fmla="*/ 0 w 2"/>
                <a:gd name="T35" fmla="*/ 1 h 1"/>
                <a:gd name="T36" fmla="*/ 0 w 2"/>
                <a:gd name="T37" fmla="*/ 1 h 1"/>
                <a:gd name="T38" fmla="*/ 0 w 2"/>
                <a:gd name="T39" fmla="*/ 1 h 1"/>
                <a:gd name="T40" fmla="*/ 2 w 2"/>
                <a:gd name="T41" fmla="*/ 1 h 1"/>
                <a:gd name="T42" fmla="*/ 2 w 2"/>
                <a:gd name="T43" fmla="*/ 1 h 1"/>
                <a:gd name="T44" fmla="*/ 2 w 2"/>
                <a:gd name="T45" fmla="*/ 1 h 1"/>
                <a:gd name="T46" fmla="*/ 2 w 2"/>
                <a:gd name="T47" fmla="*/ 1 h 1"/>
                <a:gd name="T48" fmla="*/ 2 w 2"/>
                <a:gd name="T49" fmla="*/ 1 h 1"/>
                <a:gd name="T50" fmla="*/ 2 w 2"/>
                <a:gd name="T51" fmla="*/ 1 h 1"/>
                <a:gd name="T52" fmla="*/ 2 w 2"/>
                <a:gd name="T53" fmla="*/ 1 h 1"/>
                <a:gd name="T54" fmla="*/ 2 w 2"/>
                <a:gd name="T55" fmla="*/ 1 h 1"/>
                <a:gd name="T56" fmla="*/ 2 w 2"/>
                <a:gd name="T57" fmla="*/ 1 h 1"/>
                <a:gd name="T58" fmla="*/ 2 w 2"/>
                <a:gd name="T59" fmla="*/ 1 h 1"/>
                <a:gd name="T60" fmla="*/ 2 w 2"/>
                <a:gd name="T61" fmla="*/ 1 h 1"/>
                <a:gd name="T62" fmla="*/ 2 w 2"/>
                <a:gd name="T63" fmla="*/ 1 h 1"/>
                <a:gd name="T64" fmla="*/ 2 w 2"/>
                <a:gd name="T65" fmla="*/ 0 h 1"/>
                <a:gd name="T66" fmla="*/ 2 w 2"/>
                <a:gd name="T6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444"/>
            <p:cNvSpPr/>
            <p:nvPr/>
          </p:nvSpPr>
          <p:spPr bwMode="auto">
            <a:xfrm>
              <a:off x="6067425" y="339566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0 h 2"/>
                <a:gd name="T5" fmla="*/ 0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2 h 2"/>
                <a:gd name="T25" fmla="*/ 2 h 2"/>
                <a:gd name="T26" fmla="*/ 2 h 2"/>
                <a:gd name="T27" fmla="*/ 0 h 2"/>
                <a:gd name="T28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445"/>
            <p:cNvSpPr/>
            <p:nvPr/>
          </p:nvSpPr>
          <p:spPr bwMode="auto">
            <a:xfrm>
              <a:off x="6067425" y="339883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2 h 2"/>
                <a:gd name="T25" fmla="*/ 2 h 2"/>
                <a:gd name="T26" fmla="*/ 2 h 2"/>
                <a:gd name="T27" fmla="*/ 0 h 2"/>
                <a:gd name="T28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446"/>
            <p:cNvSpPr/>
            <p:nvPr/>
          </p:nvSpPr>
          <p:spPr bwMode="auto">
            <a:xfrm>
              <a:off x="6067425" y="339566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2 h 2"/>
                <a:gd name="T25" fmla="*/ 2 h 2"/>
                <a:gd name="T26" fmla="*/ 2 h 2"/>
                <a:gd name="T27" fmla="*/ 2 h 2"/>
                <a:gd name="T28" fmla="*/ 2 h 2"/>
                <a:gd name="T29" fmla="*/ 2 h 2"/>
                <a:gd name="T30" fmla="*/ 2 h 2"/>
                <a:gd name="T31" fmla="*/ 2 h 2"/>
                <a:gd name="T32" fmla="*/ 2 h 2"/>
                <a:gd name="T33" fmla="*/ 2 h 2"/>
                <a:gd name="T34" fmla="*/ 2 h 2"/>
                <a:gd name="T35" fmla="*/ 2 h 2"/>
                <a:gd name="T36" fmla="*/ 0 h 2"/>
                <a:gd name="T37" fmla="*/ 0 h 2"/>
                <a:gd name="T38" fmla="*/ 2 h 2"/>
                <a:gd name="T39" fmla="*/ 2 h 2"/>
                <a:gd name="T40" fmla="*/ 2 h 2"/>
                <a:gd name="T41" fmla="*/ 2 h 2"/>
                <a:gd name="T42" fmla="*/ 2 h 2"/>
                <a:gd name="T43" fmla="*/ 2 h 2"/>
                <a:gd name="T44" fmla="*/ 2 h 2"/>
                <a:gd name="T45" fmla="*/ 2 h 2"/>
                <a:gd name="T46" fmla="*/ 2 h 2"/>
                <a:gd name="T47" fmla="*/ 2 h 2"/>
                <a:gd name="T48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447"/>
            <p:cNvSpPr>
              <a:spLocks noEditPoints="1"/>
            </p:cNvSpPr>
            <p:nvPr/>
          </p:nvSpPr>
          <p:spPr bwMode="auto">
            <a:xfrm>
              <a:off x="5980113" y="3305175"/>
              <a:ext cx="112713" cy="93663"/>
            </a:xfrm>
            <a:custGeom>
              <a:avLst/>
              <a:gdLst>
                <a:gd name="T0" fmla="*/ 15 w 71"/>
                <a:gd name="T1" fmla="*/ 49 h 59"/>
                <a:gd name="T2" fmla="*/ 18 w 71"/>
                <a:gd name="T3" fmla="*/ 46 h 59"/>
                <a:gd name="T4" fmla="*/ 23 w 71"/>
                <a:gd name="T5" fmla="*/ 46 h 59"/>
                <a:gd name="T6" fmla="*/ 27 w 71"/>
                <a:gd name="T7" fmla="*/ 42 h 59"/>
                <a:gd name="T8" fmla="*/ 31 w 71"/>
                <a:gd name="T9" fmla="*/ 41 h 59"/>
                <a:gd name="T10" fmla="*/ 36 w 71"/>
                <a:gd name="T11" fmla="*/ 41 h 59"/>
                <a:gd name="T12" fmla="*/ 45 w 71"/>
                <a:gd name="T13" fmla="*/ 36 h 59"/>
                <a:gd name="T14" fmla="*/ 40 w 71"/>
                <a:gd name="T15" fmla="*/ 36 h 59"/>
                <a:gd name="T16" fmla="*/ 43 w 71"/>
                <a:gd name="T17" fmla="*/ 33 h 59"/>
                <a:gd name="T18" fmla="*/ 46 w 71"/>
                <a:gd name="T19" fmla="*/ 33 h 59"/>
                <a:gd name="T20" fmla="*/ 45 w 71"/>
                <a:gd name="T21" fmla="*/ 31 h 59"/>
                <a:gd name="T22" fmla="*/ 45 w 71"/>
                <a:gd name="T23" fmla="*/ 28 h 59"/>
                <a:gd name="T24" fmla="*/ 48 w 71"/>
                <a:gd name="T25" fmla="*/ 28 h 59"/>
                <a:gd name="T26" fmla="*/ 51 w 71"/>
                <a:gd name="T27" fmla="*/ 26 h 59"/>
                <a:gd name="T28" fmla="*/ 53 w 71"/>
                <a:gd name="T29" fmla="*/ 23 h 59"/>
                <a:gd name="T30" fmla="*/ 55 w 71"/>
                <a:gd name="T31" fmla="*/ 21 h 59"/>
                <a:gd name="T32" fmla="*/ 60 w 71"/>
                <a:gd name="T33" fmla="*/ 19 h 59"/>
                <a:gd name="T34" fmla="*/ 60 w 71"/>
                <a:gd name="T35" fmla="*/ 16 h 59"/>
                <a:gd name="T36" fmla="*/ 64 w 71"/>
                <a:gd name="T37" fmla="*/ 9 h 59"/>
                <a:gd name="T38" fmla="*/ 66 w 71"/>
                <a:gd name="T39" fmla="*/ 6 h 59"/>
                <a:gd name="T40" fmla="*/ 56 w 71"/>
                <a:gd name="T41" fmla="*/ 9 h 59"/>
                <a:gd name="T42" fmla="*/ 60 w 71"/>
                <a:gd name="T43" fmla="*/ 6 h 59"/>
                <a:gd name="T44" fmla="*/ 55 w 71"/>
                <a:gd name="T45" fmla="*/ 5 h 59"/>
                <a:gd name="T46" fmla="*/ 61 w 71"/>
                <a:gd name="T47" fmla="*/ 5 h 59"/>
                <a:gd name="T48" fmla="*/ 61 w 71"/>
                <a:gd name="T49" fmla="*/ 1 h 59"/>
                <a:gd name="T50" fmla="*/ 60 w 71"/>
                <a:gd name="T51" fmla="*/ 1 h 59"/>
                <a:gd name="T52" fmla="*/ 48 w 71"/>
                <a:gd name="T53" fmla="*/ 0 h 59"/>
                <a:gd name="T54" fmla="*/ 45 w 71"/>
                <a:gd name="T55" fmla="*/ 3 h 59"/>
                <a:gd name="T56" fmla="*/ 38 w 71"/>
                <a:gd name="T57" fmla="*/ 3 h 59"/>
                <a:gd name="T58" fmla="*/ 35 w 71"/>
                <a:gd name="T59" fmla="*/ 1 h 59"/>
                <a:gd name="T60" fmla="*/ 28 w 71"/>
                <a:gd name="T61" fmla="*/ 1 h 59"/>
                <a:gd name="T62" fmla="*/ 23 w 71"/>
                <a:gd name="T63" fmla="*/ 3 h 59"/>
                <a:gd name="T64" fmla="*/ 22 w 71"/>
                <a:gd name="T65" fmla="*/ 6 h 59"/>
                <a:gd name="T66" fmla="*/ 15 w 71"/>
                <a:gd name="T67" fmla="*/ 8 h 59"/>
                <a:gd name="T68" fmla="*/ 10 w 71"/>
                <a:gd name="T69" fmla="*/ 9 h 59"/>
                <a:gd name="T70" fmla="*/ 13 w 71"/>
                <a:gd name="T71" fmla="*/ 11 h 59"/>
                <a:gd name="T72" fmla="*/ 8 w 71"/>
                <a:gd name="T73" fmla="*/ 11 h 59"/>
                <a:gd name="T74" fmla="*/ 8 w 71"/>
                <a:gd name="T75" fmla="*/ 14 h 59"/>
                <a:gd name="T76" fmla="*/ 12 w 71"/>
                <a:gd name="T77" fmla="*/ 16 h 59"/>
                <a:gd name="T78" fmla="*/ 17 w 71"/>
                <a:gd name="T79" fmla="*/ 19 h 59"/>
                <a:gd name="T80" fmla="*/ 13 w 71"/>
                <a:gd name="T81" fmla="*/ 24 h 59"/>
                <a:gd name="T82" fmla="*/ 12 w 71"/>
                <a:gd name="T83" fmla="*/ 28 h 59"/>
                <a:gd name="T84" fmla="*/ 13 w 71"/>
                <a:gd name="T85" fmla="*/ 29 h 59"/>
                <a:gd name="T86" fmla="*/ 13 w 71"/>
                <a:gd name="T87" fmla="*/ 31 h 59"/>
                <a:gd name="T88" fmla="*/ 13 w 71"/>
                <a:gd name="T89" fmla="*/ 33 h 59"/>
                <a:gd name="T90" fmla="*/ 10 w 71"/>
                <a:gd name="T91" fmla="*/ 36 h 59"/>
                <a:gd name="T92" fmla="*/ 8 w 71"/>
                <a:gd name="T93" fmla="*/ 38 h 59"/>
                <a:gd name="T94" fmla="*/ 7 w 71"/>
                <a:gd name="T95" fmla="*/ 38 h 59"/>
                <a:gd name="T96" fmla="*/ 3 w 71"/>
                <a:gd name="T97" fmla="*/ 39 h 59"/>
                <a:gd name="T98" fmla="*/ 3 w 71"/>
                <a:gd name="T99" fmla="*/ 41 h 59"/>
                <a:gd name="T100" fmla="*/ 3 w 71"/>
                <a:gd name="T101" fmla="*/ 42 h 59"/>
                <a:gd name="T102" fmla="*/ 3 w 71"/>
                <a:gd name="T103" fmla="*/ 42 h 59"/>
                <a:gd name="T104" fmla="*/ 2 w 71"/>
                <a:gd name="T105" fmla="*/ 44 h 59"/>
                <a:gd name="T106" fmla="*/ 2 w 71"/>
                <a:gd name="T107" fmla="*/ 46 h 59"/>
                <a:gd name="T108" fmla="*/ 3 w 71"/>
                <a:gd name="T109" fmla="*/ 46 h 59"/>
                <a:gd name="T110" fmla="*/ 2 w 71"/>
                <a:gd name="T111" fmla="*/ 47 h 59"/>
                <a:gd name="T112" fmla="*/ 0 w 71"/>
                <a:gd name="T113" fmla="*/ 51 h 59"/>
                <a:gd name="T114" fmla="*/ 0 w 71"/>
                <a:gd name="T115" fmla="*/ 54 h 59"/>
                <a:gd name="T116" fmla="*/ 3 w 71"/>
                <a:gd name="T117" fmla="*/ 56 h 59"/>
                <a:gd name="T118" fmla="*/ 3 w 71"/>
                <a:gd name="T119" fmla="*/ 59 h 59"/>
                <a:gd name="T120" fmla="*/ 7 w 71"/>
                <a:gd name="T121" fmla="*/ 57 h 59"/>
                <a:gd name="T122" fmla="*/ 10 w 71"/>
                <a:gd name="T123" fmla="*/ 52 h 59"/>
                <a:gd name="T124" fmla="*/ 41 w 71"/>
                <a:gd name="T125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59">
                  <a:moveTo>
                    <a:pt x="13" y="51"/>
                  </a:move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4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8" y="39"/>
                  </a:lnTo>
                  <a:lnTo>
                    <a:pt x="38" y="39"/>
                  </a:lnTo>
                  <a:lnTo>
                    <a:pt x="38" y="39"/>
                  </a:lnTo>
                  <a:lnTo>
                    <a:pt x="38" y="39"/>
                  </a:lnTo>
                  <a:lnTo>
                    <a:pt x="38" y="39"/>
                  </a:lnTo>
                  <a:lnTo>
                    <a:pt x="38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31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9" y="9"/>
                  </a:lnTo>
                  <a:lnTo>
                    <a:pt x="69" y="9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8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6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3" y="51"/>
                  </a:lnTo>
                  <a:lnTo>
                    <a:pt x="13" y="51"/>
                  </a:lnTo>
                  <a:close/>
                  <a:moveTo>
                    <a:pt x="41" y="33"/>
                  </a:move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0" y="49"/>
                  </a:move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448"/>
            <p:cNvSpPr/>
            <p:nvPr/>
          </p:nvSpPr>
          <p:spPr bwMode="auto">
            <a:xfrm>
              <a:off x="6172200" y="3665538"/>
              <a:ext cx="20638" cy="47625"/>
            </a:xfrm>
            <a:custGeom>
              <a:avLst/>
              <a:gdLst>
                <a:gd name="T0" fmla="*/ 13 w 13"/>
                <a:gd name="T1" fmla="*/ 4 h 30"/>
                <a:gd name="T2" fmla="*/ 11 w 13"/>
                <a:gd name="T3" fmla="*/ 2 h 30"/>
                <a:gd name="T4" fmla="*/ 11 w 13"/>
                <a:gd name="T5" fmla="*/ 0 h 30"/>
                <a:gd name="T6" fmla="*/ 9 w 13"/>
                <a:gd name="T7" fmla="*/ 0 h 30"/>
                <a:gd name="T8" fmla="*/ 9 w 13"/>
                <a:gd name="T9" fmla="*/ 2 h 30"/>
                <a:gd name="T10" fmla="*/ 9 w 13"/>
                <a:gd name="T11" fmla="*/ 2 h 30"/>
                <a:gd name="T12" fmla="*/ 9 w 13"/>
                <a:gd name="T13" fmla="*/ 4 h 30"/>
                <a:gd name="T14" fmla="*/ 9 w 13"/>
                <a:gd name="T15" fmla="*/ 4 h 30"/>
                <a:gd name="T16" fmla="*/ 9 w 13"/>
                <a:gd name="T17" fmla="*/ 4 h 30"/>
                <a:gd name="T18" fmla="*/ 8 w 13"/>
                <a:gd name="T19" fmla="*/ 4 h 30"/>
                <a:gd name="T20" fmla="*/ 8 w 13"/>
                <a:gd name="T21" fmla="*/ 5 h 30"/>
                <a:gd name="T22" fmla="*/ 8 w 13"/>
                <a:gd name="T23" fmla="*/ 5 h 30"/>
                <a:gd name="T24" fmla="*/ 8 w 13"/>
                <a:gd name="T25" fmla="*/ 5 h 30"/>
                <a:gd name="T26" fmla="*/ 8 w 13"/>
                <a:gd name="T27" fmla="*/ 5 h 30"/>
                <a:gd name="T28" fmla="*/ 8 w 13"/>
                <a:gd name="T29" fmla="*/ 7 h 30"/>
                <a:gd name="T30" fmla="*/ 6 w 13"/>
                <a:gd name="T31" fmla="*/ 7 h 30"/>
                <a:gd name="T32" fmla="*/ 6 w 13"/>
                <a:gd name="T33" fmla="*/ 7 h 30"/>
                <a:gd name="T34" fmla="*/ 6 w 13"/>
                <a:gd name="T35" fmla="*/ 9 h 30"/>
                <a:gd name="T36" fmla="*/ 6 w 13"/>
                <a:gd name="T37" fmla="*/ 9 h 30"/>
                <a:gd name="T38" fmla="*/ 6 w 13"/>
                <a:gd name="T39" fmla="*/ 7 h 30"/>
                <a:gd name="T40" fmla="*/ 6 w 13"/>
                <a:gd name="T41" fmla="*/ 9 h 30"/>
                <a:gd name="T42" fmla="*/ 6 w 13"/>
                <a:gd name="T43" fmla="*/ 9 h 30"/>
                <a:gd name="T44" fmla="*/ 5 w 13"/>
                <a:gd name="T45" fmla="*/ 9 h 30"/>
                <a:gd name="T46" fmla="*/ 5 w 13"/>
                <a:gd name="T47" fmla="*/ 9 h 30"/>
                <a:gd name="T48" fmla="*/ 5 w 13"/>
                <a:gd name="T49" fmla="*/ 9 h 30"/>
                <a:gd name="T50" fmla="*/ 3 w 13"/>
                <a:gd name="T51" fmla="*/ 9 h 30"/>
                <a:gd name="T52" fmla="*/ 3 w 13"/>
                <a:gd name="T53" fmla="*/ 9 h 30"/>
                <a:gd name="T54" fmla="*/ 3 w 13"/>
                <a:gd name="T55" fmla="*/ 9 h 30"/>
                <a:gd name="T56" fmla="*/ 1 w 13"/>
                <a:gd name="T57" fmla="*/ 10 h 30"/>
                <a:gd name="T58" fmla="*/ 1 w 13"/>
                <a:gd name="T59" fmla="*/ 12 h 30"/>
                <a:gd name="T60" fmla="*/ 1 w 13"/>
                <a:gd name="T61" fmla="*/ 13 h 30"/>
                <a:gd name="T62" fmla="*/ 1 w 13"/>
                <a:gd name="T63" fmla="*/ 17 h 30"/>
                <a:gd name="T64" fmla="*/ 1 w 13"/>
                <a:gd name="T65" fmla="*/ 18 h 30"/>
                <a:gd name="T66" fmla="*/ 1 w 13"/>
                <a:gd name="T67" fmla="*/ 18 h 30"/>
                <a:gd name="T68" fmla="*/ 1 w 13"/>
                <a:gd name="T69" fmla="*/ 20 h 30"/>
                <a:gd name="T70" fmla="*/ 0 w 13"/>
                <a:gd name="T71" fmla="*/ 20 h 30"/>
                <a:gd name="T72" fmla="*/ 0 w 13"/>
                <a:gd name="T73" fmla="*/ 22 h 30"/>
                <a:gd name="T74" fmla="*/ 0 w 13"/>
                <a:gd name="T75" fmla="*/ 22 h 30"/>
                <a:gd name="T76" fmla="*/ 0 w 13"/>
                <a:gd name="T77" fmla="*/ 23 h 30"/>
                <a:gd name="T78" fmla="*/ 0 w 13"/>
                <a:gd name="T79" fmla="*/ 25 h 30"/>
                <a:gd name="T80" fmla="*/ 1 w 13"/>
                <a:gd name="T81" fmla="*/ 25 h 30"/>
                <a:gd name="T82" fmla="*/ 1 w 13"/>
                <a:gd name="T83" fmla="*/ 27 h 30"/>
                <a:gd name="T84" fmla="*/ 1 w 13"/>
                <a:gd name="T85" fmla="*/ 28 h 30"/>
                <a:gd name="T86" fmla="*/ 1 w 13"/>
                <a:gd name="T87" fmla="*/ 30 h 30"/>
                <a:gd name="T88" fmla="*/ 3 w 13"/>
                <a:gd name="T89" fmla="*/ 30 h 30"/>
                <a:gd name="T90" fmla="*/ 5 w 13"/>
                <a:gd name="T91" fmla="*/ 30 h 30"/>
                <a:gd name="T92" fmla="*/ 6 w 13"/>
                <a:gd name="T93" fmla="*/ 28 h 30"/>
                <a:gd name="T94" fmla="*/ 6 w 13"/>
                <a:gd name="T95" fmla="*/ 28 h 30"/>
                <a:gd name="T96" fmla="*/ 8 w 13"/>
                <a:gd name="T97" fmla="*/ 25 h 30"/>
                <a:gd name="T98" fmla="*/ 8 w 13"/>
                <a:gd name="T99" fmla="*/ 22 h 30"/>
                <a:gd name="T100" fmla="*/ 9 w 13"/>
                <a:gd name="T101" fmla="*/ 20 h 30"/>
                <a:gd name="T102" fmla="*/ 9 w 13"/>
                <a:gd name="T103" fmla="*/ 18 h 30"/>
                <a:gd name="T104" fmla="*/ 9 w 13"/>
                <a:gd name="T105" fmla="*/ 17 h 30"/>
                <a:gd name="T106" fmla="*/ 11 w 13"/>
                <a:gd name="T107" fmla="*/ 13 h 30"/>
                <a:gd name="T108" fmla="*/ 11 w 13"/>
                <a:gd name="T109" fmla="*/ 12 h 30"/>
                <a:gd name="T110" fmla="*/ 11 w 13"/>
                <a:gd name="T111" fmla="*/ 10 h 30"/>
                <a:gd name="T112" fmla="*/ 11 w 13"/>
                <a:gd name="T113" fmla="*/ 9 h 30"/>
                <a:gd name="T114" fmla="*/ 11 w 13"/>
                <a:gd name="T115" fmla="*/ 9 h 30"/>
                <a:gd name="T116" fmla="*/ 13 w 13"/>
                <a:gd name="T117" fmla="*/ 9 h 30"/>
                <a:gd name="T118" fmla="*/ 13 w 13"/>
                <a:gd name="T11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" h="30">
                  <a:moveTo>
                    <a:pt x="13" y="7"/>
                  </a:moveTo>
                  <a:lnTo>
                    <a:pt x="13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5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449"/>
            <p:cNvSpPr/>
            <p:nvPr/>
          </p:nvSpPr>
          <p:spPr bwMode="auto">
            <a:xfrm>
              <a:off x="6205538" y="369728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  <a:gd name="T11" fmla="*/ 0 w 2"/>
                <a:gd name="T12" fmla="*/ 0 w 2"/>
                <a:gd name="T13" fmla="*/ 0 w 2"/>
                <a:gd name="T14" fmla="*/ 2 w 2"/>
                <a:gd name="T15" fmla="*/ 2 w 2"/>
                <a:gd name="T16" fmla="*/ 2 w 2"/>
                <a:gd name="T17" fmla="*/ 2 w 2"/>
                <a:gd name="T18" fmla="*/ 0 w 2"/>
                <a:gd name="T19" fmla="*/ 0 w 2"/>
                <a:gd name="T20" fmla="*/ 0 w 2"/>
                <a:gd name="T21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450"/>
            <p:cNvSpPr/>
            <p:nvPr/>
          </p:nvSpPr>
          <p:spPr bwMode="auto">
            <a:xfrm>
              <a:off x="6210300" y="369411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  <a:gd name="T8" fmla="*/ 0 w 2"/>
                <a:gd name="T9" fmla="*/ 0 w 2"/>
                <a:gd name="T10" fmla="*/ 0 w 2"/>
                <a:gd name="T11" fmla="*/ 0 w 2"/>
                <a:gd name="T12" fmla="*/ 0 w 2"/>
                <a:gd name="T13" fmla="*/ 0 w 2"/>
                <a:gd name="T14" fmla="*/ 2 w 2"/>
                <a:gd name="T15" fmla="*/ 2 w 2"/>
                <a:gd name="T16" fmla="*/ 2 w 2"/>
                <a:gd name="T17" fmla="*/ 2 w 2"/>
                <a:gd name="T18" fmla="*/ 2 w 2"/>
                <a:gd name="T1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451"/>
            <p:cNvSpPr>
              <a:spLocks noEditPoints="1"/>
            </p:cNvSpPr>
            <p:nvPr/>
          </p:nvSpPr>
          <p:spPr bwMode="auto">
            <a:xfrm>
              <a:off x="6470650" y="3789363"/>
              <a:ext cx="30163" cy="23813"/>
            </a:xfrm>
            <a:custGeom>
              <a:avLst/>
              <a:gdLst>
                <a:gd name="T0" fmla="*/ 19 w 19"/>
                <a:gd name="T1" fmla="*/ 1 h 15"/>
                <a:gd name="T2" fmla="*/ 18 w 19"/>
                <a:gd name="T3" fmla="*/ 1 h 15"/>
                <a:gd name="T4" fmla="*/ 18 w 19"/>
                <a:gd name="T5" fmla="*/ 1 h 15"/>
                <a:gd name="T6" fmla="*/ 18 w 19"/>
                <a:gd name="T7" fmla="*/ 1 h 15"/>
                <a:gd name="T8" fmla="*/ 16 w 19"/>
                <a:gd name="T9" fmla="*/ 1 h 15"/>
                <a:gd name="T10" fmla="*/ 16 w 19"/>
                <a:gd name="T11" fmla="*/ 1 h 15"/>
                <a:gd name="T12" fmla="*/ 18 w 19"/>
                <a:gd name="T13" fmla="*/ 0 h 15"/>
                <a:gd name="T14" fmla="*/ 18 w 19"/>
                <a:gd name="T15" fmla="*/ 0 h 15"/>
                <a:gd name="T16" fmla="*/ 16 w 19"/>
                <a:gd name="T17" fmla="*/ 0 h 15"/>
                <a:gd name="T18" fmla="*/ 15 w 19"/>
                <a:gd name="T19" fmla="*/ 1 h 15"/>
                <a:gd name="T20" fmla="*/ 13 w 19"/>
                <a:gd name="T21" fmla="*/ 1 h 15"/>
                <a:gd name="T22" fmla="*/ 13 w 19"/>
                <a:gd name="T23" fmla="*/ 3 h 15"/>
                <a:gd name="T24" fmla="*/ 11 w 19"/>
                <a:gd name="T25" fmla="*/ 5 h 15"/>
                <a:gd name="T26" fmla="*/ 10 w 19"/>
                <a:gd name="T27" fmla="*/ 6 h 15"/>
                <a:gd name="T28" fmla="*/ 10 w 19"/>
                <a:gd name="T29" fmla="*/ 6 h 15"/>
                <a:gd name="T30" fmla="*/ 6 w 19"/>
                <a:gd name="T31" fmla="*/ 6 h 15"/>
                <a:gd name="T32" fmla="*/ 6 w 19"/>
                <a:gd name="T33" fmla="*/ 6 h 15"/>
                <a:gd name="T34" fmla="*/ 5 w 19"/>
                <a:gd name="T35" fmla="*/ 8 h 15"/>
                <a:gd name="T36" fmla="*/ 3 w 19"/>
                <a:gd name="T37" fmla="*/ 8 h 15"/>
                <a:gd name="T38" fmla="*/ 3 w 19"/>
                <a:gd name="T39" fmla="*/ 8 h 15"/>
                <a:gd name="T40" fmla="*/ 3 w 19"/>
                <a:gd name="T41" fmla="*/ 10 h 15"/>
                <a:gd name="T42" fmla="*/ 3 w 19"/>
                <a:gd name="T43" fmla="*/ 10 h 15"/>
                <a:gd name="T44" fmla="*/ 1 w 19"/>
                <a:gd name="T45" fmla="*/ 10 h 15"/>
                <a:gd name="T46" fmla="*/ 1 w 19"/>
                <a:gd name="T47" fmla="*/ 11 h 15"/>
                <a:gd name="T48" fmla="*/ 0 w 19"/>
                <a:gd name="T49" fmla="*/ 11 h 15"/>
                <a:gd name="T50" fmla="*/ 0 w 19"/>
                <a:gd name="T51" fmla="*/ 11 h 15"/>
                <a:gd name="T52" fmla="*/ 0 w 19"/>
                <a:gd name="T53" fmla="*/ 11 h 15"/>
                <a:gd name="T54" fmla="*/ 0 w 19"/>
                <a:gd name="T55" fmla="*/ 11 h 15"/>
                <a:gd name="T56" fmla="*/ 0 w 19"/>
                <a:gd name="T57" fmla="*/ 11 h 15"/>
                <a:gd name="T58" fmla="*/ 0 w 19"/>
                <a:gd name="T59" fmla="*/ 13 h 15"/>
                <a:gd name="T60" fmla="*/ 0 w 19"/>
                <a:gd name="T61" fmla="*/ 13 h 15"/>
                <a:gd name="T62" fmla="*/ 0 w 19"/>
                <a:gd name="T63" fmla="*/ 13 h 15"/>
                <a:gd name="T64" fmla="*/ 0 w 19"/>
                <a:gd name="T65" fmla="*/ 13 h 15"/>
                <a:gd name="T66" fmla="*/ 1 w 19"/>
                <a:gd name="T67" fmla="*/ 15 h 15"/>
                <a:gd name="T68" fmla="*/ 1 w 19"/>
                <a:gd name="T69" fmla="*/ 15 h 15"/>
                <a:gd name="T70" fmla="*/ 5 w 19"/>
                <a:gd name="T71" fmla="*/ 13 h 15"/>
                <a:gd name="T72" fmla="*/ 5 w 19"/>
                <a:gd name="T73" fmla="*/ 13 h 15"/>
                <a:gd name="T74" fmla="*/ 6 w 19"/>
                <a:gd name="T75" fmla="*/ 13 h 15"/>
                <a:gd name="T76" fmla="*/ 6 w 19"/>
                <a:gd name="T77" fmla="*/ 11 h 15"/>
                <a:gd name="T78" fmla="*/ 8 w 19"/>
                <a:gd name="T79" fmla="*/ 10 h 15"/>
                <a:gd name="T80" fmla="*/ 10 w 19"/>
                <a:gd name="T81" fmla="*/ 8 h 15"/>
                <a:gd name="T82" fmla="*/ 11 w 19"/>
                <a:gd name="T83" fmla="*/ 8 h 15"/>
                <a:gd name="T84" fmla="*/ 11 w 19"/>
                <a:gd name="T85" fmla="*/ 8 h 15"/>
                <a:gd name="T86" fmla="*/ 13 w 19"/>
                <a:gd name="T87" fmla="*/ 8 h 15"/>
                <a:gd name="T88" fmla="*/ 13 w 19"/>
                <a:gd name="T89" fmla="*/ 8 h 15"/>
                <a:gd name="T90" fmla="*/ 15 w 19"/>
                <a:gd name="T91" fmla="*/ 6 h 15"/>
                <a:gd name="T92" fmla="*/ 15 w 19"/>
                <a:gd name="T93" fmla="*/ 5 h 15"/>
                <a:gd name="T94" fmla="*/ 16 w 19"/>
                <a:gd name="T95" fmla="*/ 5 h 15"/>
                <a:gd name="T96" fmla="*/ 16 w 19"/>
                <a:gd name="T97" fmla="*/ 5 h 15"/>
                <a:gd name="T98" fmla="*/ 18 w 19"/>
                <a:gd name="T99" fmla="*/ 3 h 15"/>
                <a:gd name="T100" fmla="*/ 18 w 19"/>
                <a:gd name="T101" fmla="*/ 3 h 15"/>
                <a:gd name="T102" fmla="*/ 18 w 19"/>
                <a:gd name="T103" fmla="*/ 1 h 15"/>
                <a:gd name="T104" fmla="*/ 18 w 19"/>
                <a:gd name="T105" fmla="*/ 1 h 15"/>
                <a:gd name="T106" fmla="*/ 18 w 19"/>
                <a:gd name="T107" fmla="*/ 1 h 15"/>
                <a:gd name="T108" fmla="*/ 18 w 19"/>
                <a:gd name="T109" fmla="*/ 1 h 15"/>
                <a:gd name="T110" fmla="*/ 18 w 19"/>
                <a:gd name="T111" fmla="*/ 1 h 15"/>
                <a:gd name="T112" fmla="*/ 18 w 19"/>
                <a:gd name="T1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" h="15">
                  <a:moveTo>
                    <a:pt x="18" y="1"/>
                  </a:move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close/>
                  <a:moveTo>
                    <a:pt x="18" y="1"/>
                  </a:move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452"/>
            <p:cNvSpPr/>
            <p:nvPr/>
          </p:nvSpPr>
          <p:spPr bwMode="auto">
            <a:xfrm>
              <a:off x="6515100" y="380523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1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1 h 1"/>
                <a:gd name="T52" fmla="*/ 1 w 1"/>
                <a:gd name="T53" fmla="*/ 0 h 1"/>
                <a:gd name="T54" fmla="*/ 1 w 1"/>
                <a:gd name="T55" fmla="*/ 0 h 1"/>
                <a:gd name="T56" fmla="*/ 1 w 1"/>
                <a:gd name="T57" fmla="*/ 0 h 1"/>
                <a:gd name="T58" fmla="*/ 1 w 1"/>
                <a:gd name="T59" fmla="*/ 0 h 1"/>
                <a:gd name="T60" fmla="*/ 1 w 1"/>
                <a:gd name="T61" fmla="*/ 0 h 1"/>
                <a:gd name="T62" fmla="*/ 1 w 1"/>
                <a:gd name="T6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453"/>
            <p:cNvSpPr/>
            <p:nvPr/>
          </p:nvSpPr>
          <p:spPr bwMode="auto">
            <a:xfrm>
              <a:off x="6500813" y="3773488"/>
              <a:ext cx="19050" cy="20638"/>
            </a:xfrm>
            <a:custGeom>
              <a:avLst/>
              <a:gdLst>
                <a:gd name="T0" fmla="*/ 10 w 12"/>
                <a:gd name="T1" fmla="*/ 3 h 13"/>
                <a:gd name="T2" fmla="*/ 10 w 12"/>
                <a:gd name="T3" fmla="*/ 3 h 13"/>
                <a:gd name="T4" fmla="*/ 10 w 12"/>
                <a:gd name="T5" fmla="*/ 3 h 13"/>
                <a:gd name="T6" fmla="*/ 9 w 12"/>
                <a:gd name="T7" fmla="*/ 3 h 13"/>
                <a:gd name="T8" fmla="*/ 9 w 12"/>
                <a:gd name="T9" fmla="*/ 3 h 13"/>
                <a:gd name="T10" fmla="*/ 9 w 12"/>
                <a:gd name="T11" fmla="*/ 3 h 13"/>
                <a:gd name="T12" fmla="*/ 9 w 12"/>
                <a:gd name="T13" fmla="*/ 3 h 13"/>
                <a:gd name="T14" fmla="*/ 9 w 12"/>
                <a:gd name="T15" fmla="*/ 2 h 13"/>
                <a:gd name="T16" fmla="*/ 9 w 12"/>
                <a:gd name="T17" fmla="*/ 0 h 13"/>
                <a:gd name="T18" fmla="*/ 7 w 12"/>
                <a:gd name="T19" fmla="*/ 0 h 13"/>
                <a:gd name="T20" fmla="*/ 7 w 12"/>
                <a:gd name="T21" fmla="*/ 2 h 13"/>
                <a:gd name="T22" fmla="*/ 7 w 12"/>
                <a:gd name="T23" fmla="*/ 2 h 13"/>
                <a:gd name="T24" fmla="*/ 7 w 12"/>
                <a:gd name="T25" fmla="*/ 0 h 13"/>
                <a:gd name="T26" fmla="*/ 7 w 12"/>
                <a:gd name="T27" fmla="*/ 2 h 13"/>
                <a:gd name="T28" fmla="*/ 7 w 12"/>
                <a:gd name="T29" fmla="*/ 2 h 13"/>
                <a:gd name="T30" fmla="*/ 5 w 12"/>
                <a:gd name="T31" fmla="*/ 2 h 13"/>
                <a:gd name="T32" fmla="*/ 5 w 12"/>
                <a:gd name="T33" fmla="*/ 2 h 13"/>
                <a:gd name="T34" fmla="*/ 5 w 12"/>
                <a:gd name="T35" fmla="*/ 3 h 13"/>
                <a:gd name="T36" fmla="*/ 5 w 12"/>
                <a:gd name="T37" fmla="*/ 3 h 13"/>
                <a:gd name="T38" fmla="*/ 5 w 12"/>
                <a:gd name="T39" fmla="*/ 3 h 13"/>
                <a:gd name="T40" fmla="*/ 4 w 12"/>
                <a:gd name="T41" fmla="*/ 3 h 13"/>
                <a:gd name="T42" fmla="*/ 4 w 12"/>
                <a:gd name="T43" fmla="*/ 5 h 13"/>
                <a:gd name="T44" fmla="*/ 4 w 12"/>
                <a:gd name="T45" fmla="*/ 5 h 13"/>
                <a:gd name="T46" fmla="*/ 4 w 12"/>
                <a:gd name="T47" fmla="*/ 7 h 13"/>
                <a:gd name="T48" fmla="*/ 2 w 12"/>
                <a:gd name="T49" fmla="*/ 7 h 13"/>
                <a:gd name="T50" fmla="*/ 2 w 12"/>
                <a:gd name="T51" fmla="*/ 8 h 13"/>
                <a:gd name="T52" fmla="*/ 2 w 12"/>
                <a:gd name="T53" fmla="*/ 8 h 13"/>
                <a:gd name="T54" fmla="*/ 2 w 12"/>
                <a:gd name="T55" fmla="*/ 8 h 13"/>
                <a:gd name="T56" fmla="*/ 2 w 12"/>
                <a:gd name="T57" fmla="*/ 8 h 13"/>
                <a:gd name="T58" fmla="*/ 2 w 12"/>
                <a:gd name="T59" fmla="*/ 10 h 13"/>
                <a:gd name="T60" fmla="*/ 2 w 12"/>
                <a:gd name="T61" fmla="*/ 10 h 13"/>
                <a:gd name="T62" fmla="*/ 0 w 12"/>
                <a:gd name="T63" fmla="*/ 11 h 13"/>
                <a:gd name="T64" fmla="*/ 0 w 12"/>
                <a:gd name="T65" fmla="*/ 11 h 13"/>
                <a:gd name="T66" fmla="*/ 0 w 12"/>
                <a:gd name="T67" fmla="*/ 11 h 13"/>
                <a:gd name="T68" fmla="*/ 0 w 12"/>
                <a:gd name="T69" fmla="*/ 13 h 13"/>
                <a:gd name="T70" fmla="*/ 0 w 12"/>
                <a:gd name="T71" fmla="*/ 13 h 13"/>
                <a:gd name="T72" fmla="*/ 2 w 12"/>
                <a:gd name="T73" fmla="*/ 13 h 13"/>
                <a:gd name="T74" fmla="*/ 2 w 12"/>
                <a:gd name="T75" fmla="*/ 11 h 13"/>
                <a:gd name="T76" fmla="*/ 2 w 12"/>
                <a:gd name="T77" fmla="*/ 11 h 13"/>
                <a:gd name="T78" fmla="*/ 4 w 12"/>
                <a:gd name="T79" fmla="*/ 11 h 13"/>
                <a:gd name="T80" fmla="*/ 4 w 12"/>
                <a:gd name="T81" fmla="*/ 10 h 13"/>
                <a:gd name="T82" fmla="*/ 5 w 12"/>
                <a:gd name="T83" fmla="*/ 10 h 13"/>
                <a:gd name="T84" fmla="*/ 5 w 12"/>
                <a:gd name="T85" fmla="*/ 10 h 13"/>
                <a:gd name="T86" fmla="*/ 5 w 12"/>
                <a:gd name="T87" fmla="*/ 8 h 13"/>
                <a:gd name="T88" fmla="*/ 7 w 12"/>
                <a:gd name="T89" fmla="*/ 8 h 13"/>
                <a:gd name="T90" fmla="*/ 7 w 12"/>
                <a:gd name="T91" fmla="*/ 8 h 13"/>
                <a:gd name="T92" fmla="*/ 7 w 12"/>
                <a:gd name="T93" fmla="*/ 7 h 13"/>
                <a:gd name="T94" fmla="*/ 7 w 12"/>
                <a:gd name="T95" fmla="*/ 7 h 13"/>
                <a:gd name="T96" fmla="*/ 9 w 12"/>
                <a:gd name="T97" fmla="*/ 7 h 13"/>
                <a:gd name="T98" fmla="*/ 9 w 12"/>
                <a:gd name="T99" fmla="*/ 7 h 13"/>
                <a:gd name="T100" fmla="*/ 9 w 12"/>
                <a:gd name="T101" fmla="*/ 7 h 13"/>
                <a:gd name="T102" fmla="*/ 9 w 12"/>
                <a:gd name="T103" fmla="*/ 7 h 13"/>
                <a:gd name="T104" fmla="*/ 9 w 12"/>
                <a:gd name="T105" fmla="*/ 7 h 13"/>
                <a:gd name="T106" fmla="*/ 9 w 12"/>
                <a:gd name="T107" fmla="*/ 7 h 13"/>
                <a:gd name="T108" fmla="*/ 9 w 12"/>
                <a:gd name="T109" fmla="*/ 7 h 13"/>
                <a:gd name="T110" fmla="*/ 9 w 12"/>
                <a:gd name="T111" fmla="*/ 7 h 13"/>
                <a:gd name="T112" fmla="*/ 10 w 12"/>
                <a:gd name="T113" fmla="*/ 5 h 13"/>
                <a:gd name="T114" fmla="*/ 10 w 12"/>
                <a:gd name="T115" fmla="*/ 5 h 13"/>
                <a:gd name="T116" fmla="*/ 12 w 12"/>
                <a:gd name="T117" fmla="*/ 3 h 13"/>
                <a:gd name="T118" fmla="*/ 12 w 12"/>
                <a:gd name="T119" fmla="*/ 3 h 13"/>
                <a:gd name="T120" fmla="*/ 10 w 12"/>
                <a:gd name="T1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13">
                  <a:moveTo>
                    <a:pt x="10" y="3"/>
                  </a:move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54"/>
            <p:cNvSpPr/>
            <p:nvPr/>
          </p:nvSpPr>
          <p:spPr bwMode="auto">
            <a:xfrm>
              <a:off x="6508750" y="3762375"/>
              <a:ext cx="6350" cy="14288"/>
            </a:xfrm>
            <a:custGeom>
              <a:avLst/>
              <a:gdLst>
                <a:gd name="T0" fmla="*/ 2 w 4"/>
                <a:gd name="T1" fmla="*/ 5 h 9"/>
                <a:gd name="T2" fmla="*/ 2 w 4"/>
                <a:gd name="T3" fmla="*/ 5 h 9"/>
                <a:gd name="T4" fmla="*/ 4 w 4"/>
                <a:gd name="T5" fmla="*/ 4 h 9"/>
                <a:gd name="T6" fmla="*/ 4 w 4"/>
                <a:gd name="T7" fmla="*/ 4 h 9"/>
                <a:gd name="T8" fmla="*/ 2 w 4"/>
                <a:gd name="T9" fmla="*/ 4 h 9"/>
                <a:gd name="T10" fmla="*/ 2 w 4"/>
                <a:gd name="T11" fmla="*/ 4 h 9"/>
                <a:gd name="T12" fmla="*/ 2 w 4"/>
                <a:gd name="T13" fmla="*/ 2 h 9"/>
                <a:gd name="T14" fmla="*/ 2 w 4"/>
                <a:gd name="T15" fmla="*/ 2 h 9"/>
                <a:gd name="T16" fmla="*/ 2 w 4"/>
                <a:gd name="T17" fmla="*/ 2 h 9"/>
                <a:gd name="T18" fmla="*/ 2 w 4"/>
                <a:gd name="T19" fmla="*/ 2 h 9"/>
                <a:gd name="T20" fmla="*/ 2 w 4"/>
                <a:gd name="T21" fmla="*/ 2 h 9"/>
                <a:gd name="T22" fmla="*/ 2 w 4"/>
                <a:gd name="T23" fmla="*/ 2 h 9"/>
                <a:gd name="T24" fmla="*/ 2 w 4"/>
                <a:gd name="T25" fmla="*/ 2 h 9"/>
                <a:gd name="T26" fmla="*/ 2 w 4"/>
                <a:gd name="T27" fmla="*/ 2 h 9"/>
                <a:gd name="T28" fmla="*/ 2 w 4"/>
                <a:gd name="T29" fmla="*/ 2 h 9"/>
                <a:gd name="T30" fmla="*/ 2 w 4"/>
                <a:gd name="T31" fmla="*/ 2 h 9"/>
                <a:gd name="T32" fmla="*/ 2 w 4"/>
                <a:gd name="T33" fmla="*/ 2 h 9"/>
                <a:gd name="T34" fmla="*/ 2 w 4"/>
                <a:gd name="T35" fmla="*/ 2 h 9"/>
                <a:gd name="T36" fmla="*/ 2 w 4"/>
                <a:gd name="T37" fmla="*/ 0 h 9"/>
                <a:gd name="T38" fmla="*/ 2 w 4"/>
                <a:gd name="T39" fmla="*/ 0 h 9"/>
                <a:gd name="T40" fmla="*/ 2 w 4"/>
                <a:gd name="T41" fmla="*/ 0 h 9"/>
                <a:gd name="T42" fmla="*/ 2 w 4"/>
                <a:gd name="T43" fmla="*/ 0 h 9"/>
                <a:gd name="T44" fmla="*/ 2 w 4"/>
                <a:gd name="T45" fmla="*/ 0 h 9"/>
                <a:gd name="T46" fmla="*/ 2 w 4"/>
                <a:gd name="T47" fmla="*/ 0 h 9"/>
                <a:gd name="T48" fmla="*/ 0 w 4"/>
                <a:gd name="T49" fmla="*/ 2 h 9"/>
                <a:gd name="T50" fmla="*/ 2 w 4"/>
                <a:gd name="T51" fmla="*/ 2 h 9"/>
                <a:gd name="T52" fmla="*/ 0 w 4"/>
                <a:gd name="T53" fmla="*/ 2 h 9"/>
                <a:gd name="T54" fmla="*/ 0 w 4"/>
                <a:gd name="T55" fmla="*/ 4 h 9"/>
                <a:gd name="T56" fmla="*/ 0 w 4"/>
                <a:gd name="T57" fmla="*/ 4 h 9"/>
                <a:gd name="T58" fmla="*/ 2 w 4"/>
                <a:gd name="T59" fmla="*/ 4 h 9"/>
                <a:gd name="T60" fmla="*/ 2 w 4"/>
                <a:gd name="T61" fmla="*/ 4 h 9"/>
                <a:gd name="T62" fmla="*/ 2 w 4"/>
                <a:gd name="T63" fmla="*/ 4 h 9"/>
                <a:gd name="T64" fmla="*/ 0 w 4"/>
                <a:gd name="T65" fmla="*/ 5 h 9"/>
                <a:gd name="T66" fmla="*/ 2 w 4"/>
                <a:gd name="T67" fmla="*/ 5 h 9"/>
                <a:gd name="T68" fmla="*/ 2 w 4"/>
                <a:gd name="T69" fmla="*/ 5 h 9"/>
                <a:gd name="T70" fmla="*/ 2 w 4"/>
                <a:gd name="T71" fmla="*/ 5 h 9"/>
                <a:gd name="T72" fmla="*/ 2 w 4"/>
                <a:gd name="T73" fmla="*/ 5 h 9"/>
                <a:gd name="T74" fmla="*/ 2 w 4"/>
                <a:gd name="T75" fmla="*/ 7 h 9"/>
                <a:gd name="T76" fmla="*/ 2 w 4"/>
                <a:gd name="T77" fmla="*/ 7 h 9"/>
                <a:gd name="T78" fmla="*/ 0 w 4"/>
                <a:gd name="T79" fmla="*/ 7 h 9"/>
                <a:gd name="T80" fmla="*/ 0 w 4"/>
                <a:gd name="T81" fmla="*/ 7 h 9"/>
                <a:gd name="T82" fmla="*/ 0 w 4"/>
                <a:gd name="T83" fmla="*/ 9 h 9"/>
                <a:gd name="T84" fmla="*/ 2 w 4"/>
                <a:gd name="T85" fmla="*/ 9 h 9"/>
                <a:gd name="T86" fmla="*/ 2 w 4"/>
                <a:gd name="T87" fmla="*/ 7 h 9"/>
                <a:gd name="T88" fmla="*/ 2 w 4"/>
                <a:gd name="T89" fmla="*/ 7 h 9"/>
                <a:gd name="T90" fmla="*/ 2 w 4"/>
                <a:gd name="T91" fmla="*/ 7 h 9"/>
                <a:gd name="T92" fmla="*/ 2 w 4"/>
                <a:gd name="T93" fmla="*/ 7 h 9"/>
                <a:gd name="T94" fmla="*/ 2 w 4"/>
                <a:gd name="T95" fmla="*/ 7 h 9"/>
                <a:gd name="T96" fmla="*/ 2 w 4"/>
                <a:gd name="T97" fmla="*/ 7 h 9"/>
                <a:gd name="T98" fmla="*/ 2 w 4"/>
                <a:gd name="T99" fmla="*/ 5 h 9"/>
                <a:gd name="T100" fmla="*/ 2 w 4"/>
                <a:gd name="T101" fmla="*/ 5 h 9"/>
                <a:gd name="T102" fmla="*/ 2 w 4"/>
                <a:gd name="T103" fmla="*/ 5 h 9"/>
                <a:gd name="T104" fmla="*/ 2 w 4"/>
                <a:gd name="T10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55"/>
            <p:cNvSpPr/>
            <p:nvPr/>
          </p:nvSpPr>
          <p:spPr bwMode="auto">
            <a:xfrm>
              <a:off x="6415088" y="3760788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0 w 2"/>
                <a:gd name="T25" fmla="*/ 0 h 1"/>
                <a:gd name="T26" fmla="*/ 0 w 2"/>
                <a:gd name="T27" fmla="*/ 0 h 1"/>
                <a:gd name="T28" fmla="*/ 0 w 2"/>
                <a:gd name="T29" fmla="*/ 0 h 1"/>
                <a:gd name="T30" fmla="*/ 0 w 2"/>
                <a:gd name="T31" fmla="*/ 0 h 1"/>
                <a:gd name="T32" fmla="*/ 0 w 2"/>
                <a:gd name="T33" fmla="*/ 0 h 1"/>
                <a:gd name="T34" fmla="*/ 0 w 2"/>
                <a:gd name="T35" fmla="*/ 0 h 1"/>
                <a:gd name="T36" fmla="*/ 0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0 h 1"/>
                <a:gd name="T44" fmla="*/ 0 w 2"/>
                <a:gd name="T45" fmla="*/ 0 h 1"/>
                <a:gd name="T46" fmla="*/ 0 w 2"/>
                <a:gd name="T47" fmla="*/ 0 h 1"/>
                <a:gd name="T48" fmla="*/ 0 w 2"/>
                <a:gd name="T49" fmla="*/ 0 h 1"/>
                <a:gd name="T50" fmla="*/ 0 w 2"/>
                <a:gd name="T51" fmla="*/ 0 h 1"/>
                <a:gd name="T52" fmla="*/ 0 w 2"/>
                <a:gd name="T53" fmla="*/ 0 h 1"/>
                <a:gd name="T54" fmla="*/ 0 w 2"/>
                <a:gd name="T55" fmla="*/ 1 h 1"/>
                <a:gd name="T56" fmla="*/ 0 w 2"/>
                <a:gd name="T57" fmla="*/ 1 h 1"/>
                <a:gd name="T58" fmla="*/ 0 w 2"/>
                <a:gd name="T59" fmla="*/ 0 h 1"/>
                <a:gd name="T60" fmla="*/ 0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2 w 2"/>
                <a:gd name="T73" fmla="*/ 0 h 1"/>
                <a:gd name="T74" fmla="*/ 2 w 2"/>
                <a:gd name="T75" fmla="*/ 0 h 1"/>
                <a:gd name="T76" fmla="*/ 2 w 2"/>
                <a:gd name="T77" fmla="*/ 0 h 1"/>
                <a:gd name="T78" fmla="*/ 2 w 2"/>
                <a:gd name="T79" fmla="*/ 0 h 1"/>
                <a:gd name="T80" fmla="*/ 2 w 2"/>
                <a:gd name="T81" fmla="*/ 0 h 1"/>
                <a:gd name="T82" fmla="*/ 2 w 2"/>
                <a:gd name="T83" fmla="*/ 0 h 1"/>
                <a:gd name="T84" fmla="*/ 2 w 2"/>
                <a:gd name="T85" fmla="*/ 0 h 1"/>
                <a:gd name="T86" fmla="*/ 2 w 2"/>
                <a:gd name="T87" fmla="*/ 0 h 1"/>
                <a:gd name="T88" fmla="*/ 2 w 2"/>
                <a:gd name="T89" fmla="*/ 0 h 1"/>
                <a:gd name="T90" fmla="*/ 2 w 2"/>
                <a:gd name="T91" fmla="*/ 0 h 1"/>
                <a:gd name="T92" fmla="*/ 2 w 2"/>
                <a:gd name="T93" fmla="*/ 0 h 1"/>
                <a:gd name="T94" fmla="*/ 2 w 2"/>
                <a:gd name="T95" fmla="*/ 0 h 1"/>
                <a:gd name="T96" fmla="*/ 2 w 2"/>
                <a:gd name="T97" fmla="*/ 0 h 1"/>
                <a:gd name="T98" fmla="*/ 2 w 2"/>
                <a:gd name="T99" fmla="*/ 0 h 1"/>
                <a:gd name="T100" fmla="*/ 2 w 2"/>
                <a:gd name="T101" fmla="*/ 0 h 1"/>
                <a:gd name="T102" fmla="*/ 2 w 2"/>
                <a:gd name="T103" fmla="*/ 0 h 1"/>
                <a:gd name="T104" fmla="*/ 2 w 2"/>
                <a:gd name="T105" fmla="*/ 0 h 1"/>
                <a:gd name="T106" fmla="*/ 2 w 2"/>
                <a:gd name="T107" fmla="*/ 0 h 1"/>
                <a:gd name="T108" fmla="*/ 2 w 2"/>
                <a:gd name="T109" fmla="*/ 0 h 1"/>
                <a:gd name="T110" fmla="*/ 2 w 2"/>
                <a:gd name="T111" fmla="*/ 0 h 1"/>
                <a:gd name="T112" fmla="*/ 2 w 2"/>
                <a:gd name="T113" fmla="*/ 0 h 1"/>
                <a:gd name="T114" fmla="*/ 2 w 2"/>
                <a:gd name="T1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56"/>
            <p:cNvSpPr/>
            <p:nvPr/>
          </p:nvSpPr>
          <p:spPr bwMode="auto">
            <a:xfrm>
              <a:off x="6426200" y="377666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1 w 1"/>
                <a:gd name="T39" fmla="*/ 0 h 1"/>
                <a:gd name="T40" fmla="*/ 1 w 1"/>
                <a:gd name="T41" fmla="*/ 0 h 1"/>
                <a:gd name="T42" fmla="*/ 1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1 h 1"/>
                <a:gd name="T52" fmla="*/ 0 w 1"/>
                <a:gd name="T53" fmla="*/ 1 h 1"/>
                <a:gd name="T54" fmla="*/ 0 w 1"/>
                <a:gd name="T55" fmla="*/ 1 h 1"/>
                <a:gd name="T56" fmla="*/ 0 w 1"/>
                <a:gd name="T57" fmla="*/ 1 h 1"/>
                <a:gd name="T58" fmla="*/ 0 w 1"/>
                <a:gd name="T59" fmla="*/ 1 h 1"/>
                <a:gd name="T60" fmla="*/ 0 w 1"/>
                <a:gd name="T61" fmla="*/ 1 h 1"/>
                <a:gd name="T62" fmla="*/ 0 w 1"/>
                <a:gd name="T63" fmla="*/ 1 h 1"/>
                <a:gd name="T64" fmla="*/ 0 w 1"/>
                <a:gd name="T65" fmla="*/ 1 h 1"/>
                <a:gd name="T66" fmla="*/ 0 w 1"/>
                <a:gd name="T67" fmla="*/ 1 h 1"/>
                <a:gd name="T68" fmla="*/ 0 w 1"/>
                <a:gd name="T69" fmla="*/ 1 h 1"/>
                <a:gd name="T70" fmla="*/ 0 w 1"/>
                <a:gd name="T71" fmla="*/ 1 h 1"/>
                <a:gd name="T72" fmla="*/ 0 w 1"/>
                <a:gd name="T73" fmla="*/ 1 h 1"/>
                <a:gd name="T74" fmla="*/ 1 w 1"/>
                <a:gd name="T75" fmla="*/ 1 h 1"/>
                <a:gd name="T76" fmla="*/ 1 w 1"/>
                <a:gd name="T7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57"/>
            <p:cNvSpPr/>
            <p:nvPr/>
          </p:nvSpPr>
          <p:spPr bwMode="auto">
            <a:xfrm>
              <a:off x="6426200" y="3781425"/>
              <a:ext cx="9525" cy="12700"/>
            </a:xfrm>
            <a:custGeom>
              <a:avLst/>
              <a:gdLst>
                <a:gd name="T0" fmla="*/ 6 w 6"/>
                <a:gd name="T1" fmla="*/ 0 h 8"/>
                <a:gd name="T2" fmla="*/ 5 w 6"/>
                <a:gd name="T3" fmla="*/ 0 h 8"/>
                <a:gd name="T4" fmla="*/ 5 w 6"/>
                <a:gd name="T5" fmla="*/ 2 h 8"/>
                <a:gd name="T6" fmla="*/ 5 w 6"/>
                <a:gd name="T7" fmla="*/ 2 h 8"/>
                <a:gd name="T8" fmla="*/ 3 w 6"/>
                <a:gd name="T9" fmla="*/ 2 h 8"/>
                <a:gd name="T10" fmla="*/ 3 w 6"/>
                <a:gd name="T11" fmla="*/ 2 h 8"/>
                <a:gd name="T12" fmla="*/ 3 w 6"/>
                <a:gd name="T13" fmla="*/ 2 h 8"/>
                <a:gd name="T14" fmla="*/ 3 w 6"/>
                <a:gd name="T15" fmla="*/ 2 h 8"/>
                <a:gd name="T16" fmla="*/ 3 w 6"/>
                <a:gd name="T17" fmla="*/ 0 h 8"/>
                <a:gd name="T18" fmla="*/ 1 w 6"/>
                <a:gd name="T19" fmla="*/ 0 h 8"/>
                <a:gd name="T20" fmla="*/ 1 w 6"/>
                <a:gd name="T21" fmla="*/ 0 h 8"/>
                <a:gd name="T22" fmla="*/ 1 w 6"/>
                <a:gd name="T23" fmla="*/ 0 h 8"/>
                <a:gd name="T24" fmla="*/ 0 w 6"/>
                <a:gd name="T25" fmla="*/ 0 h 8"/>
                <a:gd name="T26" fmla="*/ 0 w 6"/>
                <a:gd name="T27" fmla="*/ 2 h 8"/>
                <a:gd name="T28" fmla="*/ 0 w 6"/>
                <a:gd name="T29" fmla="*/ 2 h 8"/>
                <a:gd name="T30" fmla="*/ 0 w 6"/>
                <a:gd name="T31" fmla="*/ 3 h 8"/>
                <a:gd name="T32" fmla="*/ 0 w 6"/>
                <a:gd name="T33" fmla="*/ 3 h 8"/>
                <a:gd name="T34" fmla="*/ 0 w 6"/>
                <a:gd name="T35" fmla="*/ 3 h 8"/>
                <a:gd name="T36" fmla="*/ 0 w 6"/>
                <a:gd name="T37" fmla="*/ 5 h 8"/>
                <a:gd name="T38" fmla="*/ 0 w 6"/>
                <a:gd name="T39" fmla="*/ 5 h 8"/>
                <a:gd name="T40" fmla="*/ 0 w 6"/>
                <a:gd name="T41" fmla="*/ 6 h 8"/>
                <a:gd name="T42" fmla="*/ 0 w 6"/>
                <a:gd name="T43" fmla="*/ 6 h 8"/>
                <a:gd name="T44" fmla="*/ 0 w 6"/>
                <a:gd name="T45" fmla="*/ 6 h 8"/>
                <a:gd name="T46" fmla="*/ 0 w 6"/>
                <a:gd name="T47" fmla="*/ 6 h 8"/>
                <a:gd name="T48" fmla="*/ 0 w 6"/>
                <a:gd name="T49" fmla="*/ 6 h 8"/>
                <a:gd name="T50" fmla="*/ 0 w 6"/>
                <a:gd name="T51" fmla="*/ 8 h 8"/>
                <a:gd name="T52" fmla="*/ 0 w 6"/>
                <a:gd name="T53" fmla="*/ 8 h 8"/>
                <a:gd name="T54" fmla="*/ 1 w 6"/>
                <a:gd name="T55" fmla="*/ 6 h 8"/>
                <a:gd name="T56" fmla="*/ 1 w 6"/>
                <a:gd name="T57" fmla="*/ 6 h 8"/>
                <a:gd name="T58" fmla="*/ 1 w 6"/>
                <a:gd name="T59" fmla="*/ 6 h 8"/>
                <a:gd name="T60" fmla="*/ 3 w 6"/>
                <a:gd name="T61" fmla="*/ 5 h 8"/>
                <a:gd name="T62" fmla="*/ 3 w 6"/>
                <a:gd name="T63" fmla="*/ 5 h 8"/>
                <a:gd name="T64" fmla="*/ 3 w 6"/>
                <a:gd name="T65" fmla="*/ 6 h 8"/>
                <a:gd name="T66" fmla="*/ 3 w 6"/>
                <a:gd name="T67" fmla="*/ 6 h 8"/>
                <a:gd name="T68" fmla="*/ 3 w 6"/>
                <a:gd name="T69" fmla="*/ 6 h 8"/>
                <a:gd name="T70" fmla="*/ 3 w 6"/>
                <a:gd name="T71" fmla="*/ 6 h 8"/>
                <a:gd name="T72" fmla="*/ 3 w 6"/>
                <a:gd name="T73" fmla="*/ 6 h 8"/>
                <a:gd name="T74" fmla="*/ 3 w 6"/>
                <a:gd name="T75" fmla="*/ 5 h 8"/>
                <a:gd name="T76" fmla="*/ 5 w 6"/>
                <a:gd name="T77" fmla="*/ 5 h 8"/>
                <a:gd name="T78" fmla="*/ 5 w 6"/>
                <a:gd name="T79" fmla="*/ 3 h 8"/>
                <a:gd name="T80" fmla="*/ 5 w 6"/>
                <a:gd name="T81" fmla="*/ 5 h 8"/>
                <a:gd name="T82" fmla="*/ 5 w 6"/>
                <a:gd name="T83" fmla="*/ 5 h 8"/>
                <a:gd name="T84" fmla="*/ 5 w 6"/>
                <a:gd name="T85" fmla="*/ 3 h 8"/>
                <a:gd name="T86" fmla="*/ 5 w 6"/>
                <a:gd name="T87" fmla="*/ 3 h 8"/>
                <a:gd name="T88" fmla="*/ 6 w 6"/>
                <a:gd name="T89" fmla="*/ 3 h 8"/>
                <a:gd name="T90" fmla="*/ 6 w 6"/>
                <a:gd name="T91" fmla="*/ 2 h 8"/>
                <a:gd name="T92" fmla="*/ 6 w 6"/>
                <a:gd name="T93" fmla="*/ 2 h 8"/>
                <a:gd name="T94" fmla="*/ 6 w 6"/>
                <a:gd name="T95" fmla="*/ 2 h 8"/>
                <a:gd name="T96" fmla="*/ 6 w 6"/>
                <a:gd name="T9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58"/>
            <p:cNvSpPr/>
            <p:nvPr/>
          </p:nvSpPr>
          <p:spPr bwMode="auto">
            <a:xfrm>
              <a:off x="6232525" y="3797300"/>
              <a:ext cx="1588" cy="4763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1 h 3"/>
                <a:gd name="T4" fmla="*/ 1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0 w 1"/>
                <a:gd name="T11" fmla="*/ 1 h 3"/>
                <a:gd name="T12" fmla="*/ 0 w 1"/>
                <a:gd name="T13" fmla="*/ 1 h 3"/>
                <a:gd name="T14" fmla="*/ 0 w 1"/>
                <a:gd name="T15" fmla="*/ 1 h 3"/>
                <a:gd name="T16" fmla="*/ 0 w 1"/>
                <a:gd name="T17" fmla="*/ 1 h 3"/>
                <a:gd name="T18" fmla="*/ 0 w 1"/>
                <a:gd name="T19" fmla="*/ 1 h 3"/>
                <a:gd name="T20" fmla="*/ 0 w 1"/>
                <a:gd name="T21" fmla="*/ 1 h 3"/>
                <a:gd name="T22" fmla="*/ 0 w 1"/>
                <a:gd name="T23" fmla="*/ 1 h 3"/>
                <a:gd name="T24" fmla="*/ 0 w 1"/>
                <a:gd name="T25" fmla="*/ 1 h 3"/>
                <a:gd name="T26" fmla="*/ 0 w 1"/>
                <a:gd name="T27" fmla="*/ 1 h 3"/>
                <a:gd name="T28" fmla="*/ 0 w 1"/>
                <a:gd name="T29" fmla="*/ 1 h 3"/>
                <a:gd name="T30" fmla="*/ 0 w 1"/>
                <a:gd name="T31" fmla="*/ 0 h 3"/>
                <a:gd name="T32" fmla="*/ 0 w 1"/>
                <a:gd name="T33" fmla="*/ 0 h 3"/>
                <a:gd name="T34" fmla="*/ 0 w 1"/>
                <a:gd name="T35" fmla="*/ 0 h 3"/>
                <a:gd name="T36" fmla="*/ 0 w 1"/>
                <a:gd name="T37" fmla="*/ 0 h 3"/>
                <a:gd name="T38" fmla="*/ 0 w 1"/>
                <a:gd name="T39" fmla="*/ 1 h 3"/>
                <a:gd name="T40" fmla="*/ 0 w 1"/>
                <a:gd name="T41" fmla="*/ 1 h 3"/>
                <a:gd name="T42" fmla="*/ 0 w 1"/>
                <a:gd name="T43" fmla="*/ 3 h 3"/>
                <a:gd name="T44" fmla="*/ 0 w 1"/>
                <a:gd name="T45" fmla="*/ 3 h 3"/>
                <a:gd name="T46" fmla="*/ 0 w 1"/>
                <a:gd name="T47" fmla="*/ 3 h 3"/>
                <a:gd name="T48" fmla="*/ 0 w 1"/>
                <a:gd name="T49" fmla="*/ 3 h 3"/>
                <a:gd name="T50" fmla="*/ 0 w 1"/>
                <a:gd name="T51" fmla="*/ 3 h 3"/>
                <a:gd name="T52" fmla="*/ 0 w 1"/>
                <a:gd name="T53" fmla="*/ 3 h 3"/>
                <a:gd name="T54" fmla="*/ 0 w 1"/>
                <a:gd name="T55" fmla="*/ 3 h 3"/>
                <a:gd name="T56" fmla="*/ 0 w 1"/>
                <a:gd name="T57" fmla="*/ 3 h 3"/>
                <a:gd name="T58" fmla="*/ 0 w 1"/>
                <a:gd name="T59" fmla="*/ 3 h 3"/>
                <a:gd name="T60" fmla="*/ 0 w 1"/>
                <a:gd name="T61" fmla="*/ 3 h 3"/>
                <a:gd name="T62" fmla="*/ 0 w 1"/>
                <a:gd name="T63" fmla="*/ 3 h 3"/>
                <a:gd name="T64" fmla="*/ 0 w 1"/>
                <a:gd name="T65" fmla="*/ 3 h 3"/>
                <a:gd name="T66" fmla="*/ 1 w 1"/>
                <a:gd name="T67" fmla="*/ 3 h 3"/>
                <a:gd name="T68" fmla="*/ 1 w 1"/>
                <a:gd name="T69" fmla="*/ 3 h 3"/>
                <a:gd name="T70" fmla="*/ 1 w 1"/>
                <a:gd name="T71" fmla="*/ 3 h 3"/>
                <a:gd name="T72" fmla="*/ 1 w 1"/>
                <a:gd name="T73" fmla="*/ 3 h 3"/>
                <a:gd name="T74" fmla="*/ 1 w 1"/>
                <a:gd name="T75" fmla="*/ 3 h 3"/>
                <a:gd name="T76" fmla="*/ 1 w 1"/>
                <a:gd name="T77" fmla="*/ 3 h 3"/>
                <a:gd name="T78" fmla="*/ 1 w 1"/>
                <a:gd name="T79" fmla="*/ 3 h 3"/>
                <a:gd name="T80" fmla="*/ 1 w 1"/>
                <a:gd name="T81" fmla="*/ 1 h 3"/>
                <a:gd name="T82" fmla="*/ 1 w 1"/>
                <a:gd name="T83" fmla="*/ 1 h 3"/>
                <a:gd name="T84" fmla="*/ 1 w 1"/>
                <a:gd name="T85" fmla="*/ 1 h 3"/>
                <a:gd name="T86" fmla="*/ 1 w 1"/>
                <a:gd name="T87" fmla="*/ 3 h 3"/>
                <a:gd name="T88" fmla="*/ 1 w 1"/>
                <a:gd name="T89" fmla="*/ 3 h 3"/>
                <a:gd name="T90" fmla="*/ 1 w 1"/>
                <a:gd name="T91" fmla="*/ 1 h 3"/>
                <a:gd name="T92" fmla="*/ 1 w 1"/>
                <a:gd name="T93" fmla="*/ 1 h 3"/>
                <a:gd name="T94" fmla="*/ 1 w 1"/>
                <a:gd name="T9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9"/>
            <p:cNvSpPr/>
            <p:nvPr/>
          </p:nvSpPr>
          <p:spPr bwMode="auto">
            <a:xfrm>
              <a:off x="6359525" y="3665538"/>
              <a:ext cx="112713" cy="111125"/>
            </a:xfrm>
            <a:custGeom>
              <a:avLst/>
              <a:gdLst>
                <a:gd name="T0" fmla="*/ 71 w 71"/>
                <a:gd name="T1" fmla="*/ 38 h 70"/>
                <a:gd name="T2" fmla="*/ 68 w 71"/>
                <a:gd name="T3" fmla="*/ 32 h 70"/>
                <a:gd name="T4" fmla="*/ 68 w 71"/>
                <a:gd name="T5" fmla="*/ 28 h 70"/>
                <a:gd name="T6" fmla="*/ 68 w 71"/>
                <a:gd name="T7" fmla="*/ 27 h 70"/>
                <a:gd name="T8" fmla="*/ 66 w 71"/>
                <a:gd name="T9" fmla="*/ 22 h 70"/>
                <a:gd name="T10" fmla="*/ 63 w 71"/>
                <a:gd name="T11" fmla="*/ 18 h 70"/>
                <a:gd name="T12" fmla="*/ 63 w 71"/>
                <a:gd name="T13" fmla="*/ 13 h 70"/>
                <a:gd name="T14" fmla="*/ 63 w 71"/>
                <a:gd name="T15" fmla="*/ 9 h 70"/>
                <a:gd name="T16" fmla="*/ 61 w 71"/>
                <a:gd name="T17" fmla="*/ 5 h 70"/>
                <a:gd name="T18" fmla="*/ 60 w 71"/>
                <a:gd name="T19" fmla="*/ 0 h 70"/>
                <a:gd name="T20" fmla="*/ 58 w 71"/>
                <a:gd name="T21" fmla="*/ 5 h 70"/>
                <a:gd name="T22" fmla="*/ 56 w 71"/>
                <a:gd name="T23" fmla="*/ 10 h 70"/>
                <a:gd name="T24" fmla="*/ 53 w 71"/>
                <a:gd name="T25" fmla="*/ 17 h 70"/>
                <a:gd name="T26" fmla="*/ 48 w 71"/>
                <a:gd name="T27" fmla="*/ 12 h 70"/>
                <a:gd name="T28" fmla="*/ 48 w 71"/>
                <a:gd name="T29" fmla="*/ 7 h 70"/>
                <a:gd name="T30" fmla="*/ 48 w 71"/>
                <a:gd name="T31" fmla="*/ 5 h 70"/>
                <a:gd name="T32" fmla="*/ 48 w 71"/>
                <a:gd name="T33" fmla="*/ 4 h 70"/>
                <a:gd name="T34" fmla="*/ 45 w 71"/>
                <a:gd name="T35" fmla="*/ 2 h 70"/>
                <a:gd name="T36" fmla="*/ 43 w 71"/>
                <a:gd name="T37" fmla="*/ 2 h 70"/>
                <a:gd name="T38" fmla="*/ 42 w 71"/>
                <a:gd name="T39" fmla="*/ 2 h 70"/>
                <a:gd name="T40" fmla="*/ 42 w 71"/>
                <a:gd name="T41" fmla="*/ 2 h 70"/>
                <a:gd name="T42" fmla="*/ 38 w 71"/>
                <a:gd name="T43" fmla="*/ 4 h 70"/>
                <a:gd name="T44" fmla="*/ 38 w 71"/>
                <a:gd name="T45" fmla="*/ 5 h 70"/>
                <a:gd name="T46" fmla="*/ 35 w 71"/>
                <a:gd name="T47" fmla="*/ 9 h 70"/>
                <a:gd name="T48" fmla="*/ 35 w 71"/>
                <a:gd name="T49" fmla="*/ 10 h 70"/>
                <a:gd name="T50" fmla="*/ 32 w 71"/>
                <a:gd name="T51" fmla="*/ 10 h 70"/>
                <a:gd name="T52" fmla="*/ 32 w 71"/>
                <a:gd name="T53" fmla="*/ 7 h 70"/>
                <a:gd name="T54" fmla="*/ 30 w 71"/>
                <a:gd name="T55" fmla="*/ 7 h 70"/>
                <a:gd name="T56" fmla="*/ 28 w 71"/>
                <a:gd name="T57" fmla="*/ 9 h 70"/>
                <a:gd name="T58" fmla="*/ 27 w 71"/>
                <a:gd name="T59" fmla="*/ 10 h 70"/>
                <a:gd name="T60" fmla="*/ 27 w 71"/>
                <a:gd name="T61" fmla="*/ 12 h 70"/>
                <a:gd name="T62" fmla="*/ 25 w 71"/>
                <a:gd name="T63" fmla="*/ 13 h 70"/>
                <a:gd name="T64" fmla="*/ 23 w 71"/>
                <a:gd name="T65" fmla="*/ 13 h 70"/>
                <a:gd name="T66" fmla="*/ 22 w 71"/>
                <a:gd name="T67" fmla="*/ 15 h 70"/>
                <a:gd name="T68" fmla="*/ 17 w 71"/>
                <a:gd name="T69" fmla="*/ 20 h 70"/>
                <a:gd name="T70" fmla="*/ 12 w 71"/>
                <a:gd name="T71" fmla="*/ 22 h 70"/>
                <a:gd name="T72" fmla="*/ 7 w 71"/>
                <a:gd name="T73" fmla="*/ 23 h 70"/>
                <a:gd name="T74" fmla="*/ 4 w 71"/>
                <a:gd name="T75" fmla="*/ 28 h 70"/>
                <a:gd name="T76" fmla="*/ 4 w 71"/>
                <a:gd name="T77" fmla="*/ 35 h 70"/>
                <a:gd name="T78" fmla="*/ 2 w 71"/>
                <a:gd name="T79" fmla="*/ 35 h 70"/>
                <a:gd name="T80" fmla="*/ 4 w 71"/>
                <a:gd name="T81" fmla="*/ 45 h 70"/>
                <a:gd name="T82" fmla="*/ 2 w 71"/>
                <a:gd name="T83" fmla="*/ 51 h 70"/>
                <a:gd name="T84" fmla="*/ 0 w 71"/>
                <a:gd name="T85" fmla="*/ 55 h 70"/>
                <a:gd name="T86" fmla="*/ 4 w 71"/>
                <a:gd name="T87" fmla="*/ 56 h 70"/>
                <a:gd name="T88" fmla="*/ 7 w 71"/>
                <a:gd name="T89" fmla="*/ 55 h 70"/>
                <a:gd name="T90" fmla="*/ 12 w 71"/>
                <a:gd name="T91" fmla="*/ 53 h 70"/>
                <a:gd name="T92" fmla="*/ 17 w 71"/>
                <a:gd name="T93" fmla="*/ 51 h 70"/>
                <a:gd name="T94" fmla="*/ 25 w 71"/>
                <a:gd name="T95" fmla="*/ 50 h 70"/>
                <a:gd name="T96" fmla="*/ 32 w 71"/>
                <a:gd name="T97" fmla="*/ 50 h 70"/>
                <a:gd name="T98" fmla="*/ 33 w 71"/>
                <a:gd name="T99" fmla="*/ 53 h 70"/>
                <a:gd name="T100" fmla="*/ 33 w 71"/>
                <a:gd name="T101" fmla="*/ 58 h 70"/>
                <a:gd name="T102" fmla="*/ 38 w 71"/>
                <a:gd name="T103" fmla="*/ 55 h 70"/>
                <a:gd name="T104" fmla="*/ 37 w 71"/>
                <a:gd name="T105" fmla="*/ 56 h 70"/>
                <a:gd name="T106" fmla="*/ 38 w 71"/>
                <a:gd name="T107" fmla="*/ 58 h 70"/>
                <a:gd name="T108" fmla="*/ 38 w 71"/>
                <a:gd name="T109" fmla="*/ 63 h 70"/>
                <a:gd name="T110" fmla="*/ 43 w 71"/>
                <a:gd name="T111" fmla="*/ 68 h 70"/>
                <a:gd name="T112" fmla="*/ 47 w 71"/>
                <a:gd name="T113" fmla="*/ 68 h 70"/>
                <a:gd name="T114" fmla="*/ 48 w 71"/>
                <a:gd name="T115" fmla="*/ 68 h 70"/>
                <a:gd name="T116" fmla="*/ 53 w 71"/>
                <a:gd name="T117" fmla="*/ 66 h 70"/>
                <a:gd name="T118" fmla="*/ 56 w 71"/>
                <a:gd name="T119" fmla="*/ 63 h 70"/>
                <a:gd name="T120" fmla="*/ 61 w 71"/>
                <a:gd name="T121" fmla="*/ 56 h 70"/>
                <a:gd name="T122" fmla="*/ 65 w 71"/>
                <a:gd name="T123" fmla="*/ 53 h 70"/>
                <a:gd name="T124" fmla="*/ 68 w 71"/>
                <a:gd name="T125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70">
                  <a:moveTo>
                    <a:pt x="68" y="46"/>
                  </a:move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5"/>
                  </a:lnTo>
                  <a:lnTo>
                    <a:pt x="68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3" y="20"/>
                  </a:lnTo>
                  <a:lnTo>
                    <a:pt x="63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5" y="53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19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5" y="56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5"/>
                  </a:lnTo>
                  <a:lnTo>
                    <a:pt x="38" y="65"/>
                  </a:lnTo>
                  <a:lnTo>
                    <a:pt x="38" y="65"/>
                  </a:lnTo>
                  <a:lnTo>
                    <a:pt x="38" y="65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68"/>
                  </a:lnTo>
                  <a:lnTo>
                    <a:pt x="47" y="70"/>
                  </a:lnTo>
                  <a:lnTo>
                    <a:pt x="47" y="70"/>
                  </a:lnTo>
                  <a:lnTo>
                    <a:pt x="47" y="70"/>
                  </a:lnTo>
                  <a:lnTo>
                    <a:pt x="47" y="70"/>
                  </a:lnTo>
                  <a:lnTo>
                    <a:pt x="47" y="70"/>
                  </a:lnTo>
                  <a:lnTo>
                    <a:pt x="47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56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1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60"/>
            <p:cNvSpPr/>
            <p:nvPr/>
          </p:nvSpPr>
          <p:spPr bwMode="auto">
            <a:xfrm>
              <a:off x="6238875" y="3814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61"/>
            <p:cNvSpPr>
              <a:spLocks noEditPoints="1"/>
            </p:cNvSpPr>
            <p:nvPr/>
          </p:nvSpPr>
          <p:spPr bwMode="auto">
            <a:xfrm>
              <a:off x="5713413" y="3306763"/>
              <a:ext cx="234950" cy="530225"/>
            </a:xfrm>
            <a:custGeom>
              <a:avLst/>
              <a:gdLst>
                <a:gd name="T0" fmla="*/ 127 w 148"/>
                <a:gd name="T1" fmla="*/ 203 h 334"/>
                <a:gd name="T2" fmla="*/ 112 w 148"/>
                <a:gd name="T3" fmla="*/ 205 h 334"/>
                <a:gd name="T4" fmla="*/ 105 w 148"/>
                <a:gd name="T5" fmla="*/ 183 h 334"/>
                <a:gd name="T6" fmla="*/ 89 w 148"/>
                <a:gd name="T7" fmla="*/ 173 h 334"/>
                <a:gd name="T8" fmla="*/ 82 w 148"/>
                <a:gd name="T9" fmla="*/ 172 h 334"/>
                <a:gd name="T10" fmla="*/ 67 w 148"/>
                <a:gd name="T11" fmla="*/ 178 h 334"/>
                <a:gd name="T12" fmla="*/ 59 w 148"/>
                <a:gd name="T13" fmla="*/ 160 h 334"/>
                <a:gd name="T14" fmla="*/ 54 w 148"/>
                <a:gd name="T15" fmla="*/ 149 h 334"/>
                <a:gd name="T16" fmla="*/ 46 w 148"/>
                <a:gd name="T17" fmla="*/ 134 h 334"/>
                <a:gd name="T18" fmla="*/ 63 w 148"/>
                <a:gd name="T19" fmla="*/ 127 h 334"/>
                <a:gd name="T20" fmla="*/ 74 w 148"/>
                <a:gd name="T21" fmla="*/ 131 h 334"/>
                <a:gd name="T22" fmla="*/ 84 w 148"/>
                <a:gd name="T23" fmla="*/ 119 h 334"/>
                <a:gd name="T24" fmla="*/ 92 w 148"/>
                <a:gd name="T25" fmla="*/ 111 h 334"/>
                <a:gd name="T26" fmla="*/ 104 w 148"/>
                <a:gd name="T27" fmla="*/ 101 h 334"/>
                <a:gd name="T28" fmla="*/ 115 w 148"/>
                <a:gd name="T29" fmla="*/ 93 h 334"/>
                <a:gd name="T30" fmla="*/ 124 w 148"/>
                <a:gd name="T31" fmla="*/ 93 h 334"/>
                <a:gd name="T32" fmla="*/ 125 w 148"/>
                <a:gd name="T33" fmla="*/ 84 h 334"/>
                <a:gd name="T34" fmla="*/ 129 w 148"/>
                <a:gd name="T35" fmla="*/ 79 h 334"/>
                <a:gd name="T36" fmla="*/ 142 w 148"/>
                <a:gd name="T37" fmla="*/ 71 h 334"/>
                <a:gd name="T38" fmla="*/ 143 w 148"/>
                <a:gd name="T39" fmla="*/ 58 h 334"/>
                <a:gd name="T40" fmla="*/ 137 w 148"/>
                <a:gd name="T41" fmla="*/ 60 h 334"/>
                <a:gd name="T42" fmla="*/ 135 w 148"/>
                <a:gd name="T43" fmla="*/ 46 h 334"/>
                <a:gd name="T44" fmla="*/ 114 w 148"/>
                <a:gd name="T45" fmla="*/ 68 h 334"/>
                <a:gd name="T46" fmla="*/ 107 w 148"/>
                <a:gd name="T47" fmla="*/ 58 h 334"/>
                <a:gd name="T48" fmla="*/ 114 w 148"/>
                <a:gd name="T49" fmla="*/ 43 h 334"/>
                <a:gd name="T50" fmla="*/ 125 w 148"/>
                <a:gd name="T51" fmla="*/ 38 h 334"/>
                <a:gd name="T52" fmla="*/ 140 w 148"/>
                <a:gd name="T53" fmla="*/ 32 h 334"/>
                <a:gd name="T54" fmla="*/ 135 w 148"/>
                <a:gd name="T55" fmla="*/ 28 h 334"/>
                <a:gd name="T56" fmla="*/ 130 w 148"/>
                <a:gd name="T57" fmla="*/ 25 h 334"/>
                <a:gd name="T58" fmla="*/ 122 w 148"/>
                <a:gd name="T59" fmla="*/ 28 h 334"/>
                <a:gd name="T60" fmla="*/ 107 w 148"/>
                <a:gd name="T61" fmla="*/ 27 h 334"/>
                <a:gd name="T62" fmla="*/ 97 w 148"/>
                <a:gd name="T63" fmla="*/ 17 h 334"/>
                <a:gd name="T64" fmla="*/ 87 w 148"/>
                <a:gd name="T65" fmla="*/ 13 h 334"/>
                <a:gd name="T66" fmla="*/ 76 w 148"/>
                <a:gd name="T67" fmla="*/ 5 h 334"/>
                <a:gd name="T68" fmla="*/ 46 w 148"/>
                <a:gd name="T69" fmla="*/ 8 h 334"/>
                <a:gd name="T70" fmla="*/ 26 w 148"/>
                <a:gd name="T71" fmla="*/ 18 h 334"/>
                <a:gd name="T72" fmla="*/ 8 w 148"/>
                <a:gd name="T73" fmla="*/ 37 h 334"/>
                <a:gd name="T74" fmla="*/ 20 w 148"/>
                <a:gd name="T75" fmla="*/ 35 h 334"/>
                <a:gd name="T76" fmla="*/ 48 w 148"/>
                <a:gd name="T77" fmla="*/ 35 h 334"/>
                <a:gd name="T78" fmla="*/ 48 w 148"/>
                <a:gd name="T79" fmla="*/ 43 h 334"/>
                <a:gd name="T80" fmla="*/ 43 w 148"/>
                <a:gd name="T81" fmla="*/ 56 h 334"/>
                <a:gd name="T82" fmla="*/ 41 w 148"/>
                <a:gd name="T83" fmla="*/ 63 h 334"/>
                <a:gd name="T84" fmla="*/ 39 w 148"/>
                <a:gd name="T85" fmla="*/ 71 h 334"/>
                <a:gd name="T86" fmla="*/ 26 w 148"/>
                <a:gd name="T87" fmla="*/ 83 h 334"/>
                <a:gd name="T88" fmla="*/ 18 w 148"/>
                <a:gd name="T89" fmla="*/ 104 h 334"/>
                <a:gd name="T90" fmla="*/ 20 w 148"/>
                <a:gd name="T91" fmla="*/ 129 h 334"/>
                <a:gd name="T92" fmla="*/ 21 w 148"/>
                <a:gd name="T93" fmla="*/ 121 h 334"/>
                <a:gd name="T94" fmla="*/ 26 w 148"/>
                <a:gd name="T95" fmla="*/ 134 h 334"/>
                <a:gd name="T96" fmla="*/ 39 w 148"/>
                <a:gd name="T97" fmla="*/ 160 h 334"/>
                <a:gd name="T98" fmla="*/ 56 w 148"/>
                <a:gd name="T99" fmla="*/ 172 h 334"/>
                <a:gd name="T100" fmla="*/ 69 w 148"/>
                <a:gd name="T101" fmla="*/ 180 h 334"/>
                <a:gd name="T102" fmla="*/ 64 w 148"/>
                <a:gd name="T103" fmla="*/ 210 h 334"/>
                <a:gd name="T104" fmla="*/ 91 w 148"/>
                <a:gd name="T105" fmla="*/ 259 h 334"/>
                <a:gd name="T106" fmla="*/ 104 w 148"/>
                <a:gd name="T107" fmla="*/ 304 h 334"/>
                <a:gd name="T108" fmla="*/ 109 w 148"/>
                <a:gd name="T109" fmla="*/ 317 h 334"/>
                <a:gd name="T110" fmla="*/ 119 w 148"/>
                <a:gd name="T111" fmla="*/ 327 h 334"/>
                <a:gd name="T112" fmla="*/ 124 w 148"/>
                <a:gd name="T113" fmla="*/ 324 h 334"/>
                <a:gd name="T114" fmla="*/ 119 w 148"/>
                <a:gd name="T115" fmla="*/ 301 h 334"/>
                <a:gd name="T116" fmla="*/ 129 w 148"/>
                <a:gd name="T117" fmla="*/ 277 h 334"/>
                <a:gd name="T118" fmla="*/ 142 w 148"/>
                <a:gd name="T119" fmla="*/ 253 h 334"/>
                <a:gd name="T120" fmla="*/ 148 w 148"/>
                <a:gd name="T121" fmla="*/ 218 h 334"/>
                <a:gd name="T122" fmla="*/ 92 w 148"/>
                <a:gd name="T123" fmla="*/ 93 h 334"/>
                <a:gd name="T124" fmla="*/ 89 w 148"/>
                <a:gd name="T125" fmla="*/ 8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" h="334">
                  <a:moveTo>
                    <a:pt x="148" y="216"/>
                  </a:moveTo>
                  <a:lnTo>
                    <a:pt x="148" y="216"/>
                  </a:lnTo>
                  <a:lnTo>
                    <a:pt x="148" y="216"/>
                  </a:lnTo>
                  <a:lnTo>
                    <a:pt x="148" y="216"/>
                  </a:lnTo>
                  <a:lnTo>
                    <a:pt x="148" y="216"/>
                  </a:lnTo>
                  <a:lnTo>
                    <a:pt x="148" y="216"/>
                  </a:lnTo>
                  <a:lnTo>
                    <a:pt x="148" y="216"/>
                  </a:lnTo>
                  <a:lnTo>
                    <a:pt x="148" y="216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5"/>
                  </a:lnTo>
                  <a:lnTo>
                    <a:pt x="148" y="213"/>
                  </a:lnTo>
                  <a:lnTo>
                    <a:pt x="148" y="213"/>
                  </a:lnTo>
                  <a:lnTo>
                    <a:pt x="148" y="213"/>
                  </a:lnTo>
                  <a:lnTo>
                    <a:pt x="148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3"/>
                  </a:lnTo>
                  <a:lnTo>
                    <a:pt x="145" y="213"/>
                  </a:lnTo>
                  <a:lnTo>
                    <a:pt x="145" y="213"/>
                  </a:lnTo>
                  <a:lnTo>
                    <a:pt x="145" y="213"/>
                  </a:lnTo>
                  <a:lnTo>
                    <a:pt x="145" y="213"/>
                  </a:lnTo>
                  <a:lnTo>
                    <a:pt x="145" y="213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5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8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8"/>
                  </a:lnTo>
                  <a:lnTo>
                    <a:pt x="137" y="208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5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7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2"/>
                  </a:lnTo>
                  <a:lnTo>
                    <a:pt x="125" y="202"/>
                  </a:lnTo>
                  <a:lnTo>
                    <a:pt x="125" y="202"/>
                  </a:lnTo>
                  <a:lnTo>
                    <a:pt x="125" y="202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5" y="203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6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0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5"/>
                  </a:lnTo>
                  <a:lnTo>
                    <a:pt x="122" y="203"/>
                  </a:lnTo>
                  <a:lnTo>
                    <a:pt x="122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3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9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8"/>
                  </a:lnTo>
                  <a:lnTo>
                    <a:pt x="117" y="208"/>
                  </a:lnTo>
                  <a:lnTo>
                    <a:pt x="117" y="208"/>
                  </a:lnTo>
                  <a:lnTo>
                    <a:pt x="117" y="208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7" y="206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0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4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3"/>
                  </a:lnTo>
                  <a:lnTo>
                    <a:pt x="115" y="203"/>
                  </a:lnTo>
                  <a:lnTo>
                    <a:pt x="115" y="203"/>
                  </a:lnTo>
                  <a:lnTo>
                    <a:pt x="115" y="203"/>
                  </a:lnTo>
                  <a:lnTo>
                    <a:pt x="115" y="203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5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3"/>
                  </a:lnTo>
                  <a:lnTo>
                    <a:pt x="117" y="202"/>
                  </a:lnTo>
                  <a:lnTo>
                    <a:pt x="117" y="202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7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5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9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2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7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8"/>
                  </a:lnTo>
                  <a:lnTo>
                    <a:pt x="115" y="188"/>
                  </a:lnTo>
                  <a:lnTo>
                    <a:pt x="115" y="188"/>
                  </a:lnTo>
                  <a:lnTo>
                    <a:pt x="115" y="188"/>
                  </a:lnTo>
                  <a:lnTo>
                    <a:pt x="115" y="188"/>
                  </a:lnTo>
                  <a:lnTo>
                    <a:pt x="115" y="188"/>
                  </a:lnTo>
                  <a:lnTo>
                    <a:pt x="115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4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3"/>
                  </a:lnTo>
                  <a:lnTo>
                    <a:pt x="105" y="182"/>
                  </a:lnTo>
                  <a:lnTo>
                    <a:pt x="105" y="182"/>
                  </a:lnTo>
                  <a:lnTo>
                    <a:pt x="105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2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4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0" y="180"/>
                  </a:lnTo>
                  <a:lnTo>
                    <a:pt x="100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100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9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9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7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5"/>
                  </a:lnTo>
                  <a:lnTo>
                    <a:pt x="96" y="177"/>
                  </a:lnTo>
                  <a:lnTo>
                    <a:pt x="96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2" y="177"/>
                  </a:lnTo>
                  <a:lnTo>
                    <a:pt x="92" y="177"/>
                  </a:lnTo>
                  <a:lnTo>
                    <a:pt x="92" y="177"/>
                  </a:lnTo>
                  <a:lnTo>
                    <a:pt x="92" y="177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2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91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7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6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4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3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4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0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2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5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6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2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5"/>
                  </a:lnTo>
                  <a:lnTo>
                    <a:pt x="63" y="175"/>
                  </a:lnTo>
                  <a:lnTo>
                    <a:pt x="63" y="175"/>
                  </a:lnTo>
                  <a:lnTo>
                    <a:pt x="63" y="175"/>
                  </a:lnTo>
                  <a:lnTo>
                    <a:pt x="63" y="175"/>
                  </a:lnTo>
                  <a:lnTo>
                    <a:pt x="63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5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3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2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61" y="169"/>
                  </a:lnTo>
                  <a:lnTo>
                    <a:pt x="61" y="169"/>
                  </a:lnTo>
                  <a:lnTo>
                    <a:pt x="61" y="169"/>
                  </a:lnTo>
                  <a:lnTo>
                    <a:pt x="61" y="169"/>
                  </a:lnTo>
                  <a:lnTo>
                    <a:pt x="61" y="169"/>
                  </a:lnTo>
                  <a:lnTo>
                    <a:pt x="61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7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3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2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61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6" y="159"/>
                  </a:lnTo>
                  <a:lnTo>
                    <a:pt x="56" y="159"/>
                  </a:lnTo>
                  <a:lnTo>
                    <a:pt x="56" y="159"/>
                  </a:lnTo>
                  <a:lnTo>
                    <a:pt x="56" y="159"/>
                  </a:lnTo>
                  <a:lnTo>
                    <a:pt x="56" y="159"/>
                  </a:lnTo>
                  <a:lnTo>
                    <a:pt x="56" y="159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5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4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0"/>
                  </a:lnTo>
                  <a:lnTo>
                    <a:pt x="58" y="150"/>
                  </a:lnTo>
                  <a:lnTo>
                    <a:pt x="58" y="150"/>
                  </a:lnTo>
                  <a:lnTo>
                    <a:pt x="58" y="150"/>
                  </a:lnTo>
                  <a:lnTo>
                    <a:pt x="59" y="150"/>
                  </a:lnTo>
                  <a:lnTo>
                    <a:pt x="59" y="150"/>
                  </a:lnTo>
                  <a:lnTo>
                    <a:pt x="59" y="150"/>
                  </a:lnTo>
                  <a:lnTo>
                    <a:pt x="59" y="150"/>
                  </a:lnTo>
                  <a:lnTo>
                    <a:pt x="59" y="150"/>
                  </a:lnTo>
                  <a:lnTo>
                    <a:pt x="59" y="150"/>
                  </a:lnTo>
                  <a:lnTo>
                    <a:pt x="59" y="150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61" y="149"/>
                  </a:lnTo>
                  <a:lnTo>
                    <a:pt x="61" y="149"/>
                  </a:lnTo>
                  <a:lnTo>
                    <a:pt x="61" y="149"/>
                  </a:lnTo>
                  <a:lnTo>
                    <a:pt x="61" y="149"/>
                  </a:lnTo>
                  <a:lnTo>
                    <a:pt x="61" y="149"/>
                  </a:lnTo>
                  <a:lnTo>
                    <a:pt x="61" y="149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9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3" y="149"/>
                  </a:lnTo>
                  <a:lnTo>
                    <a:pt x="53" y="149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0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9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2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50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9"/>
                  </a:lnTo>
                  <a:lnTo>
                    <a:pt x="43" y="147"/>
                  </a:lnTo>
                  <a:lnTo>
                    <a:pt x="43" y="147"/>
                  </a:lnTo>
                  <a:lnTo>
                    <a:pt x="43" y="147"/>
                  </a:lnTo>
                  <a:lnTo>
                    <a:pt x="43" y="147"/>
                  </a:lnTo>
                  <a:lnTo>
                    <a:pt x="43" y="147"/>
                  </a:lnTo>
                  <a:lnTo>
                    <a:pt x="43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7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9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4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59" y="126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61" y="126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4" y="127"/>
                  </a:lnTo>
                  <a:lnTo>
                    <a:pt x="64" y="127"/>
                  </a:lnTo>
                  <a:lnTo>
                    <a:pt x="64" y="127"/>
                  </a:lnTo>
                  <a:lnTo>
                    <a:pt x="64" y="127"/>
                  </a:lnTo>
                  <a:lnTo>
                    <a:pt x="64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4"/>
                  </a:lnTo>
                  <a:lnTo>
                    <a:pt x="69" y="126"/>
                  </a:lnTo>
                  <a:lnTo>
                    <a:pt x="69" y="126"/>
                  </a:lnTo>
                  <a:lnTo>
                    <a:pt x="69" y="126"/>
                  </a:lnTo>
                  <a:lnTo>
                    <a:pt x="69" y="126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4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4" y="126"/>
                  </a:lnTo>
                  <a:lnTo>
                    <a:pt x="74" y="126"/>
                  </a:lnTo>
                  <a:lnTo>
                    <a:pt x="74" y="126"/>
                  </a:lnTo>
                  <a:lnTo>
                    <a:pt x="74" y="126"/>
                  </a:lnTo>
                  <a:lnTo>
                    <a:pt x="74" y="126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29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2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2"/>
                  </a:lnTo>
                  <a:lnTo>
                    <a:pt x="74" y="132"/>
                  </a:lnTo>
                  <a:lnTo>
                    <a:pt x="74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7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4" y="139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7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7" y="136"/>
                  </a:lnTo>
                  <a:lnTo>
                    <a:pt x="77" y="136"/>
                  </a:lnTo>
                  <a:lnTo>
                    <a:pt x="77" y="136"/>
                  </a:lnTo>
                  <a:lnTo>
                    <a:pt x="77" y="136"/>
                  </a:lnTo>
                  <a:lnTo>
                    <a:pt x="77" y="136"/>
                  </a:lnTo>
                  <a:lnTo>
                    <a:pt x="77" y="136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4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7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6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7" y="124"/>
                  </a:lnTo>
                  <a:lnTo>
                    <a:pt x="79" y="124"/>
                  </a:lnTo>
                  <a:lnTo>
                    <a:pt x="79" y="124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2"/>
                  </a:lnTo>
                  <a:lnTo>
                    <a:pt x="79" y="121"/>
                  </a:lnTo>
                  <a:lnTo>
                    <a:pt x="79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21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2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9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4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6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89" y="116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1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3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7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6" y="107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6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7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4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101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3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19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4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20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3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7" y="94"/>
                  </a:lnTo>
                  <a:lnTo>
                    <a:pt x="117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19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2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5" y="93"/>
                  </a:lnTo>
                  <a:lnTo>
                    <a:pt x="127" y="93"/>
                  </a:lnTo>
                  <a:lnTo>
                    <a:pt x="127" y="93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7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9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5" y="86"/>
                  </a:lnTo>
                  <a:lnTo>
                    <a:pt x="125" y="86"/>
                  </a:lnTo>
                  <a:lnTo>
                    <a:pt x="125" y="86"/>
                  </a:lnTo>
                  <a:lnTo>
                    <a:pt x="125" y="86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5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3"/>
                  </a:lnTo>
                  <a:lnTo>
                    <a:pt x="127" y="81"/>
                  </a:lnTo>
                  <a:lnTo>
                    <a:pt x="127" y="81"/>
                  </a:lnTo>
                  <a:lnTo>
                    <a:pt x="127" y="81"/>
                  </a:lnTo>
                  <a:lnTo>
                    <a:pt x="127" y="81"/>
                  </a:lnTo>
                  <a:lnTo>
                    <a:pt x="127" y="81"/>
                  </a:lnTo>
                  <a:lnTo>
                    <a:pt x="127" y="81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5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3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4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9"/>
                  </a:lnTo>
                  <a:lnTo>
                    <a:pt x="125" y="78"/>
                  </a:lnTo>
                  <a:lnTo>
                    <a:pt x="125" y="78"/>
                  </a:lnTo>
                  <a:lnTo>
                    <a:pt x="125" y="78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2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3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9"/>
                  </a:lnTo>
                  <a:lnTo>
                    <a:pt x="137" y="78"/>
                  </a:lnTo>
                  <a:lnTo>
                    <a:pt x="137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6"/>
                  </a:lnTo>
                  <a:lnTo>
                    <a:pt x="142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3" y="76"/>
                  </a:lnTo>
                  <a:lnTo>
                    <a:pt x="145" y="76"/>
                  </a:lnTo>
                  <a:lnTo>
                    <a:pt x="145" y="76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4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3"/>
                  </a:lnTo>
                  <a:lnTo>
                    <a:pt x="145" y="73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5" y="71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0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2" y="71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70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3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8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3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5" y="61"/>
                  </a:lnTo>
                  <a:lnTo>
                    <a:pt x="145" y="61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3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8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45" y="53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3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40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7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8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5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7" y="56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5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38" y="53"/>
                  </a:lnTo>
                  <a:lnTo>
                    <a:pt x="140" y="53"/>
                  </a:lnTo>
                  <a:lnTo>
                    <a:pt x="140" y="53"/>
                  </a:lnTo>
                  <a:lnTo>
                    <a:pt x="140" y="53"/>
                  </a:lnTo>
                  <a:lnTo>
                    <a:pt x="140" y="53"/>
                  </a:lnTo>
                  <a:lnTo>
                    <a:pt x="140" y="53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40" y="51"/>
                  </a:lnTo>
                  <a:lnTo>
                    <a:pt x="138" y="51"/>
                  </a:lnTo>
                  <a:lnTo>
                    <a:pt x="138" y="51"/>
                  </a:lnTo>
                  <a:lnTo>
                    <a:pt x="138" y="51"/>
                  </a:lnTo>
                  <a:lnTo>
                    <a:pt x="138" y="51"/>
                  </a:lnTo>
                  <a:lnTo>
                    <a:pt x="138" y="51"/>
                  </a:lnTo>
                  <a:lnTo>
                    <a:pt x="138" y="51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50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6"/>
                  </a:lnTo>
                  <a:lnTo>
                    <a:pt x="138" y="46"/>
                  </a:lnTo>
                  <a:lnTo>
                    <a:pt x="138" y="46"/>
                  </a:lnTo>
                  <a:lnTo>
                    <a:pt x="138" y="46"/>
                  </a:lnTo>
                  <a:lnTo>
                    <a:pt x="138" y="46"/>
                  </a:lnTo>
                  <a:lnTo>
                    <a:pt x="138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7" y="48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5" y="46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5"/>
                  </a:lnTo>
                  <a:lnTo>
                    <a:pt x="133" y="45"/>
                  </a:lnTo>
                  <a:lnTo>
                    <a:pt x="133" y="45"/>
                  </a:lnTo>
                  <a:lnTo>
                    <a:pt x="133" y="45"/>
                  </a:lnTo>
                  <a:lnTo>
                    <a:pt x="133" y="45"/>
                  </a:lnTo>
                  <a:lnTo>
                    <a:pt x="133" y="45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1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9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5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0" y="61"/>
                  </a:lnTo>
                  <a:lnTo>
                    <a:pt x="120" y="61"/>
                  </a:lnTo>
                  <a:lnTo>
                    <a:pt x="120" y="61"/>
                  </a:lnTo>
                  <a:lnTo>
                    <a:pt x="120" y="61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3"/>
                  </a:lnTo>
                  <a:lnTo>
                    <a:pt x="119" y="65"/>
                  </a:lnTo>
                  <a:lnTo>
                    <a:pt x="119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7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10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9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2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5" y="58"/>
                  </a:lnTo>
                  <a:lnTo>
                    <a:pt x="105" y="58"/>
                  </a:lnTo>
                  <a:lnTo>
                    <a:pt x="105" y="58"/>
                  </a:lnTo>
                  <a:lnTo>
                    <a:pt x="105" y="58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5" y="51"/>
                  </a:lnTo>
                  <a:lnTo>
                    <a:pt x="105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9" y="46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3"/>
                  </a:lnTo>
                  <a:lnTo>
                    <a:pt x="110" y="43"/>
                  </a:lnTo>
                  <a:lnTo>
                    <a:pt x="110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2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3"/>
                  </a:lnTo>
                  <a:lnTo>
                    <a:pt x="115" y="43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9" y="41"/>
                  </a:lnTo>
                  <a:lnTo>
                    <a:pt x="119" y="41"/>
                  </a:lnTo>
                  <a:lnTo>
                    <a:pt x="119" y="41"/>
                  </a:lnTo>
                  <a:lnTo>
                    <a:pt x="119" y="41"/>
                  </a:lnTo>
                  <a:lnTo>
                    <a:pt x="119" y="41"/>
                  </a:lnTo>
                  <a:lnTo>
                    <a:pt x="119" y="41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4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8"/>
                  </a:lnTo>
                  <a:lnTo>
                    <a:pt x="115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7" y="38"/>
                  </a:lnTo>
                  <a:lnTo>
                    <a:pt x="119" y="38"/>
                  </a:lnTo>
                  <a:lnTo>
                    <a:pt x="119" y="38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19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0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5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29" y="3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5"/>
                  </a:lnTo>
                  <a:lnTo>
                    <a:pt x="132" y="35"/>
                  </a:lnTo>
                  <a:lnTo>
                    <a:pt x="132" y="35"/>
                  </a:lnTo>
                  <a:lnTo>
                    <a:pt x="132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5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5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8" y="35"/>
                  </a:lnTo>
                  <a:lnTo>
                    <a:pt x="138" y="35"/>
                  </a:lnTo>
                  <a:lnTo>
                    <a:pt x="138" y="35"/>
                  </a:lnTo>
                  <a:lnTo>
                    <a:pt x="138" y="35"/>
                  </a:lnTo>
                  <a:lnTo>
                    <a:pt x="138" y="35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8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3" y="27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5"/>
                  </a:lnTo>
                  <a:lnTo>
                    <a:pt x="142" y="27"/>
                  </a:lnTo>
                  <a:lnTo>
                    <a:pt x="142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30"/>
                  </a:lnTo>
                  <a:lnTo>
                    <a:pt x="138" y="30"/>
                  </a:lnTo>
                  <a:lnTo>
                    <a:pt x="138" y="30"/>
                  </a:lnTo>
                  <a:lnTo>
                    <a:pt x="138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5" y="30"/>
                  </a:lnTo>
                  <a:lnTo>
                    <a:pt x="135" y="30"/>
                  </a:lnTo>
                  <a:lnTo>
                    <a:pt x="135" y="30"/>
                  </a:lnTo>
                  <a:lnTo>
                    <a:pt x="135" y="30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5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7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8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7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5" y="25"/>
                  </a:lnTo>
                  <a:lnTo>
                    <a:pt x="135" y="25"/>
                  </a:lnTo>
                  <a:lnTo>
                    <a:pt x="135" y="25"/>
                  </a:lnTo>
                  <a:lnTo>
                    <a:pt x="135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5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7" y="23"/>
                  </a:lnTo>
                  <a:lnTo>
                    <a:pt x="137" y="23"/>
                  </a:lnTo>
                  <a:lnTo>
                    <a:pt x="137" y="23"/>
                  </a:lnTo>
                  <a:lnTo>
                    <a:pt x="137" y="23"/>
                  </a:lnTo>
                  <a:lnTo>
                    <a:pt x="137" y="23"/>
                  </a:lnTo>
                  <a:lnTo>
                    <a:pt x="137" y="23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7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3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2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5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30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7" y="27"/>
                  </a:lnTo>
                  <a:lnTo>
                    <a:pt x="127" y="27"/>
                  </a:lnTo>
                  <a:lnTo>
                    <a:pt x="127" y="27"/>
                  </a:lnTo>
                  <a:lnTo>
                    <a:pt x="127" y="27"/>
                  </a:lnTo>
                  <a:lnTo>
                    <a:pt x="127" y="27"/>
                  </a:lnTo>
                  <a:lnTo>
                    <a:pt x="127" y="27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5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2" y="32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5"/>
                  </a:lnTo>
                  <a:lnTo>
                    <a:pt x="124" y="25"/>
                  </a:lnTo>
                  <a:lnTo>
                    <a:pt x="124" y="25"/>
                  </a:lnTo>
                  <a:lnTo>
                    <a:pt x="124" y="25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4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2" y="27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7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5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4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10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7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5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9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2" y="23"/>
                  </a:lnTo>
                  <a:lnTo>
                    <a:pt x="102" y="23"/>
                  </a:lnTo>
                  <a:lnTo>
                    <a:pt x="102" y="23"/>
                  </a:lnTo>
                  <a:lnTo>
                    <a:pt x="102" y="23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2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5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0" y="17"/>
                  </a:lnTo>
                  <a:lnTo>
                    <a:pt x="100" y="17"/>
                  </a:lnTo>
                  <a:lnTo>
                    <a:pt x="100" y="17"/>
                  </a:lnTo>
                  <a:lnTo>
                    <a:pt x="100" y="17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6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7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91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6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79" y="8"/>
                  </a:lnTo>
                  <a:lnTo>
                    <a:pt x="79" y="8"/>
                  </a:lnTo>
                  <a:lnTo>
                    <a:pt x="79" y="8"/>
                  </a:lnTo>
                  <a:lnTo>
                    <a:pt x="79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4" y="7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3" y="12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2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5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38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3" y="51"/>
                  </a:lnTo>
                  <a:lnTo>
                    <a:pt x="43" y="51"/>
                  </a:lnTo>
                  <a:lnTo>
                    <a:pt x="43" y="51"/>
                  </a:lnTo>
                  <a:lnTo>
                    <a:pt x="43" y="51"/>
                  </a:lnTo>
                  <a:lnTo>
                    <a:pt x="43" y="51"/>
                  </a:lnTo>
                  <a:lnTo>
                    <a:pt x="43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39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3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0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3"/>
                  </a:lnTo>
                  <a:lnTo>
                    <a:pt x="39" y="73"/>
                  </a:lnTo>
                  <a:lnTo>
                    <a:pt x="39" y="73"/>
                  </a:lnTo>
                  <a:lnTo>
                    <a:pt x="39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5" y="86"/>
                  </a:lnTo>
                  <a:lnTo>
                    <a:pt x="23" y="86"/>
                  </a:lnTo>
                  <a:lnTo>
                    <a:pt x="23" y="86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1" y="93"/>
                  </a:lnTo>
                  <a:lnTo>
                    <a:pt x="21" y="93"/>
                  </a:lnTo>
                  <a:lnTo>
                    <a:pt x="21" y="93"/>
                  </a:lnTo>
                  <a:lnTo>
                    <a:pt x="21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18" y="107"/>
                  </a:lnTo>
                  <a:lnTo>
                    <a:pt x="20" y="107"/>
                  </a:lnTo>
                  <a:lnTo>
                    <a:pt x="20" y="107"/>
                  </a:lnTo>
                  <a:lnTo>
                    <a:pt x="20" y="107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7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6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29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0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4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39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3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6"/>
                  </a:lnTo>
                  <a:lnTo>
                    <a:pt x="21" y="134"/>
                  </a:lnTo>
                  <a:lnTo>
                    <a:pt x="21" y="134"/>
                  </a:lnTo>
                  <a:lnTo>
                    <a:pt x="21" y="134"/>
                  </a:lnTo>
                  <a:lnTo>
                    <a:pt x="21" y="134"/>
                  </a:lnTo>
                  <a:lnTo>
                    <a:pt x="21" y="134"/>
                  </a:lnTo>
                  <a:lnTo>
                    <a:pt x="21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1" y="129"/>
                  </a:lnTo>
                  <a:lnTo>
                    <a:pt x="21" y="129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29"/>
                  </a:lnTo>
                  <a:lnTo>
                    <a:pt x="21" y="129"/>
                  </a:lnTo>
                  <a:lnTo>
                    <a:pt x="21" y="129"/>
                  </a:lnTo>
                  <a:lnTo>
                    <a:pt x="21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6"/>
                  </a:lnTo>
                  <a:lnTo>
                    <a:pt x="21" y="126"/>
                  </a:lnTo>
                  <a:lnTo>
                    <a:pt x="21" y="126"/>
                  </a:lnTo>
                  <a:lnTo>
                    <a:pt x="21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1" y="126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21" y="124"/>
                  </a:lnTo>
                  <a:lnTo>
                    <a:pt x="21" y="124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2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1" y="119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2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4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6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5" y="134"/>
                  </a:lnTo>
                  <a:lnTo>
                    <a:pt x="25" y="134"/>
                  </a:lnTo>
                  <a:lnTo>
                    <a:pt x="25" y="134"/>
                  </a:lnTo>
                  <a:lnTo>
                    <a:pt x="25" y="134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8" y="137"/>
                  </a:lnTo>
                  <a:lnTo>
                    <a:pt x="28" y="137"/>
                  </a:lnTo>
                  <a:lnTo>
                    <a:pt x="28" y="137"/>
                  </a:lnTo>
                  <a:lnTo>
                    <a:pt x="28" y="137"/>
                  </a:lnTo>
                  <a:lnTo>
                    <a:pt x="28" y="137"/>
                  </a:lnTo>
                  <a:lnTo>
                    <a:pt x="28" y="137"/>
                  </a:lnTo>
                  <a:lnTo>
                    <a:pt x="28" y="137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39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0"/>
                  </a:lnTo>
                  <a:lnTo>
                    <a:pt x="28" y="140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7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0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3" y="157"/>
                  </a:lnTo>
                  <a:lnTo>
                    <a:pt x="33" y="157"/>
                  </a:lnTo>
                  <a:lnTo>
                    <a:pt x="33" y="157"/>
                  </a:lnTo>
                  <a:lnTo>
                    <a:pt x="33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4" y="157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6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3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49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3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4" y="169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0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6" y="172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6" y="173"/>
                  </a:lnTo>
                  <a:lnTo>
                    <a:pt x="56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3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8" y="175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7"/>
                  </a:lnTo>
                  <a:lnTo>
                    <a:pt x="59" y="178"/>
                  </a:lnTo>
                  <a:lnTo>
                    <a:pt x="59" y="178"/>
                  </a:lnTo>
                  <a:lnTo>
                    <a:pt x="59" y="178"/>
                  </a:lnTo>
                  <a:lnTo>
                    <a:pt x="61" y="178"/>
                  </a:lnTo>
                  <a:lnTo>
                    <a:pt x="61" y="178"/>
                  </a:lnTo>
                  <a:lnTo>
                    <a:pt x="61" y="178"/>
                  </a:lnTo>
                  <a:lnTo>
                    <a:pt x="61" y="178"/>
                  </a:lnTo>
                  <a:lnTo>
                    <a:pt x="61" y="178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59" y="180"/>
                  </a:lnTo>
                  <a:lnTo>
                    <a:pt x="59" y="180"/>
                  </a:lnTo>
                  <a:lnTo>
                    <a:pt x="59" y="180"/>
                  </a:lnTo>
                  <a:lnTo>
                    <a:pt x="59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3" y="180"/>
                  </a:lnTo>
                  <a:lnTo>
                    <a:pt x="64" y="180"/>
                  </a:lnTo>
                  <a:lnTo>
                    <a:pt x="64" y="180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3"/>
                  </a:lnTo>
                  <a:lnTo>
                    <a:pt x="64" y="183"/>
                  </a:lnTo>
                  <a:lnTo>
                    <a:pt x="64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3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7" y="182"/>
                  </a:lnTo>
                  <a:lnTo>
                    <a:pt x="67" y="182"/>
                  </a:lnTo>
                  <a:lnTo>
                    <a:pt x="67" y="182"/>
                  </a:lnTo>
                  <a:lnTo>
                    <a:pt x="67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66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0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69" y="182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5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88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0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69" y="193"/>
                  </a:lnTo>
                  <a:lnTo>
                    <a:pt x="69" y="193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5"/>
                  </a:lnTo>
                  <a:lnTo>
                    <a:pt x="69" y="197"/>
                  </a:lnTo>
                  <a:lnTo>
                    <a:pt x="69" y="197"/>
                  </a:lnTo>
                  <a:lnTo>
                    <a:pt x="69" y="197"/>
                  </a:lnTo>
                  <a:lnTo>
                    <a:pt x="69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7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198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2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5"/>
                  </a:lnTo>
                  <a:lnTo>
                    <a:pt x="64" y="205"/>
                  </a:lnTo>
                  <a:lnTo>
                    <a:pt x="64" y="205"/>
                  </a:lnTo>
                  <a:lnTo>
                    <a:pt x="64" y="205"/>
                  </a:lnTo>
                  <a:lnTo>
                    <a:pt x="64" y="205"/>
                  </a:lnTo>
                  <a:lnTo>
                    <a:pt x="64" y="205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6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0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3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5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6" y="216"/>
                  </a:lnTo>
                  <a:lnTo>
                    <a:pt x="66" y="216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67" y="218"/>
                  </a:lnTo>
                  <a:lnTo>
                    <a:pt x="67" y="218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0"/>
                  </a:lnTo>
                  <a:lnTo>
                    <a:pt x="67" y="221"/>
                  </a:lnTo>
                  <a:lnTo>
                    <a:pt x="67" y="221"/>
                  </a:lnTo>
                  <a:lnTo>
                    <a:pt x="69" y="221"/>
                  </a:lnTo>
                  <a:lnTo>
                    <a:pt x="69" y="221"/>
                  </a:lnTo>
                  <a:lnTo>
                    <a:pt x="69" y="221"/>
                  </a:lnTo>
                  <a:lnTo>
                    <a:pt x="69" y="221"/>
                  </a:lnTo>
                  <a:lnTo>
                    <a:pt x="69" y="221"/>
                  </a:lnTo>
                  <a:lnTo>
                    <a:pt x="69" y="221"/>
                  </a:lnTo>
                  <a:lnTo>
                    <a:pt x="69" y="223"/>
                  </a:lnTo>
                  <a:lnTo>
                    <a:pt x="69" y="223"/>
                  </a:lnTo>
                  <a:lnTo>
                    <a:pt x="69" y="223"/>
                  </a:lnTo>
                  <a:lnTo>
                    <a:pt x="69" y="225"/>
                  </a:lnTo>
                  <a:lnTo>
                    <a:pt x="69" y="225"/>
                  </a:lnTo>
                  <a:lnTo>
                    <a:pt x="69" y="225"/>
                  </a:lnTo>
                  <a:lnTo>
                    <a:pt x="69" y="225"/>
                  </a:lnTo>
                  <a:lnTo>
                    <a:pt x="69" y="225"/>
                  </a:lnTo>
                  <a:lnTo>
                    <a:pt x="69" y="225"/>
                  </a:lnTo>
                  <a:lnTo>
                    <a:pt x="69" y="225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2" y="228"/>
                  </a:lnTo>
                  <a:lnTo>
                    <a:pt x="72" y="228"/>
                  </a:lnTo>
                  <a:lnTo>
                    <a:pt x="72" y="228"/>
                  </a:lnTo>
                  <a:lnTo>
                    <a:pt x="72" y="228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1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3"/>
                  </a:lnTo>
                  <a:lnTo>
                    <a:pt x="74" y="235"/>
                  </a:lnTo>
                  <a:lnTo>
                    <a:pt x="74" y="235"/>
                  </a:lnTo>
                  <a:lnTo>
                    <a:pt x="74" y="235"/>
                  </a:lnTo>
                  <a:lnTo>
                    <a:pt x="74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7" y="238"/>
                  </a:lnTo>
                  <a:lnTo>
                    <a:pt x="77" y="238"/>
                  </a:lnTo>
                  <a:lnTo>
                    <a:pt x="77" y="238"/>
                  </a:lnTo>
                  <a:lnTo>
                    <a:pt x="77" y="238"/>
                  </a:lnTo>
                  <a:lnTo>
                    <a:pt x="77" y="238"/>
                  </a:lnTo>
                  <a:lnTo>
                    <a:pt x="77" y="238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79" y="239"/>
                  </a:lnTo>
                  <a:lnTo>
                    <a:pt x="81" y="239"/>
                  </a:lnTo>
                  <a:lnTo>
                    <a:pt x="81" y="239"/>
                  </a:lnTo>
                  <a:lnTo>
                    <a:pt x="81" y="239"/>
                  </a:lnTo>
                  <a:lnTo>
                    <a:pt x="81" y="239"/>
                  </a:lnTo>
                  <a:lnTo>
                    <a:pt x="81" y="241"/>
                  </a:lnTo>
                  <a:lnTo>
                    <a:pt x="81" y="241"/>
                  </a:lnTo>
                  <a:lnTo>
                    <a:pt x="81" y="241"/>
                  </a:lnTo>
                  <a:lnTo>
                    <a:pt x="81" y="241"/>
                  </a:lnTo>
                  <a:lnTo>
                    <a:pt x="81" y="241"/>
                  </a:lnTo>
                  <a:lnTo>
                    <a:pt x="81" y="241"/>
                  </a:lnTo>
                  <a:lnTo>
                    <a:pt x="82" y="241"/>
                  </a:lnTo>
                  <a:lnTo>
                    <a:pt x="82" y="241"/>
                  </a:lnTo>
                  <a:lnTo>
                    <a:pt x="82" y="241"/>
                  </a:lnTo>
                  <a:lnTo>
                    <a:pt x="82" y="241"/>
                  </a:lnTo>
                  <a:lnTo>
                    <a:pt x="82" y="241"/>
                  </a:lnTo>
                  <a:lnTo>
                    <a:pt x="82" y="241"/>
                  </a:lnTo>
                  <a:lnTo>
                    <a:pt x="82" y="241"/>
                  </a:lnTo>
                  <a:lnTo>
                    <a:pt x="84" y="241"/>
                  </a:lnTo>
                  <a:lnTo>
                    <a:pt x="84" y="241"/>
                  </a:lnTo>
                  <a:lnTo>
                    <a:pt x="84" y="243"/>
                  </a:lnTo>
                  <a:lnTo>
                    <a:pt x="84" y="243"/>
                  </a:lnTo>
                  <a:lnTo>
                    <a:pt x="84" y="243"/>
                  </a:lnTo>
                  <a:lnTo>
                    <a:pt x="84" y="243"/>
                  </a:lnTo>
                  <a:lnTo>
                    <a:pt x="84" y="243"/>
                  </a:lnTo>
                  <a:lnTo>
                    <a:pt x="84" y="243"/>
                  </a:lnTo>
                  <a:lnTo>
                    <a:pt x="86" y="243"/>
                  </a:lnTo>
                  <a:lnTo>
                    <a:pt x="86" y="243"/>
                  </a:lnTo>
                  <a:lnTo>
                    <a:pt x="86" y="243"/>
                  </a:lnTo>
                  <a:lnTo>
                    <a:pt x="86" y="243"/>
                  </a:lnTo>
                  <a:lnTo>
                    <a:pt x="86" y="244"/>
                  </a:lnTo>
                  <a:lnTo>
                    <a:pt x="86" y="244"/>
                  </a:lnTo>
                  <a:lnTo>
                    <a:pt x="87" y="244"/>
                  </a:lnTo>
                  <a:lnTo>
                    <a:pt x="87" y="244"/>
                  </a:lnTo>
                  <a:lnTo>
                    <a:pt x="87" y="244"/>
                  </a:lnTo>
                  <a:lnTo>
                    <a:pt x="87" y="244"/>
                  </a:lnTo>
                  <a:lnTo>
                    <a:pt x="87" y="244"/>
                  </a:lnTo>
                  <a:lnTo>
                    <a:pt x="87" y="244"/>
                  </a:lnTo>
                  <a:lnTo>
                    <a:pt x="87" y="246"/>
                  </a:lnTo>
                  <a:lnTo>
                    <a:pt x="87" y="246"/>
                  </a:lnTo>
                  <a:lnTo>
                    <a:pt x="87" y="246"/>
                  </a:lnTo>
                  <a:lnTo>
                    <a:pt x="87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8"/>
                  </a:lnTo>
                  <a:lnTo>
                    <a:pt x="89" y="249"/>
                  </a:lnTo>
                  <a:lnTo>
                    <a:pt x="89" y="249"/>
                  </a:lnTo>
                  <a:lnTo>
                    <a:pt x="89" y="249"/>
                  </a:lnTo>
                  <a:lnTo>
                    <a:pt x="89" y="249"/>
                  </a:lnTo>
                  <a:lnTo>
                    <a:pt x="89" y="249"/>
                  </a:lnTo>
                  <a:lnTo>
                    <a:pt x="89" y="249"/>
                  </a:lnTo>
                  <a:lnTo>
                    <a:pt x="89" y="251"/>
                  </a:lnTo>
                  <a:lnTo>
                    <a:pt x="89" y="251"/>
                  </a:lnTo>
                  <a:lnTo>
                    <a:pt x="89" y="251"/>
                  </a:lnTo>
                  <a:lnTo>
                    <a:pt x="89" y="251"/>
                  </a:lnTo>
                  <a:lnTo>
                    <a:pt x="89" y="251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3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4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6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8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2" y="259"/>
                  </a:lnTo>
                  <a:lnTo>
                    <a:pt x="92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1" y="259"/>
                  </a:lnTo>
                  <a:lnTo>
                    <a:pt x="92" y="259"/>
                  </a:lnTo>
                  <a:lnTo>
                    <a:pt x="92" y="259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1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4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6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94" y="268"/>
                  </a:lnTo>
                  <a:lnTo>
                    <a:pt x="94" y="268"/>
                  </a:lnTo>
                  <a:lnTo>
                    <a:pt x="94" y="268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4" y="269"/>
                  </a:lnTo>
                  <a:lnTo>
                    <a:pt x="94" y="269"/>
                  </a:lnTo>
                  <a:lnTo>
                    <a:pt x="94" y="269"/>
                  </a:lnTo>
                  <a:lnTo>
                    <a:pt x="94" y="269"/>
                  </a:lnTo>
                  <a:lnTo>
                    <a:pt x="94" y="269"/>
                  </a:lnTo>
                  <a:lnTo>
                    <a:pt x="94" y="269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1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2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96" y="281"/>
                  </a:lnTo>
                  <a:lnTo>
                    <a:pt x="96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2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4"/>
                  </a:lnTo>
                  <a:lnTo>
                    <a:pt x="97" y="286"/>
                  </a:lnTo>
                  <a:lnTo>
                    <a:pt x="97" y="286"/>
                  </a:lnTo>
                  <a:lnTo>
                    <a:pt x="97" y="286"/>
                  </a:lnTo>
                  <a:lnTo>
                    <a:pt x="97" y="286"/>
                  </a:lnTo>
                  <a:lnTo>
                    <a:pt x="97" y="286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7" y="287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89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1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2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4"/>
                  </a:lnTo>
                  <a:lnTo>
                    <a:pt x="99" y="296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2" y="297"/>
                  </a:lnTo>
                  <a:lnTo>
                    <a:pt x="102" y="297"/>
                  </a:lnTo>
                  <a:lnTo>
                    <a:pt x="102" y="297"/>
                  </a:lnTo>
                  <a:lnTo>
                    <a:pt x="102" y="297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299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1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5" y="304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5" y="305"/>
                  </a:lnTo>
                  <a:lnTo>
                    <a:pt x="105" y="305"/>
                  </a:lnTo>
                  <a:lnTo>
                    <a:pt x="105" y="305"/>
                  </a:lnTo>
                  <a:lnTo>
                    <a:pt x="105" y="305"/>
                  </a:lnTo>
                  <a:lnTo>
                    <a:pt x="105" y="305"/>
                  </a:lnTo>
                  <a:lnTo>
                    <a:pt x="105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5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7"/>
                  </a:lnTo>
                  <a:lnTo>
                    <a:pt x="107" y="309"/>
                  </a:lnTo>
                  <a:lnTo>
                    <a:pt x="107" y="309"/>
                  </a:lnTo>
                  <a:lnTo>
                    <a:pt x="107" y="309"/>
                  </a:lnTo>
                  <a:lnTo>
                    <a:pt x="107" y="309"/>
                  </a:lnTo>
                  <a:lnTo>
                    <a:pt x="107" y="309"/>
                  </a:lnTo>
                  <a:lnTo>
                    <a:pt x="107" y="309"/>
                  </a:lnTo>
                  <a:lnTo>
                    <a:pt x="107" y="309"/>
                  </a:lnTo>
                  <a:lnTo>
                    <a:pt x="109" y="309"/>
                  </a:lnTo>
                  <a:lnTo>
                    <a:pt x="109" y="309"/>
                  </a:lnTo>
                  <a:lnTo>
                    <a:pt x="109" y="309"/>
                  </a:lnTo>
                  <a:lnTo>
                    <a:pt x="109" y="309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0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2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10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9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4"/>
                  </a:lnTo>
                  <a:lnTo>
                    <a:pt x="107" y="315"/>
                  </a:lnTo>
                  <a:lnTo>
                    <a:pt x="107" y="315"/>
                  </a:lnTo>
                  <a:lnTo>
                    <a:pt x="107" y="315"/>
                  </a:lnTo>
                  <a:lnTo>
                    <a:pt x="107" y="315"/>
                  </a:lnTo>
                  <a:lnTo>
                    <a:pt x="107" y="315"/>
                  </a:lnTo>
                  <a:lnTo>
                    <a:pt x="107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5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09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2" y="317"/>
                  </a:lnTo>
                  <a:lnTo>
                    <a:pt x="112" y="317"/>
                  </a:lnTo>
                  <a:lnTo>
                    <a:pt x="112" y="317"/>
                  </a:lnTo>
                  <a:lnTo>
                    <a:pt x="112" y="317"/>
                  </a:lnTo>
                  <a:lnTo>
                    <a:pt x="112" y="317"/>
                  </a:lnTo>
                  <a:lnTo>
                    <a:pt x="112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7"/>
                  </a:lnTo>
                  <a:lnTo>
                    <a:pt x="110" y="319"/>
                  </a:lnTo>
                  <a:lnTo>
                    <a:pt x="110" y="319"/>
                  </a:lnTo>
                  <a:lnTo>
                    <a:pt x="110" y="319"/>
                  </a:lnTo>
                  <a:lnTo>
                    <a:pt x="110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0" y="319"/>
                  </a:lnTo>
                  <a:lnTo>
                    <a:pt x="110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19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2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0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4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5" y="325"/>
                  </a:lnTo>
                  <a:lnTo>
                    <a:pt x="115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5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9" y="327"/>
                  </a:lnTo>
                  <a:lnTo>
                    <a:pt x="119" y="327"/>
                  </a:lnTo>
                  <a:lnTo>
                    <a:pt x="119" y="327"/>
                  </a:lnTo>
                  <a:lnTo>
                    <a:pt x="119" y="327"/>
                  </a:lnTo>
                  <a:lnTo>
                    <a:pt x="119" y="327"/>
                  </a:lnTo>
                  <a:lnTo>
                    <a:pt x="119" y="327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19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7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29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2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0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4" y="332"/>
                  </a:lnTo>
                  <a:lnTo>
                    <a:pt x="125" y="334"/>
                  </a:lnTo>
                  <a:lnTo>
                    <a:pt x="125" y="334"/>
                  </a:lnTo>
                  <a:lnTo>
                    <a:pt x="125" y="334"/>
                  </a:lnTo>
                  <a:lnTo>
                    <a:pt x="125" y="334"/>
                  </a:lnTo>
                  <a:lnTo>
                    <a:pt x="125" y="334"/>
                  </a:lnTo>
                  <a:lnTo>
                    <a:pt x="125" y="334"/>
                  </a:lnTo>
                  <a:lnTo>
                    <a:pt x="125" y="334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2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30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7" y="329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7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5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4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5" y="322"/>
                  </a:lnTo>
                  <a:lnTo>
                    <a:pt x="125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20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9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4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2" y="315"/>
                  </a:lnTo>
                  <a:lnTo>
                    <a:pt x="120" y="315"/>
                  </a:lnTo>
                  <a:lnTo>
                    <a:pt x="120" y="315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4"/>
                  </a:lnTo>
                  <a:lnTo>
                    <a:pt x="120" y="312"/>
                  </a:lnTo>
                  <a:lnTo>
                    <a:pt x="120" y="312"/>
                  </a:lnTo>
                  <a:lnTo>
                    <a:pt x="120" y="312"/>
                  </a:lnTo>
                  <a:lnTo>
                    <a:pt x="120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19" y="312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09"/>
                  </a:lnTo>
                  <a:lnTo>
                    <a:pt x="120" y="309"/>
                  </a:lnTo>
                  <a:lnTo>
                    <a:pt x="120" y="309"/>
                  </a:lnTo>
                  <a:lnTo>
                    <a:pt x="120" y="309"/>
                  </a:lnTo>
                  <a:lnTo>
                    <a:pt x="120" y="309"/>
                  </a:lnTo>
                  <a:lnTo>
                    <a:pt x="120" y="309"/>
                  </a:lnTo>
                  <a:lnTo>
                    <a:pt x="120" y="307"/>
                  </a:lnTo>
                  <a:lnTo>
                    <a:pt x="120" y="307"/>
                  </a:lnTo>
                  <a:lnTo>
                    <a:pt x="120" y="307"/>
                  </a:lnTo>
                  <a:lnTo>
                    <a:pt x="120" y="307"/>
                  </a:lnTo>
                  <a:lnTo>
                    <a:pt x="120" y="307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20" y="305"/>
                  </a:lnTo>
                  <a:lnTo>
                    <a:pt x="119" y="305"/>
                  </a:lnTo>
                  <a:lnTo>
                    <a:pt x="119" y="305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20" y="302"/>
                  </a:lnTo>
                  <a:lnTo>
                    <a:pt x="119" y="302"/>
                  </a:lnTo>
                  <a:lnTo>
                    <a:pt x="119" y="302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20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2"/>
                  </a:lnTo>
                  <a:lnTo>
                    <a:pt x="119" y="302"/>
                  </a:lnTo>
                  <a:lnTo>
                    <a:pt x="119" y="302"/>
                  </a:lnTo>
                  <a:lnTo>
                    <a:pt x="119" y="302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9" y="304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2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19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9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7"/>
                  </a:lnTo>
                  <a:lnTo>
                    <a:pt x="120" y="296"/>
                  </a:lnTo>
                  <a:lnTo>
                    <a:pt x="120" y="296"/>
                  </a:lnTo>
                  <a:lnTo>
                    <a:pt x="120" y="296"/>
                  </a:lnTo>
                  <a:lnTo>
                    <a:pt x="120" y="296"/>
                  </a:lnTo>
                  <a:lnTo>
                    <a:pt x="119" y="296"/>
                  </a:lnTo>
                  <a:lnTo>
                    <a:pt x="119" y="296"/>
                  </a:lnTo>
                  <a:lnTo>
                    <a:pt x="119" y="296"/>
                  </a:lnTo>
                  <a:lnTo>
                    <a:pt x="119" y="296"/>
                  </a:lnTo>
                  <a:lnTo>
                    <a:pt x="119" y="296"/>
                  </a:lnTo>
                  <a:lnTo>
                    <a:pt x="119" y="296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0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2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4" y="294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2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91"/>
                  </a:lnTo>
                  <a:lnTo>
                    <a:pt x="125" y="289"/>
                  </a:lnTo>
                  <a:lnTo>
                    <a:pt x="125" y="289"/>
                  </a:lnTo>
                  <a:lnTo>
                    <a:pt x="125" y="289"/>
                  </a:lnTo>
                  <a:lnTo>
                    <a:pt x="125" y="289"/>
                  </a:lnTo>
                  <a:lnTo>
                    <a:pt x="125" y="289"/>
                  </a:lnTo>
                  <a:lnTo>
                    <a:pt x="125" y="289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7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6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0" y="284"/>
                  </a:lnTo>
                  <a:lnTo>
                    <a:pt x="120" y="284"/>
                  </a:lnTo>
                  <a:lnTo>
                    <a:pt x="120" y="284"/>
                  </a:lnTo>
                  <a:lnTo>
                    <a:pt x="120" y="284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1"/>
                  </a:lnTo>
                  <a:lnTo>
                    <a:pt x="120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20" y="281"/>
                  </a:lnTo>
                  <a:lnTo>
                    <a:pt x="120" y="281"/>
                  </a:lnTo>
                  <a:lnTo>
                    <a:pt x="120" y="281"/>
                  </a:lnTo>
                  <a:lnTo>
                    <a:pt x="120" y="281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2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4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5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4"/>
                  </a:lnTo>
                  <a:lnTo>
                    <a:pt x="127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2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81"/>
                  </a:lnTo>
                  <a:lnTo>
                    <a:pt x="129" y="279"/>
                  </a:lnTo>
                  <a:lnTo>
                    <a:pt x="129" y="279"/>
                  </a:lnTo>
                  <a:lnTo>
                    <a:pt x="129" y="279"/>
                  </a:lnTo>
                  <a:lnTo>
                    <a:pt x="129" y="279"/>
                  </a:lnTo>
                  <a:lnTo>
                    <a:pt x="129" y="279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7"/>
                  </a:lnTo>
                  <a:lnTo>
                    <a:pt x="129" y="276"/>
                  </a:lnTo>
                  <a:lnTo>
                    <a:pt x="129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2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2" y="271"/>
                  </a:lnTo>
                  <a:lnTo>
                    <a:pt x="132" y="271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3"/>
                  </a:lnTo>
                  <a:lnTo>
                    <a:pt x="132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0" y="261"/>
                  </a:lnTo>
                  <a:lnTo>
                    <a:pt x="132" y="261"/>
                  </a:lnTo>
                  <a:lnTo>
                    <a:pt x="132" y="261"/>
                  </a:lnTo>
                  <a:lnTo>
                    <a:pt x="132" y="261"/>
                  </a:lnTo>
                  <a:lnTo>
                    <a:pt x="132" y="261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9"/>
                  </a:lnTo>
                  <a:lnTo>
                    <a:pt x="132" y="258"/>
                  </a:lnTo>
                  <a:lnTo>
                    <a:pt x="132" y="258"/>
                  </a:lnTo>
                  <a:lnTo>
                    <a:pt x="132" y="258"/>
                  </a:lnTo>
                  <a:lnTo>
                    <a:pt x="132" y="258"/>
                  </a:lnTo>
                  <a:lnTo>
                    <a:pt x="132" y="258"/>
                  </a:lnTo>
                  <a:lnTo>
                    <a:pt x="132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5" y="256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8" y="254"/>
                  </a:lnTo>
                  <a:lnTo>
                    <a:pt x="138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7" y="254"/>
                  </a:lnTo>
                  <a:lnTo>
                    <a:pt x="138" y="254"/>
                  </a:lnTo>
                  <a:lnTo>
                    <a:pt x="138" y="254"/>
                  </a:lnTo>
                  <a:lnTo>
                    <a:pt x="138" y="254"/>
                  </a:lnTo>
                  <a:lnTo>
                    <a:pt x="138" y="254"/>
                  </a:lnTo>
                  <a:lnTo>
                    <a:pt x="138" y="254"/>
                  </a:lnTo>
                  <a:lnTo>
                    <a:pt x="140" y="254"/>
                  </a:lnTo>
                  <a:lnTo>
                    <a:pt x="140" y="254"/>
                  </a:lnTo>
                  <a:lnTo>
                    <a:pt x="140" y="254"/>
                  </a:lnTo>
                  <a:lnTo>
                    <a:pt x="140" y="254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51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9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2" y="246"/>
                  </a:lnTo>
                  <a:lnTo>
                    <a:pt x="142" y="246"/>
                  </a:lnTo>
                  <a:lnTo>
                    <a:pt x="142" y="246"/>
                  </a:lnTo>
                  <a:lnTo>
                    <a:pt x="142" y="246"/>
                  </a:lnTo>
                  <a:lnTo>
                    <a:pt x="142" y="246"/>
                  </a:lnTo>
                  <a:lnTo>
                    <a:pt x="142" y="246"/>
                  </a:lnTo>
                  <a:lnTo>
                    <a:pt x="143" y="246"/>
                  </a:lnTo>
                  <a:lnTo>
                    <a:pt x="143" y="246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3" y="244"/>
                  </a:lnTo>
                  <a:lnTo>
                    <a:pt x="142" y="244"/>
                  </a:lnTo>
                  <a:lnTo>
                    <a:pt x="142" y="244"/>
                  </a:lnTo>
                  <a:lnTo>
                    <a:pt x="142" y="243"/>
                  </a:lnTo>
                  <a:lnTo>
                    <a:pt x="142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3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41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6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3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3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1"/>
                  </a:lnTo>
                  <a:lnTo>
                    <a:pt x="142" y="230"/>
                  </a:lnTo>
                  <a:lnTo>
                    <a:pt x="142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1"/>
                  </a:lnTo>
                  <a:lnTo>
                    <a:pt x="143" y="231"/>
                  </a:lnTo>
                  <a:lnTo>
                    <a:pt x="143" y="231"/>
                  </a:lnTo>
                  <a:lnTo>
                    <a:pt x="143" y="231"/>
                  </a:lnTo>
                  <a:lnTo>
                    <a:pt x="143" y="231"/>
                  </a:lnTo>
                  <a:lnTo>
                    <a:pt x="143" y="231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8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5" y="225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7" y="223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20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8"/>
                  </a:lnTo>
                  <a:lnTo>
                    <a:pt x="148" y="216"/>
                  </a:lnTo>
                  <a:lnTo>
                    <a:pt x="148" y="216"/>
                  </a:lnTo>
                  <a:close/>
                  <a:moveTo>
                    <a:pt x="89" y="79"/>
                  </a:move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1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6" y="89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4" y="91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2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8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6"/>
                  </a:lnTo>
                  <a:lnTo>
                    <a:pt x="91" y="88"/>
                  </a:lnTo>
                  <a:lnTo>
                    <a:pt x="91" y="88"/>
                  </a:lnTo>
                  <a:lnTo>
                    <a:pt x="91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9" y="88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87" y="89"/>
                  </a:lnTo>
                  <a:lnTo>
                    <a:pt x="87" y="89"/>
                  </a:lnTo>
                  <a:lnTo>
                    <a:pt x="87" y="89"/>
                  </a:lnTo>
                  <a:lnTo>
                    <a:pt x="87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91"/>
                  </a:lnTo>
                  <a:lnTo>
                    <a:pt x="86" y="91"/>
                  </a:lnTo>
                  <a:lnTo>
                    <a:pt x="86" y="93"/>
                  </a:lnTo>
                  <a:lnTo>
                    <a:pt x="86" y="93"/>
                  </a:lnTo>
                  <a:lnTo>
                    <a:pt x="86" y="93"/>
                  </a:lnTo>
                  <a:lnTo>
                    <a:pt x="86" y="93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1" y="96"/>
                  </a:lnTo>
                  <a:lnTo>
                    <a:pt x="81" y="96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3"/>
                  </a:lnTo>
                  <a:lnTo>
                    <a:pt x="82" y="93"/>
                  </a:lnTo>
                  <a:lnTo>
                    <a:pt x="82" y="93"/>
                  </a:lnTo>
                  <a:lnTo>
                    <a:pt x="82" y="93"/>
                  </a:lnTo>
                  <a:lnTo>
                    <a:pt x="82" y="91"/>
                  </a:lnTo>
                  <a:lnTo>
                    <a:pt x="82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4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9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6"/>
                  </a:lnTo>
                  <a:lnTo>
                    <a:pt x="89" y="84"/>
                  </a:lnTo>
                  <a:lnTo>
                    <a:pt x="89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2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91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91" y="81"/>
                  </a:lnTo>
                  <a:lnTo>
                    <a:pt x="91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7" y="81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3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lnTo>
                    <a:pt x="89" y="79"/>
                  </a:lnTo>
                  <a:close/>
                  <a:moveTo>
                    <a:pt x="110" y="208"/>
                  </a:move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0" y="20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62"/>
            <p:cNvSpPr/>
            <p:nvPr/>
          </p:nvSpPr>
          <p:spPr bwMode="auto">
            <a:xfrm>
              <a:off x="5842000" y="3524250"/>
              <a:ext cx="1588" cy="4763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0 h 3"/>
                <a:gd name="T12" fmla="*/ 0 w 1"/>
                <a:gd name="T13" fmla="*/ 0 h 3"/>
                <a:gd name="T14" fmla="*/ 0 w 1"/>
                <a:gd name="T15" fmla="*/ 2 h 3"/>
                <a:gd name="T16" fmla="*/ 0 w 1"/>
                <a:gd name="T17" fmla="*/ 2 h 3"/>
                <a:gd name="T18" fmla="*/ 0 w 1"/>
                <a:gd name="T19" fmla="*/ 2 h 3"/>
                <a:gd name="T20" fmla="*/ 0 w 1"/>
                <a:gd name="T21" fmla="*/ 2 h 3"/>
                <a:gd name="T22" fmla="*/ 0 w 1"/>
                <a:gd name="T23" fmla="*/ 2 h 3"/>
                <a:gd name="T24" fmla="*/ 0 w 1"/>
                <a:gd name="T25" fmla="*/ 2 h 3"/>
                <a:gd name="T26" fmla="*/ 1 w 1"/>
                <a:gd name="T27" fmla="*/ 2 h 3"/>
                <a:gd name="T28" fmla="*/ 1 w 1"/>
                <a:gd name="T29" fmla="*/ 2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2 h 3"/>
                <a:gd name="T36" fmla="*/ 1 w 1"/>
                <a:gd name="T37" fmla="*/ 2 h 3"/>
                <a:gd name="T38" fmla="*/ 1 w 1"/>
                <a:gd name="T39" fmla="*/ 2 h 3"/>
                <a:gd name="T40" fmla="*/ 1 w 1"/>
                <a:gd name="T41" fmla="*/ 2 h 3"/>
                <a:gd name="T42" fmla="*/ 1 w 1"/>
                <a:gd name="T43" fmla="*/ 2 h 3"/>
                <a:gd name="T44" fmla="*/ 1 w 1"/>
                <a:gd name="T45" fmla="*/ 2 h 3"/>
                <a:gd name="T46" fmla="*/ 1 w 1"/>
                <a:gd name="T47" fmla="*/ 2 h 3"/>
                <a:gd name="T48" fmla="*/ 1 w 1"/>
                <a:gd name="T49" fmla="*/ 3 h 3"/>
                <a:gd name="T50" fmla="*/ 1 w 1"/>
                <a:gd name="T51" fmla="*/ 3 h 3"/>
                <a:gd name="T52" fmla="*/ 1 w 1"/>
                <a:gd name="T53" fmla="*/ 3 h 3"/>
                <a:gd name="T54" fmla="*/ 1 w 1"/>
                <a:gd name="T55" fmla="*/ 3 h 3"/>
                <a:gd name="T56" fmla="*/ 1 w 1"/>
                <a:gd name="T57" fmla="*/ 3 h 3"/>
                <a:gd name="T58" fmla="*/ 1 w 1"/>
                <a:gd name="T59" fmla="*/ 3 h 3"/>
                <a:gd name="T60" fmla="*/ 1 w 1"/>
                <a:gd name="T61" fmla="*/ 2 h 3"/>
                <a:gd name="T62" fmla="*/ 1 w 1"/>
                <a:gd name="T63" fmla="*/ 2 h 3"/>
                <a:gd name="T64" fmla="*/ 1 w 1"/>
                <a:gd name="T65" fmla="*/ 2 h 3"/>
                <a:gd name="T66" fmla="*/ 1 w 1"/>
                <a:gd name="T67" fmla="*/ 2 h 3"/>
                <a:gd name="T68" fmla="*/ 1 w 1"/>
                <a:gd name="T69" fmla="*/ 2 h 3"/>
                <a:gd name="T70" fmla="*/ 1 w 1"/>
                <a:gd name="T71" fmla="*/ 2 h 3"/>
                <a:gd name="T72" fmla="*/ 1 w 1"/>
                <a:gd name="T7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463"/>
            <p:cNvSpPr/>
            <p:nvPr/>
          </p:nvSpPr>
          <p:spPr bwMode="auto">
            <a:xfrm>
              <a:off x="5815013" y="3532188"/>
              <a:ext cx="28575" cy="15875"/>
            </a:xfrm>
            <a:custGeom>
              <a:avLst/>
              <a:gdLst>
                <a:gd name="T0" fmla="*/ 13 w 18"/>
                <a:gd name="T1" fmla="*/ 10 h 10"/>
                <a:gd name="T2" fmla="*/ 15 w 18"/>
                <a:gd name="T3" fmla="*/ 10 h 10"/>
                <a:gd name="T4" fmla="*/ 15 w 18"/>
                <a:gd name="T5" fmla="*/ 10 h 10"/>
                <a:gd name="T6" fmla="*/ 15 w 18"/>
                <a:gd name="T7" fmla="*/ 10 h 10"/>
                <a:gd name="T8" fmla="*/ 17 w 18"/>
                <a:gd name="T9" fmla="*/ 10 h 10"/>
                <a:gd name="T10" fmla="*/ 17 w 18"/>
                <a:gd name="T11" fmla="*/ 10 h 10"/>
                <a:gd name="T12" fmla="*/ 17 w 18"/>
                <a:gd name="T13" fmla="*/ 10 h 10"/>
                <a:gd name="T14" fmla="*/ 18 w 18"/>
                <a:gd name="T15" fmla="*/ 10 h 10"/>
                <a:gd name="T16" fmla="*/ 18 w 18"/>
                <a:gd name="T17" fmla="*/ 8 h 10"/>
                <a:gd name="T18" fmla="*/ 17 w 18"/>
                <a:gd name="T19" fmla="*/ 8 h 10"/>
                <a:gd name="T20" fmla="*/ 15 w 18"/>
                <a:gd name="T21" fmla="*/ 7 h 10"/>
                <a:gd name="T22" fmla="*/ 15 w 18"/>
                <a:gd name="T23" fmla="*/ 7 h 10"/>
                <a:gd name="T24" fmla="*/ 15 w 18"/>
                <a:gd name="T25" fmla="*/ 7 h 10"/>
                <a:gd name="T26" fmla="*/ 13 w 18"/>
                <a:gd name="T27" fmla="*/ 5 h 10"/>
                <a:gd name="T28" fmla="*/ 13 w 18"/>
                <a:gd name="T29" fmla="*/ 5 h 10"/>
                <a:gd name="T30" fmla="*/ 13 w 18"/>
                <a:gd name="T31" fmla="*/ 5 h 10"/>
                <a:gd name="T32" fmla="*/ 13 w 18"/>
                <a:gd name="T33" fmla="*/ 5 h 10"/>
                <a:gd name="T34" fmla="*/ 13 w 18"/>
                <a:gd name="T35" fmla="*/ 5 h 10"/>
                <a:gd name="T36" fmla="*/ 12 w 18"/>
                <a:gd name="T37" fmla="*/ 5 h 10"/>
                <a:gd name="T38" fmla="*/ 12 w 18"/>
                <a:gd name="T39" fmla="*/ 3 h 10"/>
                <a:gd name="T40" fmla="*/ 10 w 18"/>
                <a:gd name="T41" fmla="*/ 2 h 10"/>
                <a:gd name="T42" fmla="*/ 10 w 18"/>
                <a:gd name="T43" fmla="*/ 2 h 10"/>
                <a:gd name="T44" fmla="*/ 8 w 18"/>
                <a:gd name="T45" fmla="*/ 2 h 10"/>
                <a:gd name="T46" fmla="*/ 8 w 18"/>
                <a:gd name="T47" fmla="*/ 2 h 10"/>
                <a:gd name="T48" fmla="*/ 7 w 18"/>
                <a:gd name="T49" fmla="*/ 2 h 10"/>
                <a:gd name="T50" fmla="*/ 7 w 18"/>
                <a:gd name="T51" fmla="*/ 0 h 10"/>
                <a:gd name="T52" fmla="*/ 5 w 18"/>
                <a:gd name="T53" fmla="*/ 0 h 10"/>
                <a:gd name="T54" fmla="*/ 5 w 18"/>
                <a:gd name="T55" fmla="*/ 2 h 10"/>
                <a:gd name="T56" fmla="*/ 3 w 18"/>
                <a:gd name="T57" fmla="*/ 2 h 10"/>
                <a:gd name="T58" fmla="*/ 2 w 18"/>
                <a:gd name="T59" fmla="*/ 2 h 10"/>
                <a:gd name="T60" fmla="*/ 2 w 18"/>
                <a:gd name="T61" fmla="*/ 3 h 10"/>
                <a:gd name="T62" fmla="*/ 2 w 18"/>
                <a:gd name="T63" fmla="*/ 3 h 10"/>
                <a:gd name="T64" fmla="*/ 0 w 18"/>
                <a:gd name="T65" fmla="*/ 3 h 10"/>
                <a:gd name="T66" fmla="*/ 0 w 18"/>
                <a:gd name="T67" fmla="*/ 3 h 10"/>
                <a:gd name="T68" fmla="*/ 2 w 18"/>
                <a:gd name="T69" fmla="*/ 3 h 10"/>
                <a:gd name="T70" fmla="*/ 2 w 18"/>
                <a:gd name="T71" fmla="*/ 3 h 10"/>
                <a:gd name="T72" fmla="*/ 2 w 18"/>
                <a:gd name="T73" fmla="*/ 3 h 10"/>
                <a:gd name="T74" fmla="*/ 3 w 18"/>
                <a:gd name="T75" fmla="*/ 2 h 10"/>
                <a:gd name="T76" fmla="*/ 5 w 18"/>
                <a:gd name="T77" fmla="*/ 2 h 10"/>
                <a:gd name="T78" fmla="*/ 5 w 18"/>
                <a:gd name="T79" fmla="*/ 2 h 10"/>
                <a:gd name="T80" fmla="*/ 7 w 18"/>
                <a:gd name="T81" fmla="*/ 2 h 10"/>
                <a:gd name="T82" fmla="*/ 5 w 18"/>
                <a:gd name="T83" fmla="*/ 3 h 10"/>
                <a:gd name="T84" fmla="*/ 7 w 18"/>
                <a:gd name="T85" fmla="*/ 3 h 10"/>
                <a:gd name="T86" fmla="*/ 7 w 18"/>
                <a:gd name="T87" fmla="*/ 3 h 10"/>
                <a:gd name="T88" fmla="*/ 7 w 18"/>
                <a:gd name="T89" fmla="*/ 3 h 10"/>
                <a:gd name="T90" fmla="*/ 7 w 18"/>
                <a:gd name="T91" fmla="*/ 3 h 10"/>
                <a:gd name="T92" fmla="*/ 8 w 18"/>
                <a:gd name="T93" fmla="*/ 3 h 10"/>
                <a:gd name="T94" fmla="*/ 8 w 18"/>
                <a:gd name="T95" fmla="*/ 5 h 10"/>
                <a:gd name="T96" fmla="*/ 10 w 18"/>
                <a:gd name="T97" fmla="*/ 5 h 10"/>
                <a:gd name="T98" fmla="*/ 10 w 18"/>
                <a:gd name="T99" fmla="*/ 5 h 10"/>
                <a:gd name="T100" fmla="*/ 10 w 18"/>
                <a:gd name="T101" fmla="*/ 5 h 10"/>
                <a:gd name="T102" fmla="*/ 10 w 18"/>
                <a:gd name="T103" fmla="*/ 5 h 10"/>
                <a:gd name="T104" fmla="*/ 12 w 18"/>
                <a:gd name="T105" fmla="*/ 5 h 10"/>
                <a:gd name="T106" fmla="*/ 12 w 18"/>
                <a:gd name="T107" fmla="*/ 7 h 10"/>
                <a:gd name="T108" fmla="*/ 13 w 18"/>
                <a:gd name="T109" fmla="*/ 8 h 10"/>
                <a:gd name="T110" fmla="*/ 13 w 18"/>
                <a:gd name="T111" fmla="*/ 8 h 10"/>
                <a:gd name="T112" fmla="*/ 12 w 18"/>
                <a:gd name="T113" fmla="*/ 10 h 10"/>
                <a:gd name="T114" fmla="*/ 12 w 18"/>
                <a:gd name="T115" fmla="*/ 10 h 10"/>
                <a:gd name="T116" fmla="*/ 12 w 18"/>
                <a:gd name="T117" fmla="*/ 10 h 10"/>
                <a:gd name="T118" fmla="*/ 13 w 18"/>
                <a:gd name="T1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464"/>
            <p:cNvSpPr/>
            <p:nvPr/>
          </p:nvSpPr>
          <p:spPr bwMode="auto">
            <a:xfrm>
              <a:off x="5819775" y="353695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0 h 2"/>
                <a:gd name="T52" fmla="*/ 2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  <a:gd name="T70" fmla="*/ 0 w 2"/>
                <a:gd name="T71" fmla="*/ 0 h 2"/>
                <a:gd name="T72" fmla="*/ 0 w 2"/>
                <a:gd name="T73" fmla="*/ 0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  <a:gd name="T80" fmla="*/ 0 w 2"/>
                <a:gd name="T81" fmla="*/ 2 h 2"/>
                <a:gd name="T82" fmla="*/ 0 w 2"/>
                <a:gd name="T83" fmla="*/ 2 h 2"/>
                <a:gd name="T84" fmla="*/ 0 w 2"/>
                <a:gd name="T85" fmla="*/ 2 h 2"/>
                <a:gd name="T86" fmla="*/ 0 w 2"/>
                <a:gd name="T87" fmla="*/ 2 h 2"/>
                <a:gd name="T88" fmla="*/ 0 w 2"/>
                <a:gd name="T8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465"/>
            <p:cNvSpPr/>
            <p:nvPr/>
          </p:nvSpPr>
          <p:spPr bwMode="auto">
            <a:xfrm>
              <a:off x="5835650" y="352901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0 h 2"/>
                <a:gd name="T60" fmla="*/ 2 w 2"/>
                <a:gd name="T61" fmla="*/ 0 h 2"/>
                <a:gd name="T62" fmla="*/ 2 w 2"/>
                <a:gd name="T63" fmla="*/ 0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2 w 2"/>
                <a:gd name="T71" fmla="*/ 0 h 2"/>
                <a:gd name="T72" fmla="*/ 2 w 2"/>
                <a:gd name="T73" fmla="*/ 0 h 2"/>
                <a:gd name="T74" fmla="*/ 2 w 2"/>
                <a:gd name="T75" fmla="*/ 0 h 2"/>
                <a:gd name="T76" fmla="*/ 2 w 2"/>
                <a:gd name="T77" fmla="*/ 0 h 2"/>
                <a:gd name="T78" fmla="*/ 2 w 2"/>
                <a:gd name="T79" fmla="*/ 0 h 2"/>
                <a:gd name="T80" fmla="*/ 2 w 2"/>
                <a:gd name="T81" fmla="*/ 0 h 2"/>
                <a:gd name="T82" fmla="*/ 2 w 2"/>
                <a:gd name="T83" fmla="*/ 0 h 2"/>
                <a:gd name="T84" fmla="*/ 2 w 2"/>
                <a:gd name="T85" fmla="*/ 0 h 2"/>
                <a:gd name="T86" fmla="*/ 2 w 2"/>
                <a:gd name="T87" fmla="*/ 0 h 2"/>
                <a:gd name="T88" fmla="*/ 2 w 2"/>
                <a:gd name="T89" fmla="*/ 0 h 2"/>
                <a:gd name="T90" fmla="*/ 2 w 2"/>
                <a:gd name="T91" fmla="*/ 0 h 2"/>
                <a:gd name="T92" fmla="*/ 2 w 2"/>
                <a:gd name="T93" fmla="*/ 0 h 2"/>
                <a:gd name="T94" fmla="*/ 2 w 2"/>
                <a:gd name="T95" fmla="*/ 0 h 2"/>
                <a:gd name="T96" fmla="*/ 2 w 2"/>
                <a:gd name="T97" fmla="*/ 0 h 2"/>
                <a:gd name="T98" fmla="*/ 2 w 2"/>
                <a:gd name="T99" fmla="*/ 0 h 2"/>
                <a:gd name="T100" fmla="*/ 2 w 2"/>
                <a:gd name="T10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466"/>
            <p:cNvSpPr/>
            <p:nvPr/>
          </p:nvSpPr>
          <p:spPr bwMode="auto">
            <a:xfrm>
              <a:off x="5838825" y="35194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0 w 2"/>
                <a:gd name="T29" fmla="*/ 0 h 2"/>
                <a:gd name="T30" fmla="*/ 0 w 2"/>
                <a:gd name="T31" fmla="*/ 0 h 2"/>
                <a:gd name="T32" fmla="*/ 0 w 2"/>
                <a:gd name="T33" fmla="*/ 0 h 2"/>
                <a:gd name="T34" fmla="*/ 0 w 2"/>
                <a:gd name="T35" fmla="*/ 0 h 2"/>
                <a:gd name="T36" fmla="*/ 0 w 2"/>
                <a:gd name="T37" fmla="*/ 0 h 2"/>
                <a:gd name="T38" fmla="*/ 0 w 2"/>
                <a:gd name="T39" fmla="*/ 0 h 2"/>
                <a:gd name="T40" fmla="*/ 0 w 2"/>
                <a:gd name="T41" fmla="*/ 0 h 2"/>
                <a:gd name="T42" fmla="*/ 0 w 2"/>
                <a:gd name="T43" fmla="*/ 0 h 2"/>
                <a:gd name="T44" fmla="*/ 0 w 2"/>
                <a:gd name="T45" fmla="*/ 0 h 2"/>
                <a:gd name="T46" fmla="*/ 0 w 2"/>
                <a:gd name="T47" fmla="*/ 0 h 2"/>
                <a:gd name="T48" fmla="*/ 0 w 2"/>
                <a:gd name="T49" fmla="*/ 0 h 2"/>
                <a:gd name="T50" fmla="*/ 0 w 2"/>
                <a:gd name="T51" fmla="*/ 0 h 2"/>
                <a:gd name="T52" fmla="*/ 0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2 h 2"/>
                <a:gd name="T70" fmla="*/ 0 w 2"/>
                <a:gd name="T71" fmla="*/ 2 h 2"/>
                <a:gd name="T72" fmla="*/ 0 w 2"/>
                <a:gd name="T73" fmla="*/ 2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  <a:gd name="T80" fmla="*/ 0 w 2"/>
                <a:gd name="T81" fmla="*/ 2 h 2"/>
                <a:gd name="T82" fmla="*/ 0 w 2"/>
                <a:gd name="T83" fmla="*/ 2 h 2"/>
                <a:gd name="T84" fmla="*/ 0 w 2"/>
                <a:gd name="T85" fmla="*/ 2 h 2"/>
                <a:gd name="T86" fmla="*/ 0 w 2"/>
                <a:gd name="T8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467"/>
            <p:cNvSpPr/>
            <p:nvPr/>
          </p:nvSpPr>
          <p:spPr bwMode="auto">
            <a:xfrm>
              <a:off x="5843588" y="3529013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  <a:gd name="T25" fmla="*/ 2 h 2"/>
                <a:gd name="T26" fmla="*/ 2 h 2"/>
                <a:gd name="T27" fmla="*/ 2 h 2"/>
                <a:gd name="T28" fmla="*/ 2 h 2"/>
                <a:gd name="T29" fmla="*/ 2 h 2"/>
                <a:gd name="T30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468"/>
            <p:cNvSpPr/>
            <p:nvPr/>
          </p:nvSpPr>
          <p:spPr bwMode="auto">
            <a:xfrm>
              <a:off x="5835650" y="3527425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  <a:gd name="T12" fmla="*/ 0 w 2"/>
                <a:gd name="T13" fmla="*/ 1 h 1"/>
                <a:gd name="T14" fmla="*/ 0 w 2"/>
                <a:gd name="T15" fmla="*/ 1 h 1"/>
                <a:gd name="T16" fmla="*/ 0 w 2"/>
                <a:gd name="T17" fmla="*/ 1 h 1"/>
                <a:gd name="T18" fmla="*/ 0 w 2"/>
                <a:gd name="T19" fmla="*/ 1 h 1"/>
                <a:gd name="T20" fmla="*/ 0 w 2"/>
                <a:gd name="T21" fmla="*/ 1 h 1"/>
                <a:gd name="T22" fmla="*/ 0 w 2"/>
                <a:gd name="T23" fmla="*/ 1 h 1"/>
                <a:gd name="T24" fmla="*/ 0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2 w 2"/>
                <a:gd name="T31" fmla="*/ 1 h 1"/>
                <a:gd name="T32" fmla="*/ 2 w 2"/>
                <a:gd name="T33" fmla="*/ 1 h 1"/>
                <a:gd name="T34" fmla="*/ 2 w 2"/>
                <a:gd name="T35" fmla="*/ 1 h 1"/>
                <a:gd name="T36" fmla="*/ 2 w 2"/>
                <a:gd name="T37" fmla="*/ 1 h 1"/>
                <a:gd name="T38" fmla="*/ 2 w 2"/>
                <a:gd name="T39" fmla="*/ 1 h 1"/>
                <a:gd name="T40" fmla="*/ 2 w 2"/>
                <a:gd name="T41" fmla="*/ 1 h 1"/>
                <a:gd name="T42" fmla="*/ 2 w 2"/>
                <a:gd name="T43" fmla="*/ 1 h 1"/>
                <a:gd name="T44" fmla="*/ 2 w 2"/>
                <a:gd name="T45" fmla="*/ 1 h 1"/>
                <a:gd name="T46" fmla="*/ 2 w 2"/>
                <a:gd name="T47" fmla="*/ 1 h 1"/>
                <a:gd name="T48" fmla="*/ 2 w 2"/>
                <a:gd name="T49" fmla="*/ 1 h 1"/>
                <a:gd name="T50" fmla="*/ 2 w 2"/>
                <a:gd name="T51" fmla="*/ 1 h 1"/>
                <a:gd name="T52" fmla="*/ 2 w 2"/>
                <a:gd name="T53" fmla="*/ 1 h 1"/>
                <a:gd name="T54" fmla="*/ 2 w 2"/>
                <a:gd name="T55" fmla="*/ 1 h 1"/>
                <a:gd name="T56" fmla="*/ 2 w 2"/>
                <a:gd name="T57" fmla="*/ 0 h 1"/>
                <a:gd name="T58" fmla="*/ 2 w 2"/>
                <a:gd name="T59" fmla="*/ 0 h 1"/>
                <a:gd name="T60" fmla="*/ 2 w 2"/>
                <a:gd name="T61" fmla="*/ 0 h 1"/>
                <a:gd name="T62" fmla="*/ 2 w 2"/>
                <a:gd name="T63" fmla="*/ 0 h 1"/>
                <a:gd name="T64" fmla="*/ 2 w 2"/>
                <a:gd name="T65" fmla="*/ 0 h 1"/>
                <a:gd name="T66" fmla="*/ 2 w 2"/>
                <a:gd name="T67" fmla="*/ 0 h 1"/>
                <a:gd name="T68" fmla="*/ 2 w 2"/>
                <a:gd name="T69" fmla="*/ 0 h 1"/>
                <a:gd name="T70" fmla="*/ 2 w 2"/>
                <a:gd name="T71" fmla="*/ 0 h 1"/>
                <a:gd name="T72" fmla="*/ 2 w 2"/>
                <a:gd name="T73" fmla="*/ 0 h 1"/>
                <a:gd name="T74" fmla="*/ 2 w 2"/>
                <a:gd name="T7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469"/>
            <p:cNvSpPr/>
            <p:nvPr/>
          </p:nvSpPr>
          <p:spPr bwMode="auto">
            <a:xfrm>
              <a:off x="5842000" y="3519488"/>
              <a:ext cx="1588" cy="4763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3 h 3"/>
                <a:gd name="T10" fmla="*/ 0 w 1"/>
                <a:gd name="T11" fmla="*/ 3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2 h 3"/>
                <a:gd name="T20" fmla="*/ 0 w 1"/>
                <a:gd name="T21" fmla="*/ 2 h 3"/>
                <a:gd name="T22" fmla="*/ 0 w 1"/>
                <a:gd name="T23" fmla="*/ 2 h 3"/>
                <a:gd name="T24" fmla="*/ 0 w 1"/>
                <a:gd name="T25" fmla="*/ 2 h 3"/>
                <a:gd name="T26" fmla="*/ 0 w 1"/>
                <a:gd name="T27" fmla="*/ 2 h 3"/>
                <a:gd name="T28" fmla="*/ 0 w 1"/>
                <a:gd name="T29" fmla="*/ 2 h 3"/>
                <a:gd name="T30" fmla="*/ 1 w 1"/>
                <a:gd name="T31" fmla="*/ 2 h 3"/>
                <a:gd name="T32" fmla="*/ 1 w 1"/>
                <a:gd name="T33" fmla="*/ 2 h 3"/>
                <a:gd name="T34" fmla="*/ 0 w 1"/>
                <a:gd name="T35" fmla="*/ 2 h 3"/>
                <a:gd name="T36" fmla="*/ 0 w 1"/>
                <a:gd name="T37" fmla="*/ 0 h 3"/>
                <a:gd name="T38" fmla="*/ 0 w 1"/>
                <a:gd name="T39" fmla="*/ 0 h 3"/>
                <a:gd name="T40" fmla="*/ 0 w 1"/>
                <a:gd name="T41" fmla="*/ 0 h 3"/>
                <a:gd name="T42" fmla="*/ 0 w 1"/>
                <a:gd name="T43" fmla="*/ 0 h 3"/>
                <a:gd name="T44" fmla="*/ 0 w 1"/>
                <a:gd name="T45" fmla="*/ 0 h 3"/>
                <a:gd name="T46" fmla="*/ 0 w 1"/>
                <a:gd name="T47" fmla="*/ 2 h 3"/>
                <a:gd name="T48" fmla="*/ 0 w 1"/>
                <a:gd name="T49" fmla="*/ 2 h 3"/>
                <a:gd name="T50" fmla="*/ 0 w 1"/>
                <a:gd name="T51" fmla="*/ 2 h 3"/>
                <a:gd name="T52" fmla="*/ 0 w 1"/>
                <a:gd name="T53" fmla="*/ 2 h 3"/>
                <a:gd name="T54" fmla="*/ 0 w 1"/>
                <a:gd name="T55" fmla="*/ 2 h 3"/>
                <a:gd name="T56" fmla="*/ 0 w 1"/>
                <a:gd name="T57" fmla="*/ 2 h 3"/>
                <a:gd name="T58" fmla="*/ 0 w 1"/>
                <a:gd name="T59" fmla="*/ 2 h 3"/>
                <a:gd name="T60" fmla="*/ 0 w 1"/>
                <a:gd name="T61" fmla="*/ 2 h 3"/>
                <a:gd name="T62" fmla="*/ 0 w 1"/>
                <a:gd name="T63" fmla="*/ 2 h 3"/>
                <a:gd name="T64" fmla="*/ 0 w 1"/>
                <a:gd name="T65" fmla="*/ 2 h 3"/>
                <a:gd name="T66" fmla="*/ 0 w 1"/>
                <a:gd name="T67" fmla="*/ 2 h 3"/>
                <a:gd name="T68" fmla="*/ 0 w 1"/>
                <a:gd name="T69" fmla="*/ 2 h 3"/>
                <a:gd name="T70" fmla="*/ 0 w 1"/>
                <a:gd name="T7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470"/>
            <p:cNvSpPr/>
            <p:nvPr/>
          </p:nvSpPr>
          <p:spPr bwMode="auto">
            <a:xfrm>
              <a:off x="5843588" y="3532188"/>
              <a:ext cx="0" cy="4763"/>
            </a:xfrm>
            <a:custGeom>
              <a:avLst/>
              <a:gdLst>
                <a:gd name="T0" fmla="*/ 2 h 3"/>
                <a:gd name="T1" fmla="*/ 2 h 3"/>
                <a:gd name="T2" fmla="*/ 2 h 3"/>
                <a:gd name="T3" fmla="*/ 2 h 3"/>
                <a:gd name="T4" fmla="*/ 2 h 3"/>
                <a:gd name="T5" fmla="*/ 2 h 3"/>
                <a:gd name="T6" fmla="*/ 2 h 3"/>
                <a:gd name="T7" fmla="*/ 2 h 3"/>
                <a:gd name="T8" fmla="*/ 3 h 3"/>
                <a:gd name="T9" fmla="*/ 3 h 3"/>
                <a:gd name="T10" fmla="*/ 3 h 3"/>
                <a:gd name="T11" fmla="*/ 3 h 3"/>
                <a:gd name="T12" fmla="*/ 3 h 3"/>
                <a:gd name="T13" fmla="*/ 3 h 3"/>
                <a:gd name="T14" fmla="*/ 3 h 3"/>
                <a:gd name="T15" fmla="*/ 3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0 h 3"/>
                <a:gd name="T24" fmla="*/ 0 h 3"/>
                <a:gd name="T25" fmla="*/ 0 h 3"/>
                <a:gd name="T26" fmla="*/ 0 h 3"/>
                <a:gd name="T27" fmla="*/ 0 h 3"/>
                <a:gd name="T28" fmla="*/ 0 h 3"/>
                <a:gd name="T29" fmla="*/ 2 h 3"/>
                <a:gd name="T30" fmla="*/ 2 h 3"/>
                <a:gd name="T31" fmla="*/ 2 h 3"/>
                <a:gd name="T32" fmla="*/ 2 h 3"/>
                <a:gd name="T33" fmla="*/ 2 h 3"/>
                <a:gd name="T34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471"/>
            <p:cNvSpPr/>
            <p:nvPr/>
          </p:nvSpPr>
          <p:spPr bwMode="auto">
            <a:xfrm>
              <a:off x="5830888" y="3552825"/>
              <a:ext cx="4763" cy="3175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3 w 3"/>
                <a:gd name="T15" fmla="*/ 2 h 2"/>
                <a:gd name="T16" fmla="*/ 3 w 3"/>
                <a:gd name="T17" fmla="*/ 2 h 2"/>
                <a:gd name="T18" fmla="*/ 3 w 3"/>
                <a:gd name="T19" fmla="*/ 2 h 2"/>
                <a:gd name="T20" fmla="*/ 3 w 3"/>
                <a:gd name="T21" fmla="*/ 0 h 2"/>
                <a:gd name="T22" fmla="*/ 3 w 3"/>
                <a:gd name="T23" fmla="*/ 0 h 2"/>
                <a:gd name="T24" fmla="*/ 3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0 w 3"/>
                <a:gd name="T37" fmla="*/ 0 h 2"/>
                <a:gd name="T38" fmla="*/ 0 w 3"/>
                <a:gd name="T39" fmla="*/ 0 h 2"/>
                <a:gd name="T40" fmla="*/ 0 w 3"/>
                <a:gd name="T41" fmla="*/ 0 h 2"/>
                <a:gd name="T42" fmla="*/ 0 w 3"/>
                <a:gd name="T43" fmla="*/ 0 h 2"/>
                <a:gd name="T44" fmla="*/ 0 w 3"/>
                <a:gd name="T45" fmla="*/ 0 h 2"/>
                <a:gd name="T46" fmla="*/ 0 w 3"/>
                <a:gd name="T47" fmla="*/ 0 h 2"/>
                <a:gd name="T48" fmla="*/ 0 w 3"/>
                <a:gd name="T49" fmla="*/ 0 h 2"/>
                <a:gd name="T50" fmla="*/ 0 w 3"/>
                <a:gd name="T51" fmla="*/ 0 h 2"/>
                <a:gd name="T52" fmla="*/ 0 w 3"/>
                <a:gd name="T53" fmla="*/ 0 h 2"/>
                <a:gd name="T54" fmla="*/ 0 w 3"/>
                <a:gd name="T55" fmla="*/ 0 h 2"/>
                <a:gd name="T56" fmla="*/ 0 w 3"/>
                <a:gd name="T57" fmla="*/ 0 h 2"/>
                <a:gd name="T58" fmla="*/ 0 w 3"/>
                <a:gd name="T59" fmla="*/ 2 h 2"/>
                <a:gd name="T60" fmla="*/ 0 w 3"/>
                <a:gd name="T61" fmla="*/ 2 h 2"/>
                <a:gd name="T62" fmla="*/ 0 w 3"/>
                <a:gd name="T63" fmla="*/ 2 h 2"/>
                <a:gd name="T64" fmla="*/ 0 w 3"/>
                <a:gd name="T65" fmla="*/ 2 h 2"/>
                <a:gd name="T66" fmla="*/ 0 w 3"/>
                <a:gd name="T67" fmla="*/ 2 h 2"/>
                <a:gd name="T68" fmla="*/ 0 w 3"/>
                <a:gd name="T69" fmla="*/ 2 h 2"/>
                <a:gd name="T70" fmla="*/ 0 w 3"/>
                <a:gd name="T71" fmla="*/ 2 h 2"/>
                <a:gd name="T72" fmla="*/ 0 w 3"/>
                <a:gd name="T73" fmla="*/ 2 h 2"/>
                <a:gd name="T74" fmla="*/ 0 w 3"/>
                <a:gd name="T75" fmla="*/ 2 h 2"/>
                <a:gd name="T76" fmla="*/ 0 w 3"/>
                <a:gd name="T77" fmla="*/ 2 h 2"/>
                <a:gd name="T78" fmla="*/ 0 w 3"/>
                <a:gd name="T79" fmla="*/ 2 h 2"/>
                <a:gd name="T80" fmla="*/ 2 w 3"/>
                <a:gd name="T81" fmla="*/ 2 h 2"/>
                <a:gd name="T82" fmla="*/ 2 w 3"/>
                <a:gd name="T83" fmla="*/ 2 h 2"/>
                <a:gd name="T84" fmla="*/ 2 w 3"/>
                <a:gd name="T85" fmla="*/ 2 h 2"/>
                <a:gd name="T86" fmla="*/ 2 w 3"/>
                <a:gd name="T87" fmla="*/ 2 h 2"/>
                <a:gd name="T88" fmla="*/ 2 w 3"/>
                <a:gd name="T89" fmla="*/ 2 h 2"/>
                <a:gd name="T90" fmla="*/ 2 w 3"/>
                <a:gd name="T91" fmla="*/ 2 h 2"/>
                <a:gd name="T92" fmla="*/ 2 w 3"/>
                <a:gd name="T9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472"/>
            <p:cNvSpPr/>
            <p:nvPr/>
          </p:nvSpPr>
          <p:spPr bwMode="auto">
            <a:xfrm>
              <a:off x="5842000" y="3548063"/>
              <a:ext cx="17463" cy="7938"/>
            </a:xfrm>
            <a:custGeom>
              <a:avLst/>
              <a:gdLst>
                <a:gd name="T0" fmla="*/ 8 w 11"/>
                <a:gd name="T1" fmla="*/ 3 h 5"/>
                <a:gd name="T2" fmla="*/ 10 w 11"/>
                <a:gd name="T3" fmla="*/ 3 h 5"/>
                <a:gd name="T4" fmla="*/ 10 w 11"/>
                <a:gd name="T5" fmla="*/ 5 h 5"/>
                <a:gd name="T6" fmla="*/ 10 w 11"/>
                <a:gd name="T7" fmla="*/ 3 h 5"/>
                <a:gd name="T8" fmla="*/ 11 w 11"/>
                <a:gd name="T9" fmla="*/ 3 h 5"/>
                <a:gd name="T10" fmla="*/ 11 w 11"/>
                <a:gd name="T11" fmla="*/ 3 h 5"/>
                <a:gd name="T12" fmla="*/ 10 w 11"/>
                <a:gd name="T13" fmla="*/ 3 h 5"/>
                <a:gd name="T14" fmla="*/ 10 w 11"/>
                <a:gd name="T15" fmla="*/ 2 h 5"/>
                <a:gd name="T16" fmla="*/ 10 w 11"/>
                <a:gd name="T17" fmla="*/ 2 h 5"/>
                <a:gd name="T18" fmla="*/ 10 w 11"/>
                <a:gd name="T19" fmla="*/ 2 h 5"/>
                <a:gd name="T20" fmla="*/ 10 w 11"/>
                <a:gd name="T21" fmla="*/ 2 h 5"/>
                <a:gd name="T22" fmla="*/ 8 w 11"/>
                <a:gd name="T23" fmla="*/ 2 h 5"/>
                <a:gd name="T24" fmla="*/ 8 w 11"/>
                <a:gd name="T25" fmla="*/ 0 h 5"/>
                <a:gd name="T26" fmla="*/ 6 w 11"/>
                <a:gd name="T27" fmla="*/ 0 h 5"/>
                <a:gd name="T28" fmla="*/ 6 w 11"/>
                <a:gd name="T29" fmla="*/ 0 h 5"/>
                <a:gd name="T30" fmla="*/ 6 w 11"/>
                <a:gd name="T31" fmla="*/ 0 h 5"/>
                <a:gd name="T32" fmla="*/ 5 w 11"/>
                <a:gd name="T33" fmla="*/ 0 h 5"/>
                <a:gd name="T34" fmla="*/ 5 w 11"/>
                <a:gd name="T35" fmla="*/ 0 h 5"/>
                <a:gd name="T36" fmla="*/ 5 w 11"/>
                <a:gd name="T37" fmla="*/ 0 h 5"/>
                <a:gd name="T38" fmla="*/ 3 w 11"/>
                <a:gd name="T39" fmla="*/ 0 h 5"/>
                <a:gd name="T40" fmla="*/ 3 w 11"/>
                <a:gd name="T41" fmla="*/ 0 h 5"/>
                <a:gd name="T42" fmla="*/ 3 w 11"/>
                <a:gd name="T43" fmla="*/ 0 h 5"/>
                <a:gd name="T44" fmla="*/ 1 w 11"/>
                <a:gd name="T45" fmla="*/ 0 h 5"/>
                <a:gd name="T46" fmla="*/ 3 w 11"/>
                <a:gd name="T47" fmla="*/ 0 h 5"/>
                <a:gd name="T48" fmla="*/ 3 w 11"/>
                <a:gd name="T49" fmla="*/ 2 h 5"/>
                <a:gd name="T50" fmla="*/ 3 w 11"/>
                <a:gd name="T51" fmla="*/ 2 h 5"/>
                <a:gd name="T52" fmla="*/ 3 w 11"/>
                <a:gd name="T53" fmla="*/ 2 h 5"/>
                <a:gd name="T54" fmla="*/ 3 w 11"/>
                <a:gd name="T55" fmla="*/ 2 h 5"/>
                <a:gd name="T56" fmla="*/ 3 w 11"/>
                <a:gd name="T57" fmla="*/ 3 h 5"/>
                <a:gd name="T58" fmla="*/ 3 w 11"/>
                <a:gd name="T59" fmla="*/ 3 h 5"/>
                <a:gd name="T60" fmla="*/ 3 w 11"/>
                <a:gd name="T61" fmla="*/ 3 h 5"/>
                <a:gd name="T62" fmla="*/ 3 w 11"/>
                <a:gd name="T63" fmla="*/ 3 h 5"/>
                <a:gd name="T64" fmla="*/ 1 w 11"/>
                <a:gd name="T65" fmla="*/ 3 h 5"/>
                <a:gd name="T66" fmla="*/ 1 w 11"/>
                <a:gd name="T67" fmla="*/ 3 h 5"/>
                <a:gd name="T68" fmla="*/ 1 w 11"/>
                <a:gd name="T69" fmla="*/ 3 h 5"/>
                <a:gd name="T70" fmla="*/ 1 w 11"/>
                <a:gd name="T71" fmla="*/ 3 h 5"/>
                <a:gd name="T72" fmla="*/ 0 w 11"/>
                <a:gd name="T73" fmla="*/ 3 h 5"/>
                <a:gd name="T74" fmla="*/ 0 w 11"/>
                <a:gd name="T75" fmla="*/ 3 h 5"/>
                <a:gd name="T76" fmla="*/ 1 w 11"/>
                <a:gd name="T77" fmla="*/ 5 h 5"/>
                <a:gd name="T78" fmla="*/ 1 w 11"/>
                <a:gd name="T79" fmla="*/ 3 h 5"/>
                <a:gd name="T80" fmla="*/ 1 w 11"/>
                <a:gd name="T81" fmla="*/ 3 h 5"/>
                <a:gd name="T82" fmla="*/ 3 w 11"/>
                <a:gd name="T83" fmla="*/ 5 h 5"/>
                <a:gd name="T84" fmla="*/ 5 w 11"/>
                <a:gd name="T85" fmla="*/ 5 h 5"/>
                <a:gd name="T86" fmla="*/ 5 w 11"/>
                <a:gd name="T87" fmla="*/ 5 h 5"/>
                <a:gd name="T88" fmla="*/ 5 w 11"/>
                <a:gd name="T89" fmla="*/ 5 h 5"/>
                <a:gd name="T90" fmla="*/ 6 w 11"/>
                <a:gd name="T91" fmla="*/ 5 h 5"/>
                <a:gd name="T92" fmla="*/ 6 w 11"/>
                <a:gd name="T93" fmla="*/ 3 h 5"/>
                <a:gd name="T94" fmla="*/ 6 w 11"/>
                <a:gd name="T95" fmla="*/ 3 h 5"/>
                <a:gd name="T96" fmla="*/ 6 w 11"/>
                <a:gd name="T97" fmla="*/ 3 h 5"/>
                <a:gd name="T98" fmla="*/ 6 w 11"/>
                <a:gd name="T99" fmla="*/ 3 h 5"/>
                <a:gd name="T100" fmla="*/ 6 w 11"/>
                <a:gd name="T101" fmla="*/ 5 h 5"/>
                <a:gd name="T102" fmla="*/ 8 w 11"/>
                <a:gd name="T103" fmla="*/ 5 h 5"/>
                <a:gd name="T104" fmla="*/ 8 w 11"/>
                <a:gd name="T105" fmla="*/ 3 h 5"/>
                <a:gd name="T106" fmla="*/ 8 w 11"/>
                <a:gd name="T10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" h="5">
                  <a:moveTo>
                    <a:pt x="8" y="3"/>
                  </a:move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473"/>
            <p:cNvSpPr/>
            <p:nvPr/>
          </p:nvSpPr>
          <p:spPr bwMode="auto">
            <a:xfrm>
              <a:off x="5875338" y="3568700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0 w 2"/>
                <a:gd name="T29" fmla="*/ 0 h 2"/>
                <a:gd name="T30" fmla="*/ 0 w 2"/>
                <a:gd name="T31" fmla="*/ 0 h 2"/>
                <a:gd name="T32" fmla="*/ 0 w 2"/>
                <a:gd name="T33" fmla="*/ 0 h 2"/>
                <a:gd name="T34" fmla="*/ 0 w 2"/>
                <a:gd name="T35" fmla="*/ 0 h 2"/>
                <a:gd name="T36" fmla="*/ 0 w 2"/>
                <a:gd name="T37" fmla="*/ 0 h 2"/>
                <a:gd name="T38" fmla="*/ 0 w 2"/>
                <a:gd name="T39" fmla="*/ 0 h 2"/>
                <a:gd name="T40" fmla="*/ 0 w 2"/>
                <a:gd name="T41" fmla="*/ 0 h 2"/>
                <a:gd name="T42" fmla="*/ 0 w 2"/>
                <a:gd name="T43" fmla="*/ 0 h 2"/>
                <a:gd name="T44" fmla="*/ 0 w 2"/>
                <a:gd name="T45" fmla="*/ 0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474"/>
            <p:cNvSpPr/>
            <p:nvPr/>
          </p:nvSpPr>
          <p:spPr bwMode="auto">
            <a:xfrm>
              <a:off x="5875338" y="3567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475"/>
            <p:cNvSpPr/>
            <p:nvPr/>
          </p:nvSpPr>
          <p:spPr bwMode="auto">
            <a:xfrm>
              <a:off x="5862638" y="3552825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476"/>
            <p:cNvSpPr/>
            <p:nvPr/>
          </p:nvSpPr>
          <p:spPr bwMode="auto">
            <a:xfrm>
              <a:off x="5875338" y="356076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0 w 2"/>
                <a:gd name="T55" fmla="*/ 2 h 2"/>
                <a:gd name="T56" fmla="*/ 0 w 2"/>
                <a:gd name="T57" fmla="*/ 2 h 2"/>
                <a:gd name="T58" fmla="*/ 0 w 2"/>
                <a:gd name="T59" fmla="*/ 2 h 2"/>
                <a:gd name="T60" fmla="*/ 0 w 2"/>
                <a:gd name="T6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477"/>
            <p:cNvSpPr/>
            <p:nvPr/>
          </p:nvSpPr>
          <p:spPr bwMode="auto">
            <a:xfrm>
              <a:off x="5875338" y="35718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  <a:gd name="T25" fmla="*/ 0 h 2"/>
                <a:gd name="T26" fmla="*/ 0 h 2"/>
                <a:gd name="T27" fmla="*/ 0 h 2"/>
                <a:gd name="T28" fmla="*/ 0 h 2"/>
                <a:gd name="T29" fmla="*/ 0 h 2"/>
                <a:gd name="T30" fmla="*/ 0 h 2"/>
                <a:gd name="T31" fmla="*/ 2 h 2"/>
                <a:gd name="T32" fmla="*/ 2 h 2"/>
                <a:gd name="T33" fmla="*/ 2 h 2"/>
                <a:gd name="T3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478"/>
            <p:cNvSpPr/>
            <p:nvPr/>
          </p:nvSpPr>
          <p:spPr bwMode="auto">
            <a:xfrm>
              <a:off x="5872163" y="3575050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  <a:gd name="T30" fmla="*/ 2 w 2"/>
                <a:gd name="T31" fmla="*/ 1 h 1"/>
                <a:gd name="T32" fmla="*/ 2 w 2"/>
                <a:gd name="T33" fmla="*/ 0 h 1"/>
                <a:gd name="T34" fmla="*/ 2 w 2"/>
                <a:gd name="T35" fmla="*/ 0 h 1"/>
                <a:gd name="T36" fmla="*/ 2 w 2"/>
                <a:gd name="T37" fmla="*/ 0 h 1"/>
                <a:gd name="T38" fmla="*/ 2 w 2"/>
                <a:gd name="T39" fmla="*/ 0 h 1"/>
                <a:gd name="T40" fmla="*/ 2 w 2"/>
                <a:gd name="T41" fmla="*/ 0 h 1"/>
                <a:gd name="T42" fmla="*/ 2 w 2"/>
                <a:gd name="T4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479"/>
            <p:cNvSpPr/>
            <p:nvPr/>
          </p:nvSpPr>
          <p:spPr bwMode="auto">
            <a:xfrm>
              <a:off x="5872163" y="357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480"/>
            <p:cNvSpPr/>
            <p:nvPr/>
          </p:nvSpPr>
          <p:spPr bwMode="auto">
            <a:xfrm>
              <a:off x="5872163" y="3584575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2 h 2"/>
                <a:gd name="T66" fmla="*/ 2 w 2"/>
                <a:gd name="T67" fmla="*/ 2 h 2"/>
                <a:gd name="T68" fmla="*/ 2 w 2"/>
                <a:gd name="T69" fmla="*/ 2 h 2"/>
                <a:gd name="T70" fmla="*/ 2 w 2"/>
                <a:gd name="T71" fmla="*/ 0 h 2"/>
                <a:gd name="T72" fmla="*/ 2 w 2"/>
                <a:gd name="T73" fmla="*/ 0 h 2"/>
                <a:gd name="T74" fmla="*/ 2 w 2"/>
                <a:gd name="T75" fmla="*/ 0 h 2"/>
                <a:gd name="T76" fmla="*/ 2 w 2"/>
                <a:gd name="T7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481"/>
            <p:cNvSpPr/>
            <p:nvPr/>
          </p:nvSpPr>
          <p:spPr bwMode="auto">
            <a:xfrm>
              <a:off x="5930900" y="3836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482"/>
            <p:cNvSpPr/>
            <p:nvPr/>
          </p:nvSpPr>
          <p:spPr bwMode="auto">
            <a:xfrm>
              <a:off x="5911850" y="3829050"/>
              <a:ext cx="15875" cy="9525"/>
            </a:xfrm>
            <a:custGeom>
              <a:avLst/>
              <a:gdLst>
                <a:gd name="T0" fmla="*/ 10 w 10"/>
                <a:gd name="T1" fmla="*/ 5 h 6"/>
                <a:gd name="T2" fmla="*/ 8 w 10"/>
                <a:gd name="T3" fmla="*/ 5 h 6"/>
                <a:gd name="T4" fmla="*/ 8 w 10"/>
                <a:gd name="T5" fmla="*/ 5 h 6"/>
                <a:gd name="T6" fmla="*/ 8 w 10"/>
                <a:gd name="T7" fmla="*/ 5 h 6"/>
                <a:gd name="T8" fmla="*/ 8 w 10"/>
                <a:gd name="T9" fmla="*/ 5 h 6"/>
                <a:gd name="T10" fmla="*/ 8 w 10"/>
                <a:gd name="T11" fmla="*/ 5 h 6"/>
                <a:gd name="T12" fmla="*/ 7 w 10"/>
                <a:gd name="T13" fmla="*/ 3 h 6"/>
                <a:gd name="T14" fmla="*/ 7 w 10"/>
                <a:gd name="T15" fmla="*/ 3 h 6"/>
                <a:gd name="T16" fmla="*/ 5 w 10"/>
                <a:gd name="T17" fmla="*/ 3 h 6"/>
                <a:gd name="T18" fmla="*/ 5 w 10"/>
                <a:gd name="T19" fmla="*/ 3 h 6"/>
                <a:gd name="T20" fmla="*/ 5 w 10"/>
                <a:gd name="T21" fmla="*/ 3 h 6"/>
                <a:gd name="T22" fmla="*/ 4 w 10"/>
                <a:gd name="T23" fmla="*/ 3 h 6"/>
                <a:gd name="T24" fmla="*/ 4 w 10"/>
                <a:gd name="T25" fmla="*/ 3 h 6"/>
                <a:gd name="T26" fmla="*/ 4 w 10"/>
                <a:gd name="T27" fmla="*/ 3 h 6"/>
                <a:gd name="T28" fmla="*/ 4 w 10"/>
                <a:gd name="T29" fmla="*/ 1 h 6"/>
                <a:gd name="T30" fmla="*/ 4 w 10"/>
                <a:gd name="T31" fmla="*/ 1 h 6"/>
                <a:gd name="T32" fmla="*/ 4 w 10"/>
                <a:gd name="T33" fmla="*/ 1 h 6"/>
                <a:gd name="T34" fmla="*/ 4 w 10"/>
                <a:gd name="T35" fmla="*/ 1 h 6"/>
                <a:gd name="T36" fmla="*/ 4 w 10"/>
                <a:gd name="T37" fmla="*/ 0 h 6"/>
                <a:gd name="T38" fmla="*/ 2 w 10"/>
                <a:gd name="T39" fmla="*/ 0 h 6"/>
                <a:gd name="T40" fmla="*/ 2 w 10"/>
                <a:gd name="T41" fmla="*/ 1 h 6"/>
                <a:gd name="T42" fmla="*/ 2 w 10"/>
                <a:gd name="T43" fmla="*/ 1 h 6"/>
                <a:gd name="T44" fmla="*/ 2 w 10"/>
                <a:gd name="T45" fmla="*/ 1 h 6"/>
                <a:gd name="T46" fmla="*/ 2 w 10"/>
                <a:gd name="T47" fmla="*/ 0 h 6"/>
                <a:gd name="T48" fmla="*/ 2 w 10"/>
                <a:gd name="T49" fmla="*/ 1 h 6"/>
                <a:gd name="T50" fmla="*/ 2 w 10"/>
                <a:gd name="T51" fmla="*/ 1 h 6"/>
                <a:gd name="T52" fmla="*/ 0 w 10"/>
                <a:gd name="T53" fmla="*/ 1 h 6"/>
                <a:gd name="T54" fmla="*/ 0 w 10"/>
                <a:gd name="T55" fmla="*/ 1 h 6"/>
                <a:gd name="T56" fmla="*/ 0 w 10"/>
                <a:gd name="T57" fmla="*/ 1 h 6"/>
                <a:gd name="T58" fmla="*/ 0 w 10"/>
                <a:gd name="T59" fmla="*/ 1 h 6"/>
                <a:gd name="T60" fmla="*/ 0 w 10"/>
                <a:gd name="T61" fmla="*/ 1 h 6"/>
                <a:gd name="T62" fmla="*/ 0 w 10"/>
                <a:gd name="T63" fmla="*/ 3 h 6"/>
                <a:gd name="T64" fmla="*/ 2 w 10"/>
                <a:gd name="T65" fmla="*/ 3 h 6"/>
                <a:gd name="T66" fmla="*/ 2 w 10"/>
                <a:gd name="T67" fmla="*/ 3 h 6"/>
                <a:gd name="T68" fmla="*/ 2 w 10"/>
                <a:gd name="T69" fmla="*/ 3 h 6"/>
                <a:gd name="T70" fmla="*/ 2 w 10"/>
                <a:gd name="T71" fmla="*/ 3 h 6"/>
                <a:gd name="T72" fmla="*/ 2 w 10"/>
                <a:gd name="T73" fmla="*/ 3 h 6"/>
                <a:gd name="T74" fmla="*/ 2 w 10"/>
                <a:gd name="T75" fmla="*/ 3 h 6"/>
                <a:gd name="T76" fmla="*/ 2 w 10"/>
                <a:gd name="T77" fmla="*/ 5 h 6"/>
                <a:gd name="T78" fmla="*/ 2 w 10"/>
                <a:gd name="T79" fmla="*/ 5 h 6"/>
                <a:gd name="T80" fmla="*/ 4 w 10"/>
                <a:gd name="T81" fmla="*/ 5 h 6"/>
                <a:gd name="T82" fmla="*/ 4 w 10"/>
                <a:gd name="T83" fmla="*/ 5 h 6"/>
                <a:gd name="T84" fmla="*/ 4 w 10"/>
                <a:gd name="T85" fmla="*/ 5 h 6"/>
                <a:gd name="T86" fmla="*/ 5 w 10"/>
                <a:gd name="T87" fmla="*/ 5 h 6"/>
                <a:gd name="T88" fmla="*/ 5 w 10"/>
                <a:gd name="T89" fmla="*/ 5 h 6"/>
                <a:gd name="T90" fmla="*/ 7 w 10"/>
                <a:gd name="T91" fmla="*/ 6 h 6"/>
                <a:gd name="T92" fmla="*/ 8 w 10"/>
                <a:gd name="T93" fmla="*/ 5 h 6"/>
                <a:gd name="T94" fmla="*/ 8 w 10"/>
                <a:gd name="T95" fmla="*/ 5 h 6"/>
                <a:gd name="T96" fmla="*/ 8 w 10"/>
                <a:gd name="T97" fmla="*/ 6 h 6"/>
                <a:gd name="T98" fmla="*/ 8 w 10"/>
                <a:gd name="T99" fmla="*/ 6 h 6"/>
                <a:gd name="T100" fmla="*/ 10 w 10"/>
                <a:gd name="T101" fmla="*/ 6 h 6"/>
                <a:gd name="T102" fmla="*/ 10 w 10"/>
                <a:gd name="T103" fmla="*/ 6 h 6"/>
                <a:gd name="T104" fmla="*/ 10 w 10"/>
                <a:gd name="T105" fmla="*/ 6 h 6"/>
                <a:gd name="T106" fmla="*/ 10 w 10"/>
                <a:gd name="T107" fmla="*/ 6 h 6"/>
                <a:gd name="T108" fmla="*/ 10 w 10"/>
                <a:gd name="T10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483"/>
            <p:cNvSpPr/>
            <p:nvPr/>
          </p:nvSpPr>
          <p:spPr bwMode="auto">
            <a:xfrm>
              <a:off x="5919788" y="3838575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2 w 3"/>
                <a:gd name="T5" fmla="*/ 2 h 2"/>
                <a:gd name="T6" fmla="*/ 2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2 w 3"/>
                <a:gd name="T19" fmla="*/ 0 h 2"/>
                <a:gd name="T20" fmla="*/ 2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0 w 3"/>
                <a:gd name="T37" fmla="*/ 0 h 2"/>
                <a:gd name="T38" fmla="*/ 0 w 3"/>
                <a:gd name="T39" fmla="*/ 0 h 2"/>
                <a:gd name="T40" fmla="*/ 0 w 3"/>
                <a:gd name="T41" fmla="*/ 0 h 2"/>
                <a:gd name="T42" fmla="*/ 0 w 3"/>
                <a:gd name="T43" fmla="*/ 0 h 2"/>
                <a:gd name="T44" fmla="*/ 0 w 3"/>
                <a:gd name="T45" fmla="*/ 0 h 2"/>
                <a:gd name="T46" fmla="*/ 0 w 3"/>
                <a:gd name="T47" fmla="*/ 0 h 2"/>
                <a:gd name="T48" fmla="*/ 0 w 3"/>
                <a:gd name="T49" fmla="*/ 2 h 2"/>
                <a:gd name="T50" fmla="*/ 0 w 3"/>
                <a:gd name="T51" fmla="*/ 2 h 2"/>
                <a:gd name="T52" fmla="*/ 0 w 3"/>
                <a:gd name="T53" fmla="*/ 2 h 2"/>
                <a:gd name="T54" fmla="*/ 0 w 3"/>
                <a:gd name="T55" fmla="*/ 2 h 2"/>
                <a:gd name="T56" fmla="*/ 0 w 3"/>
                <a:gd name="T57" fmla="*/ 2 h 2"/>
                <a:gd name="T58" fmla="*/ 0 w 3"/>
                <a:gd name="T59" fmla="*/ 2 h 2"/>
                <a:gd name="T60" fmla="*/ 0 w 3"/>
                <a:gd name="T61" fmla="*/ 2 h 2"/>
                <a:gd name="T62" fmla="*/ 0 w 3"/>
                <a:gd name="T63" fmla="*/ 2 h 2"/>
                <a:gd name="T64" fmla="*/ 2 w 3"/>
                <a:gd name="T65" fmla="*/ 2 h 2"/>
                <a:gd name="T66" fmla="*/ 2 w 3"/>
                <a:gd name="T67" fmla="*/ 2 h 2"/>
                <a:gd name="T68" fmla="*/ 2 w 3"/>
                <a:gd name="T69" fmla="*/ 2 h 2"/>
                <a:gd name="T70" fmla="*/ 2 w 3"/>
                <a:gd name="T71" fmla="*/ 2 h 2"/>
                <a:gd name="T72" fmla="*/ 2 w 3"/>
                <a:gd name="T73" fmla="*/ 2 h 2"/>
                <a:gd name="T74" fmla="*/ 2 w 3"/>
                <a:gd name="T75" fmla="*/ 2 h 2"/>
                <a:gd name="T76" fmla="*/ 2 w 3"/>
                <a:gd name="T77" fmla="*/ 2 h 2"/>
                <a:gd name="T78" fmla="*/ 2 w 3"/>
                <a:gd name="T79" fmla="*/ 2 h 2"/>
                <a:gd name="T80" fmla="*/ 0 w 3"/>
                <a:gd name="T81" fmla="*/ 0 h 2"/>
                <a:gd name="T82" fmla="*/ 0 w 3"/>
                <a:gd name="T83" fmla="*/ 0 h 2"/>
                <a:gd name="T84" fmla="*/ 2 w 3"/>
                <a:gd name="T85" fmla="*/ 0 h 2"/>
                <a:gd name="T86" fmla="*/ 2 w 3"/>
                <a:gd name="T87" fmla="*/ 2 h 2"/>
                <a:gd name="T88" fmla="*/ 2 w 3"/>
                <a:gd name="T89" fmla="*/ 2 h 2"/>
                <a:gd name="T90" fmla="*/ 2 w 3"/>
                <a:gd name="T91" fmla="*/ 2 h 2"/>
                <a:gd name="T92" fmla="*/ 2 w 3"/>
                <a:gd name="T93" fmla="*/ 2 h 2"/>
                <a:gd name="T94" fmla="*/ 2 w 3"/>
                <a:gd name="T95" fmla="*/ 2 h 2"/>
                <a:gd name="T96" fmla="*/ 2 w 3"/>
                <a:gd name="T97" fmla="*/ 2 h 2"/>
                <a:gd name="T98" fmla="*/ 3 w 3"/>
                <a:gd name="T99" fmla="*/ 2 h 2"/>
                <a:gd name="T100" fmla="*/ 3 w 3"/>
                <a:gd name="T101" fmla="*/ 2 h 2"/>
                <a:gd name="T102" fmla="*/ 3 w 3"/>
                <a:gd name="T103" fmla="*/ 2 h 2"/>
                <a:gd name="T104" fmla="*/ 3 w 3"/>
                <a:gd name="T105" fmla="*/ 2 h 2"/>
                <a:gd name="T106" fmla="*/ 3 w 3"/>
                <a:gd name="T107" fmla="*/ 2 h 2"/>
                <a:gd name="T108" fmla="*/ 3 w 3"/>
                <a:gd name="T109" fmla="*/ 2 h 2"/>
                <a:gd name="T110" fmla="*/ 3 w 3"/>
                <a:gd name="T111" fmla="*/ 2 h 2"/>
                <a:gd name="T112" fmla="*/ 3 w 3"/>
                <a:gd name="T1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484"/>
            <p:cNvSpPr/>
            <p:nvPr/>
          </p:nvSpPr>
          <p:spPr bwMode="auto">
            <a:xfrm>
              <a:off x="5922963" y="38385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0 w 1"/>
                <a:gd name="T9" fmla="*/ 0 w 1"/>
                <a:gd name="T10" fmla="*/ 0 w 1"/>
                <a:gd name="T11" fmla="*/ 0 w 1"/>
                <a:gd name="T12" fmla="*/ 0 w 1"/>
                <a:gd name="T13" fmla="*/ 0 w 1"/>
                <a:gd name="T14" fmla="*/ 0 w 1"/>
                <a:gd name="T15" fmla="*/ 0 w 1"/>
                <a:gd name="T16" fmla="*/ 0 w 1"/>
                <a:gd name="T17" fmla="*/ 0 w 1"/>
                <a:gd name="T18" fmla="*/ 0 w 1"/>
                <a:gd name="T19" fmla="*/ 0 w 1"/>
                <a:gd name="T20" fmla="*/ 0 w 1"/>
                <a:gd name="T21" fmla="*/ 0 w 1"/>
                <a:gd name="T22" fmla="*/ 1 w 1"/>
                <a:gd name="T23" fmla="*/ 1 w 1"/>
                <a:gd name="T24" fmla="*/ 1 w 1"/>
                <a:gd name="T25" fmla="*/ 1 w 1"/>
                <a:gd name="T26" fmla="*/ 1 w 1"/>
                <a:gd name="T27" fmla="*/ 1 w 1"/>
                <a:gd name="T28" fmla="*/ 1 w 1"/>
                <a:gd name="T29" fmla="*/ 1 w 1"/>
                <a:gd name="T30" fmla="*/ 1 w 1"/>
                <a:gd name="T31" fmla="*/ 1 w 1"/>
                <a:gd name="T32" fmla="*/ 1 w 1"/>
                <a:gd name="T33" fmla="*/ 1 w 1"/>
                <a:gd name="T34" fmla="*/ 1 w 1"/>
                <a:gd name="T35" fmla="*/ 1 w 1"/>
                <a:gd name="T36" fmla="*/ 1 w 1"/>
                <a:gd name="T37" fmla="*/ 1 w 1"/>
                <a:gd name="T38" fmla="*/ 1 w 1"/>
                <a:gd name="T39" fmla="*/ 1 w 1"/>
                <a:gd name="T40" fmla="*/ 1 w 1"/>
                <a:gd name="T41" fmla="*/ 1 w 1"/>
                <a:gd name="T42" fmla="*/ 1 w 1"/>
                <a:gd name="T43" fmla="*/ 1 w 1"/>
                <a:gd name="T44" fmla="*/ 1 w 1"/>
                <a:gd name="T45" fmla="*/ 1 w 1"/>
                <a:gd name="T46" fmla="*/ 1 w 1"/>
                <a:gd name="T4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485"/>
            <p:cNvSpPr/>
            <p:nvPr/>
          </p:nvSpPr>
          <p:spPr bwMode="auto">
            <a:xfrm>
              <a:off x="5783263" y="3370263"/>
              <a:ext cx="6350" cy="4763"/>
            </a:xfrm>
            <a:custGeom>
              <a:avLst/>
              <a:gdLst>
                <a:gd name="T0" fmla="*/ 4 w 4"/>
                <a:gd name="T1" fmla="*/ 1 h 3"/>
                <a:gd name="T2" fmla="*/ 4 w 4"/>
                <a:gd name="T3" fmla="*/ 1 h 3"/>
                <a:gd name="T4" fmla="*/ 4 w 4"/>
                <a:gd name="T5" fmla="*/ 1 h 3"/>
                <a:gd name="T6" fmla="*/ 4 w 4"/>
                <a:gd name="T7" fmla="*/ 1 h 3"/>
                <a:gd name="T8" fmla="*/ 4 w 4"/>
                <a:gd name="T9" fmla="*/ 0 h 3"/>
                <a:gd name="T10" fmla="*/ 4 w 4"/>
                <a:gd name="T11" fmla="*/ 0 h 3"/>
                <a:gd name="T12" fmla="*/ 4 w 4"/>
                <a:gd name="T13" fmla="*/ 0 h 3"/>
                <a:gd name="T14" fmla="*/ 2 w 4"/>
                <a:gd name="T15" fmla="*/ 0 h 3"/>
                <a:gd name="T16" fmla="*/ 2 w 4"/>
                <a:gd name="T17" fmla="*/ 0 h 3"/>
                <a:gd name="T18" fmla="*/ 2 w 4"/>
                <a:gd name="T19" fmla="*/ 0 h 3"/>
                <a:gd name="T20" fmla="*/ 2 w 4"/>
                <a:gd name="T21" fmla="*/ 0 h 3"/>
                <a:gd name="T22" fmla="*/ 2 w 4"/>
                <a:gd name="T23" fmla="*/ 1 h 3"/>
                <a:gd name="T24" fmla="*/ 2 w 4"/>
                <a:gd name="T25" fmla="*/ 1 h 3"/>
                <a:gd name="T26" fmla="*/ 2 w 4"/>
                <a:gd name="T27" fmla="*/ 1 h 3"/>
                <a:gd name="T28" fmla="*/ 2 w 4"/>
                <a:gd name="T29" fmla="*/ 1 h 3"/>
                <a:gd name="T30" fmla="*/ 2 w 4"/>
                <a:gd name="T31" fmla="*/ 1 h 3"/>
                <a:gd name="T32" fmla="*/ 2 w 4"/>
                <a:gd name="T33" fmla="*/ 1 h 3"/>
                <a:gd name="T34" fmla="*/ 0 w 4"/>
                <a:gd name="T35" fmla="*/ 1 h 3"/>
                <a:gd name="T36" fmla="*/ 0 w 4"/>
                <a:gd name="T37" fmla="*/ 1 h 3"/>
                <a:gd name="T38" fmla="*/ 0 w 4"/>
                <a:gd name="T39" fmla="*/ 1 h 3"/>
                <a:gd name="T40" fmla="*/ 0 w 4"/>
                <a:gd name="T41" fmla="*/ 1 h 3"/>
                <a:gd name="T42" fmla="*/ 0 w 4"/>
                <a:gd name="T43" fmla="*/ 1 h 3"/>
                <a:gd name="T44" fmla="*/ 0 w 4"/>
                <a:gd name="T45" fmla="*/ 1 h 3"/>
                <a:gd name="T46" fmla="*/ 2 w 4"/>
                <a:gd name="T47" fmla="*/ 1 h 3"/>
                <a:gd name="T48" fmla="*/ 2 w 4"/>
                <a:gd name="T49" fmla="*/ 1 h 3"/>
                <a:gd name="T50" fmla="*/ 2 w 4"/>
                <a:gd name="T51" fmla="*/ 1 h 3"/>
                <a:gd name="T52" fmla="*/ 2 w 4"/>
                <a:gd name="T53" fmla="*/ 1 h 3"/>
                <a:gd name="T54" fmla="*/ 2 w 4"/>
                <a:gd name="T55" fmla="*/ 1 h 3"/>
                <a:gd name="T56" fmla="*/ 2 w 4"/>
                <a:gd name="T57" fmla="*/ 1 h 3"/>
                <a:gd name="T58" fmla="*/ 2 w 4"/>
                <a:gd name="T59" fmla="*/ 3 h 3"/>
                <a:gd name="T60" fmla="*/ 2 w 4"/>
                <a:gd name="T61" fmla="*/ 3 h 3"/>
                <a:gd name="T62" fmla="*/ 2 w 4"/>
                <a:gd name="T63" fmla="*/ 3 h 3"/>
                <a:gd name="T64" fmla="*/ 2 w 4"/>
                <a:gd name="T65" fmla="*/ 3 h 3"/>
                <a:gd name="T66" fmla="*/ 2 w 4"/>
                <a:gd name="T67" fmla="*/ 1 h 3"/>
                <a:gd name="T68" fmla="*/ 2 w 4"/>
                <a:gd name="T69" fmla="*/ 1 h 3"/>
                <a:gd name="T70" fmla="*/ 2 w 4"/>
                <a:gd name="T71" fmla="*/ 1 h 3"/>
                <a:gd name="T72" fmla="*/ 2 w 4"/>
                <a:gd name="T73" fmla="*/ 1 h 3"/>
                <a:gd name="T74" fmla="*/ 2 w 4"/>
                <a:gd name="T75" fmla="*/ 1 h 3"/>
                <a:gd name="T76" fmla="*/ 2 w 4"/>
                <a:gd name="T77" fmla="*/ 1 h 3"/>
                <a:gd name="T78" fmla="*/ 2 w 4"/>
                <a:gd name="T79" fmla="*/ 1 h 3"/>
                <a:gd name="T80" fmla="*/ 2 w 4"/>
                <a:gd name="T81" fmla="*/ 1 h 3"/>
                <a:gd name="T82" fmla="*/ 2 w 4"/>
                <a:gd name="T83" fmla="*/ 1 h 3"/>
                <a:gd name="T84" fmla="*/ 2 w 4"/>
                <a:gd name="T85" fmla="*/ 1 h 3"/>
                <a:gd name="T86" fmla="*/ 2 w 4"/>
                <a:gd name="T87" fmla="*/ 1 h 3"/>
                <a:gd name="T88" fmla="*/ 2 w 4"/>
                <a:gd name="T89" fmla="*/ 1 h 3"/>
                <a:gd name="T90" fmla="*/ 4 w 4"/>
                <a:gd name="T91" fmla="*/ 1 h 3"/>
                <a:gd name="T92" fmla="*/ 4 w 4"/>
                <a:gd name="T93" fmla="*/ 1 h 3"/>
                <a:gd name="T94" fmla="*/ 4 w 4"/>
                <a:gd name="T95" fmla="*/ 1 h 3"/>
                <a:gd name="T96" fmla="*/ 4 w 4"/>
                <a:gd name="T97" fmla="*/ 1 h 3"/>
                <a:gd name="T98" fmla="*/ 4 w 4"/>
                <a:gd name="T99" fmla="*/ 1 h 3"/>
                <a:gd name="T100" fmla="*/ 4 w 4"/>
                <a:gd name="T101" fmla="*/ 1 h 3"/>
                <a:gd name="T102" fmla="*/ 4 w 4"/>
                <a:gd name="T103" fmla="*/ 1 h 3"/>
                <a:gd name="T104" fmla="*/ 4 w 4"/>
                <a:gd name="T105" fmla="*/ 1 h 3"/>
                <a:gd name="T106" fmla="*/ 4 w 4"/>
                <a:gd name="T107" fmla="*/ 1 h 3"/>
                <a:gd name="T108" fmla="*/ 4 w 4"/>
                <a:gd name="T109" fmla="*/ 1 h 3"/>
                <a:gd name="T110" fmla="*/ 4 w 4"/>
                <a:gd name="T111" fmla="*/ 1 h 3"/>
                <a:gd name="T112" fmla="*/ 4 w 4"/>
                <a:gd name="T113" fmla="*/ 1 h 3"/>
                <a:gd name="T114" fmla="*/ 4 w 4"/>
                <a:gd name="T1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486"/>
            <p:cNvSpPr/>
            <p:nvPr/>
          </p:nvSpPr>
          <p:spPr bwMode="auto">
            <a:xfrm>
              <a:off x="5783263" y="338296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0 w 2"/>
                <a:gd name="T45" fmla="*/ 0 h 2"/>
                <a:gd name="T46" fmla="*/ 0 w 2"/>
                <a:gd name="T47" fmla="*/ 0 h 2"/>
                <a:gd name="T48" fmla="*/ 0 w 2"/>
                <a:gd name="T49" fmla="*/ 0 h 2"/>
                <a:gd name="T50" fmla="*/ 0 w 2"/>
                <a:gd name="T51" fmla="*/ 0 h 2"/>
                <a:gd name="T52" fmla="*/ 0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2 w 2"/>
                <a:gd name="T71" fmla="*/ 0 h 2"/>
                <a:gd name="T72" fmla="*/ 2 w 2"/>
                <a:gd name="T73" fmla="*/ 0 h 2"/>
                <a:gd name="T74" fmla="*/ 2 w 2"/>
                <a:gd name="T75" fmla="*/ 0 h 2"/>
                <a:gd name="T76" fmla="*/ 2 w 2"/>
                <a:gd name="T77" fmla="*/ 2 h 2"/>
                <a:gd name="T78" fmla="*/ 2 w 2"/>
                <a:gd name="T79" fmla="*/ 2 h 2"/>
                <a:gd name="T80" fmla="*/ 0 w 2"/>
                <a:gd name="T81" fmla="*/ 2 h 2"/>
                <a:gd name="T82" fmla="*/ 0 w 2"/>
                <a:gd name="T8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487"/>
            <p:cNvSpPr/>
            <p:nvPr/>
          </p:nvSpPr>
          <p:spPr bwMode="auto">
            <a:xfrm>
              <a:off x="5781675" y="3379788"/>
              <a:ext cx="1588" cy="7938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4 h 5"/>
                <a:gd name="T4" fmla="*/ 0 w 1"/>
                <a:gd name="T5" fmla="*/ 4 h 5"/>
                <a:gd name="T6" fmla="*/ 0 w 1"/>
                <a:gd name="T7" fmla="*/ 4 h 5"/>
                <a:gd name="T8" fmla="*/ 0 w 1"/>
                <a:gd name="T9" fmla="*/ 4 h 5"/>
                <a:gd name="T10" fmla="*/ 0 w 1"/>
                <a:gd name="T11" fmla="*/ 4 h 5"/>
                <a:gd name="T12" fmla="*/ 0 w 1"/>
                <a:gd name="T13" fmla="*/ 4 h 5"/>
                <a:gd name="T14" fmla="*/ 0 w 1"/>
                <a:gd name="T15" fmla="*/ 4 h 5"/>
                <a:gd name="T16" fmla="*/ 0 w 1"/>
                <a:gd name="T17" fmla="*/ 4 h 5"/>
                <a:gd name="T18" fmla="*/ 0 w 1"/>
                <a:gd name="T19" fmla="*/ 4 h 5"/>
                <a:gd name="T20" fmla="*/ 0 w 1"/>
                <a:gd name="T21" fmla="*/ 4 h 5"/>
                <a:gd name="T22" fmla="*/ 0 w 1"/>
                <a:gd name="T23" fmla="*/ 4 h 5"/>
                <a:gd name="T24" fmla="*/ 0 w 1"/>
                <a:gd name="T25" fmla="*/ 4 h 5"/>
                <a:gd name="T26" fmla="*/ 0 w 1"/>
                <a:gd name="T27" fmla="*/ 4 h 5"/>
                <a:gd name="T28" fmla="*/ 1 w 1"/>
                <a:gd name="T29" fmla="*/ 4 h 5"/>
                <a:gd name="T30" fmla="*/ 1 w 1"/>
                <a:gd name="T31" fmla="*/ 2 h 5"/>
                <a:gd name="T32" fmla="*/ 0 w 1"/>
                <a:gd name="T33" fmla="*/ 2 h 5"/>
                <a:gd name="T34" fmla="*/ 1 w 1"/>
                <a:gd name="T35" fmla="*/ 2 h 5"/>
                <a:gd name="T36" fmla="*/ 1 w 1"/>
                <a:gd name="T37" fmla="*/ 2 h 5"/>
                <a:gd name="T38" fmla="*/ 1 w 1"/>
                <a:gd name="T39" fmla="*/ 2 h 5"/>
                <a:gd name="T40" fmla="*/ 1 w 1"/>
                <a:gd name="T41" fmla="*/ 2 h 5"/>
                <a:gd name="T42" fmla="*/ 1 w 1"/>
                <a:gd name="T43" fmla="*/ 2 h 5"/>
                <a:gd name="T44" fmla="*/ 1 w 1"/>
                <a:gd name="T45" fmla="*/ 2 h 5"/>
                <a:gd name="T46" fmla="*/ 1 w 1"/>
                <a:gd name="T47" fmla="*/ 0 h 5"/>
                <a:gd name="T48" fmla="*/ 1 w 1"/>
                <a:gd name="T49" fmla="*/ 0 h 5"/>
                <a:gd name="T50" fmla="*/ 1 w 1"/>
                <a:gd name="T51" fmla="*/ 0 h 5"/>
                <a:gd name="T52" fmla="*/ 1 w 1"/>
                <a:gd name="T53" fmla="*/ 0 h 5"/>
                <a:gd name="T54" fmla="*/ 1 w 1"/>
                <a:gd name="T55" fmla="*/ 0 h 5"/>
                <a:gd name="T56" fmla="*/ 1 w 1"/>
                <a:gd name="T57" fmla="*/ 0 h 5"/>
                <a:gd name="T58" fmla="*/ 1 w 1"/>
                <a:gd name="T59" fmla="*/ 0 h 5"/>
                <a:gd name="T60" fmla="*/ 1 w 1"/>
                <a:gd name="T61" fmla="*/ 0 h 5"/>
                <a:gd name="T62" fmla="*/ 1 w 1"/>
                <a:gd name="T63" fmla="*/ 0 h 5"/>
                <a:gd name="T64" fmla="*/ 1 w 1"/>
                <a:gd name="T65" fmla="*/ 0 h 5"/>
                <a:gd name="T66" fmla="*/ 1 w 1"/>
                <a:gd name="T67" fmla="*/ 2 h 5"/>
                <a:gd name="T68" fmla="*/ 1 w 1"/>
                <a:gd name="T69" fmla="*/ 2 h 5"/>
                <a:gd name="T70" fmla="*/ 0 w 1"/>
                <a:gd name="T71" fmla="*/ 2 h 5"/>
                <a:gd name="T72" fmla="*/ 0 w 1"/>
                <a:gd name="T73" fmla="*/ 2 h 5"/>
                <a:gd name="T74" fmla="*/ 0 w 1"/>
                <a:gd name="T75" fmla="*/ 2 h 5"/>
                <a:gd name="T76" fmla="*/ 0 w 1"/>
                <a:gd name="T77" fmla="*/ 2 h 5"/>
                <a:gd name="T78" fmla="*/ 0 w 1"/>
                <a:gd name="T79" fmla="*/ 2 h 5"/>
                <a:gd name="T80" fmla="*/ 0 w 1"/>
                <a:gd name="T81" fmla="*/ 2 h 5"/>
                <a:gd name="T82" fmla="*/ 0 w 1"/>
                <a:gd name="T83" fmla="*/ 2 h 5"/>
                <a:gd name="T84" fmla="*/ 0 w 1"/>
                <a:gd name="T85" fmla="*/ 2 h 5"/>
                <a:gd name="T86" fmla="*/ 0 w 1"/>
                <a:gd name="T87" fmla="*/ 2 h 5"/>
                <a:gd name="T88" fmla="*/ 0 w 1"/>
                <a:gd name="T89" fmla="*/ 2 h 5"/>
                <a:gd name="T90" fmla="*/ 0 w 1"/>
                <a:gd name="T91" fmla="*/ 2 h 5"/>
                <a:gd name="T92" fmla="*/ 0 w 1"/>
                <a:gd name="T93" fmla="*/ 4 h 5"/>
                <a:gd name="T94" fmla="*/ 0 w 1"/>
                <a:gd name="T95" fmla="*/ 4 h 5"/>
                <a:gd name="T96" fmla="*/ 0 w 1"/>
                <a:gd name="T97" fmla="*/ 4 h 5"/>
                <a:gd name="T98" fmla="*/ 0 w 1"/>
                <a:gd name="T9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488"/>
            <p:cNvSpPr/>
            <p:nvPr/>
          </p:nvSpPr>
          <p:spPr bwMode="auto">
            <a:xfrm>
              <a:off x="5783263" y="3375025"/>
              <a:ext cx="3175" cy="476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2 h 3"/>
                <a:gd name="T22" fmla="*/ 2 w 2"/>
                <a:gd name="T23" fmla="*/ 2 h 3"/>
                <a:gd name="T24" fmla="*/ 2 w 2"/>
                <a:gd name="T25" fmla="*/ 0 h 3"/>
                <a:gd name="T26" fmla="*/ 2 w 2"/>
                <a:gd name="T27" fmla="*/ 0 h 3"/>
                <a:gd name="T28" fmla="*/ 2 w 2"/>
                <a:gd name="T29" fmla="*/ 0 h 3"/>
                <a:gd name="T30" fmla="*/ 2 w 2"/>
                <a:gd name="T31" fmla="*/ 0 h 3"/>
                <a:gd name="T32" fmla="*/ 2 w 2"/>
                <a:gd name="T33" fmla="*/ 0 h 3"/>
                <a:gd name="T34" fmla="*/ 2 w 2"/>
                <a:gd name="T35" fmla="*/ 0 h 3"/>
                <a:gd name="T36" fmla="*/ 2 w 2"/>
                <a:gd name="T37" fmla="*/ 2 h 3"/>
                <a:gd name="T38" fmla="*/ 2 w 2"/>
                <a:gd name="T39" fmla="*/ 2 h 3"/>
                <a:gd name="T40" fmla="*/ 2 w 2"/>
                <a:gd name="T41" fmla="*/ 2 h 3"/>
                <a:gd name="T42" fmla="*/ 2 w 2"/>
                <a:gd name="T43" fmla="*/ 2 h 3"/>
                <a:gd name="T44" fmla="*/ 2 w 2"/>
                <a:gd name="T45" fmla="*/ 2 h 3"/>
                <a:gd name="T46" fmla="*/ 2 w 2"/>
                <a:gd name="T47" fmla="*/ 2 h 3"/>
                <a:gd name="T48" fmla="*/ 2 w 2"/>
                <a:gd name="T49" fmla="*/ 2 h 3"/>
                <a:gd name="T50" fmla="*/ 2 w 2"/>
                <a:gd name="T51" fmla="*/ 2 h 3"/>
                <a:gd name="T52" fmla="*/ 2 w 2"/>
                <a:gd name="T53" fmla="*/ 2 h 3"/>
                <a:gd name="T54" fmla="*/ 2 w 2"/>
                <a:gd name="T55" fmla="*/ 2 h 3"/>
                <a:gd name="T56" fmla="*/ 2 w 2"/>
                <a:gd name="T57" fmla="*/ 2 h 3"/>
                <a:gd name="T58" fmla="*/ 2 w 2"/>
                <a:gd name="T59" fmla="*/ 2 h 3"/>
                <a:gd name="T60" fmla="*/ 2 w 2"/>
                <a:gd name="T61" fmla="*/ 2 h 3"/>
                <a:gd name="T62" fmla="*/ 2 w 2"/>
                <a:gd name="T63" fmla="*/ 2 h 3"/>
                <a:gd name="T64" fmla="*/ 2 w 2"/>
                <a:gd name="T65" fmla="*/ 2 h 3"/>
                <a:gd name="T66" fmla="*/ 2 w 2"/>
                <a:gd name="T67" fmla="*/ 2 h 3"/>
                <a:gd name="T68" fmla="*/ 2 w 2"/>
                <a:gd name="T69" fmla="*/ 2 h 3"/>
                <a:gd name="T70" fmla="*/ 2 w 2"/>
                <a:gd name="T71" fmla="*/ 2 h 3"/>
                <a:gd name="T72" fmla="*/ 2 w 2"/>
                <a:gd name="T73" fmla="*/ 2 h 3"/>
                <a:gd name="T74" fmla="*/ 2 w 2"/>
                <a:gd name="T75" fmla="*/ 2 h 3"/>
                <a:gd name="T76" fmla="*/ 2 w 2"/>
                <a:gd name="T77" fmla="*/ 2 h 3"/>
                <a:gd name="T78" fmla="*/ 2 w 2"/>
                <a:gd name="T79" fmla="*/ 2 h 3"/>
                <a:gd name="T80" fmla="*/ 2 w 2"/>
                <a:gd name="T81" fmla="*/ 2 h 3"/>
                <a:gd name="T82" fmla="*/ 2 w 2"/>
                <a:gd name="T83" fmla="*/ 2 h 3"/>
                <a:gd name="T84" fmla="*/ 2 w 2"/>
                <a:gd name="T85" fmla="*/ 2 h 3"/>
                <a:gd name="T86" fmla="*/ 0 w 2"/>
                <a:gd name="T87" fmla="*/ 3 h 3"/>
                <a:gd name="T88" fmla="*/ 0 w 2"/>
                <a:gd name="T89" fmla="*/ 3 h 3"/>
                <a:gd name="T90" fmla="*/ 2 w 2"/>
                <a:gd name="T91" fmla="*/ 3 h 3"/>
                <a:gd name="T92" fmla="*/ 2 w 2"/>
                <a:gd name="T93" fmla="*/ 3 h 3"/>
                <a:gd name="T94" fmla="*/ 2 w 2"/>
                <a:gd name="T95" fmla="*/ 2 h 3"/>
                <a:gd name="T96" fmla="*/ 2 w 2"/>
                <a:gd name="T97" fmla="*/ 2 h 3"/>
                <a:gd name="T98" fmla="*/ 2 w 2"/>
                <a:gd name="T99" fmla="*/ 2 h 3"/>
                <a:gd name="T100" fmla="*/ 2 w 2"/>
                <a:gd name="T101" fmla="*/ 2 h 3"/>
                <a:gd name="T102" fmla="*/ 2 w 2"/>
                <a:gd name="T103" fmla="*/ 2 h 3"/>
                <a:gd name="T104" fmla="*/ 2 w 2"/>
                <a:gd name="T105" fmla="*/ 2 h 3"/>
                <a:gd name="T106" fmla="*/ 2 w 2"/>
                <a:gd name="T107" fmla="*/ 2 h 3"/>
                <a:gd name="T108" fmla="*/ 2 w 2"/>
                <a:gd name="T109" fmla="*/ 2 h 3"/>
                <a:gd name="T110" fmla="*/ 2 w 2"/>
                <a:gd name="T111" fmla="*/ 2 h 3"/>
                <a:gd name="T112" fmla="*/ 2 w 2"/>
                <a:gd name="T113" fmla="*/ 2 h 3"/>
                <a:gd name="T114" fmla="*/ 2 w 2"/>
                <a:gd name="T115" fmla="*/ 2 h 3"/>
                <a:gd name="T116" fmla="*/ 2 w 2"/>
                <a:gd name="T117" fmla="*/ 2 h 3"/>
                <a:gd name="T118" fmla="*/ 2 w 2"/>
                <a:gd name="T119" fmla="*/ 2 h 3"/>
                <a:gd name="T120" fmla="*/ 2 w 2"/>
                <a:gd name="T1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489"/>
            <p:cNvSpPr/>
            <p:nvPr/>
          </p:nvSpPr>
          <p:spPr bwMode="auto">
            <a:xfrm>
              <a:off x="5781675" y="3371850"/>
              <a:ext cx="4763" cy="7938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1 w 3"/>
                <a:gd name="T5" fmla="*/ 2 h 5"/>
                <a:gd name="T6" fmla="*/ 1 w 3"/>
                <a:gd name="T7" fmla="*/ 2 h 5"/>
                <a:gd name="T8" fmla="*/ 1 w 3"/>
                <a:gd name="T9" fmla="*/ 2 h 5"/>
                <a:gd name="T10" fmla="*/ 1 w 3"/>
                <a:gd name="T11" fmla="*/ 2 h 5"/>
                <a:gd name="T12" fmla="*/ 1 w 3"/>
                <a:gd name="T13" fmla="*/ 2 h 5"/>
                <a:gd name="T14" fmla="*/ 1 w 3"/>
                <a:gd name="T15" fmla="*/ 2 h 5"/>
                <a:gd name="T16" fmla="*/ 1 w 3"/>
                <a:gd name="T17" fmla="*/ 4 h 5"/>
                <a:gd name="T18" fmla="*/ 1 w 3"/>
                <a:gd name="T19" fmla="*/ 4 h 5"/>
                <a:gd name="T20" fmla="*/ 1 w 3"/>
                <a:gd name="T21" fmla="*/ 4 h 5"/>
                <a:gd name="T22" fmla="*/ 1 w 3"/>
                <a:gd name="T23" fmla="*/ 4 h 5"/>
                <a:gd name="T24" fmla="*/ 0 w 3"/>
                <a:gd name="T25" fmla="*/ 4 h 5"/>
                <a:gd name="T26" fmla="*/ 0 w 3"/>
                <a:gd name="T27" fmla="*/ 4 h 5"/>
                <a:gd name="T28" fmla="*/ 0 w 3"/>
                <a:gd name="T29" fmla="*/ 4 h 5"/>
                <a:gd name="T30" fmla="*/ 0 w 3"/>
                <a:gd name="T31" fmla="*/ 4 h 5"/>
                <a:gd name="T32" fmla="*/ 0 w 3"/>
                <a:gd name="T33" fmla="*/ 4 h 5"/>
                <a:gd name="T34" fmla="*/ 0 w 3"/>
                <a:gd name="T35" fmla="*/ 4 h 5"/>
                <a:gd name="T36" fmla="*/ 0 w 3"/>
                <a:gd name="T37" fmla="*/ 4 h 5"/>
                <a:gd name="T38" fmla="*/ 0 w 3"/>
                <a:gd name="T39" fmla="*/ 5 h 5"/>
                <a:gd name="T40" fmla="*/ 0 w 3"/>
                <a:gd name="T41" fmla="*/ 5 h 5"/>
                <a:gd name="T42" fmla="*/ 0 w 3"/>
                <a:gd name="T43" fmla="*/ 5 h 5"/>
                <a:gd name="T44" fmla="*/ 0 w 3"/>
                <a:gd name="T45" fmla="*/ 4 h 5"/>
                <a:gd name="T46" fmla="*/ 0 w 3"/>
                <a:gd name="T47" fmla="*/ 4 h 5"/>
                <a:gd name="T48" fmla="*/ 1 w 3"/>
                <a:gd name="T49" fmla="*/ 4 h 5"/>
                <a:gd name="T50" fmla="*/ 1 w 3"/>
                <a:gd name="T51" fmla="*/ 4 h 5"/>
                <a:gd name="T52" fmla="*/ 1 w 3"/>
                <a:gd name="T53" fmla="*/ 4 h 5"/>
                <a:gd name="T54" fmla="*/ 1 w 3"/>
                <a:gd name="T55" fmla="*/ 4 h 5"/>
                <a:gd name="T56" fmla="*/ 1 w 3"/>
                <a:gd name="T57" fmla="*/ 4 h 5"/>
                <a:gd name="T58" fmla="*/ 1 w 3"/>
                <a:gd name="T59" fmla="*/ 4 h 5"/>
                <a:gd name="T60" fmla="*/ 1 w 3"/>
                <a:gd name="T61" fmla="*/ 4 h 5"/>
                <a:gd name="T62" fmla="*/ 1 w 3"/>
                <a:gd name="T63" fmla="*/ 4 h 5"/>
                <a:gd name="T64" fmla="*/ 1 w 3"/>
                <a:gd name="T65" fmla="*/ 4 h 5"/>
                <a:gd name="T66" fmla="*/ 1 w 3"/>
                <a:gd name="T67" fmla="*/ 4 h 5"/>
                <a:gd name="T68" fmla="*/ 1 w 3"/>
                <a:gd name="T69" fmla="*/ 4 h 5"/>
                <a:gd name="T70" fmla="*/ 1 w 3"/>
                <a:gd name="T71" fmla="*/ 2 h 5"/>
                <a:gd name="T72" fmla="*/ 3 w 3"/>
                <a:gd name="T73" fmla="*/ 2 h 5"/>
                <a:gd name="T74" fmla="*/ 3 w 3"/>
                <a:gd name="T75" fmla="*/ 2 h 5"/>
                <a:gd name="T76" fmla="*/ 3 w 3"/>
                <a:gd name="T77" fmla="*/ 2 h 5"/>
                <a:gd name="T78" fmla="*/ 3 w 3"/>
                <a:gd name="T79" fmla="*/ 2 h 5"/>
                <a:gd name="T80" fmla="*/ 3 w 3"/>
                <a:gd name="T81" fmla="*/ 2 h 5"/>
                <a:gd name="T82" fmla="*/ 3 w 3"/>
                <a:gd name="T83" fmla="*/ 2 h 5"/>
                <a:gd name="T84" fmla="*/ 3 w 3"/>
                <a:gd name="T85" fmla="*/ 2 h 5"/>
                <a:gd name="T86" fmla="*/ 3 w 3"/>
                <a:gd name="T87" fmla="*/ 0 h 5"/>
                <a:gd name="T88" fmla="*/ 3 w 3"/>
                <a:gd name="T89" fmla="*/ 2 h 5"/>
                <a:gd name="T90" fmla="*/ 3 w 3"/>
                <a:gd name="T91" fmla="*/ 2 h 5"/>
                <a:gd name="T92" fmla="*/ 3 w 3"/>
                <a:gd name="T93" fmla="*/ 2 h 5"/>
                <a:gd name="T94" fmla="*/ 1 w 3"/>
                <a:gd name="T95" fmla="*/ 2 h 5"/>
                <a:gd name="T96" fmla="*/ 1 w 3"/>
                <a:gd name="T97" fmla="*/ 2 h 5"/>
                <a:gd name="T98" fmla="*/ 1 w 3"/>
                <a:gd name="T99" fmla="*/ 2 h 5"/>
                <a:gd name="T100" fmla="*/ 1 w 3"/>
                <a:gd name="T101" fmla="*/ 2 h 5"/>
                <a:gd name="T102" fmla="*/ 1 w 3"/>
                <a:gd name="T10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490"/>
            <p:cNvSpPr/>
            <p:nvPr/>
          </p:nvSpPr>
          <p:spPr bwMode="auto">
            <a:xfrm>
              <a:off x="5786438" y="3370263"/>
              <a:ext cx="4763" cy="4763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2 w 3"/>
                <a:gd name="T13" fmla="*/ 1 h 3"/>
                <a:gd name="T14" fmla="*/ 2 w 3"/>
                <a:gd name="T15" fmla="*/ 1 h 3"/>
                <a:gd name="T16" fmla="*/ 2 w 3"/>
                <a:gd name="T17" fmla="*/ 1 h 3"/>
                <a:gd name="T18" fmla="*/ 2 w 3"/>
                <a:gd name="T19" fmla="*/ 1 h 3"/>
                <a:gd name="T20" fmla="*/ 2 w 3"/>
                <a:gd name="T21" fmla="*/ 1 h 3"/>
                <a:gd name="T22" fmla="*/ 2 w 3"/>
                <a:gd name="T23" fmla="*/ 1 h 3"/>
                <a:gd name="T24" fmla="*/ 2 w 3"/>
                <a:gd name="T25" fmla="*/ 1 h 3"/>
                <a:gd name="T26" fmla="*/ 2 w 3"/>
                <a:gd name="T27" fmla="*/ 3 h 3"/>
                <a:gd name="T28" fmla="*/ 2 w 3"/>
                <a:gd name="T29" fmla="*/ 3 h 3"/>
                <a:gd name="T30" fmla="*/ 2 w 3"/>
                <a:gd name="T31" fmla="*/ 3 h 3"/>
                <a:gd name="T32" fmla="*/ 2 w 3"/>
                <a:gd name="T33" fmla="*/ 3 h 3"/>
                <a:gd name="T34" fmla="*/ 0 w 3"/>
                <a:gd name="T35" fmla="*/ 3 h 3"/>
                <a:gd name="T36" fmla="*/ 0 w 3"/>
                <a:gd name="T37" fmla="*/ 3 h 3"/>
                <a:gd name="T38" fmla="*/ 0 w 3"/>
                <a:gd name="T39" fmla="*/ 3 h 3"/>
                <a:gd name="T40" fmla="*/ 0 w 3"/>
                <a:gd name="T41" fmla="*/ 3 h 3"/>
                <a:gd name="T42" fmla="*/ 0 w 3"/>
                <a:gd name="T43" fmla="*/ 3 h 3"/>
                <a:gd name="T44" fmla="*/ 0 w 3"/>
                <a:gd name="T45" fmla="*/ 3 h 3"/>
                <a:gd name="T46" fmla="*/ 0 w 3"/>
                <a:gd name="T47" fmla="*/ 3 h 3"/>
                <a:gd name="T48" fmla="*/ 0 w 3"/>
                <a:gd name="T49" fmla="*/ 3 h 3"/>
                <a:gd name="T50" fmla="*/ 0 w 3"/>
                <a:gd name="T51" fmla="*/ 3 h 3"/>
                <a:gd name="T52" fmla="*/ 0 w 3"/>
                <a:gd name="T53" fmla="*/ 3 h 3"/>
                <a:gd name="T54" fmla="*/ 0 w 3"/>
                <a:gd name="T55" fmla="*/ 3 h 3"/>
                <a:gd name="T56" fmla="*/ 0 w 3"/>
                <a:gd name="T57" fmla="*/ 3 h 3"/>
                <a:gd name="T58" fmla="*/ 0 w 3"/>
                <a:gd name="T59" fmla="*/ 3 h 3"/>
                <a:gd name="T60" fmla="*/ 0 w 3"/>
                <a:gd name="T61" fmla="*/ 3 h 3"/>
                <a:gd name="T62" fmla="*/ 2 w 3"/>
                <a:gd name="T63" fmla="*/ 3 h 3"/>
                <a:gd name="T64" fmla="*/ 2 w 3"/>
                <a:gd name="T65" fmla="*/ 3 h 3"/>
                <a:gd name="T66" fmla="*/ 2 w 3"/>
                <a:gd name="T67" fmla="*/ 3 h 3"/>
                <a:gd name="T68" fmla="*/ 2 w 3"/>
                <a:gd name="T69" fmla="*/ 3 h 3"/>
                <a:gd name="T70" fmla="*/ 2 w 3"/>
                <a:gd name="T71" fmla="*/ 3 h 3"/>
                <a:gd name="T72" fmla="*/ 2 w 3"/>
                <a:gd name="T73" fmla="*/ 3 h 3"/>
                <a:gd name="T74" fmla="*/ 2 w 3"/>
                <a:gd name="T75" fmla="*/ 3 h 3"/>
                <a:gd name="T76" fmla="*/ 2 w 3"/>
                <a:gd name="T77" fmla="*/ 3 h 3"/>
                <a:gd name="T78" fmla="*/ 2 w 3"/>
                <a:gd name="T79" fmla="*/ 3 h 3"/>
                <a:gd name="T80" fmla="*/ 2 w 3"/>
                <a:gd name="T81" fmla="*/ 3 h 3"/>
                <a:gd name="T82" fmla="*/ 2 w 3"/>
                <a:gd name="T83" fmla="*/ 3 h 3"/>
                <a:gd name="T84" fmla="*/ 2 w 3"/>
                <a:gd name="T85" fmla="*/ 3 h 3"/>
                <a:gd name="T86" fmla="*/ 2 w 3"/>
                <a:gd name="T87" fmla="*/ 1 h 3"/>
                <a:gd name="T88" fmla="*/ 2 w 3"/>
                <a:gd name="T89" fmla="*/ 1 h 3"/>
                <a:gd name="T90" fmla="*/ 2 w 3"/>
                <a:gd name="T91" fmla="*/ 1 h 3"/>
                <a:gd name="T92" fmla="*/ 2 w 3"/>
                <a:gd name="T93" fmla="*/ 1 h 3"/>
                <a:gd name="T94" fmla="*/ 2 w 3"/>
                <a:gd name="T95" fmla="*/ 1 h 3"/>
                <a:gd name="T96" fmla="*/ 2 w 3"/>
                <a:gd name="T97" fmla="*/ 1 h 3"/>
                <a:gd name="T98" fmla="*/ 2 w 3"/>
                <a:gd name="T99" fmla="*/ 1 h 3"/>
                <a:gd name="T100" fmla="*/ 2 w 3"/>
                <a:gd name="T101" fmla="*/ 1 h 3"/>
                <a:gd name="T102" fmla="*/ 3 w 3"/>
                <a:gd name="T103" fmla="*/ 1 h 3"/>
                <a:gd name="T104" fmla="*/ 3 w 3"/>
                <a:gd name="T105" fmla="*/ 1 h 3"/>
                <a:gd name="T106" fmla="*/ 3 w 3"/>
                <a:gd name="T107" fmla="*/ 1 h 3"/>
                <a:gd name="T108" fmla="*/ 3 w 3"/>
                <a:gd name="T109" fmla="*/ 1 h 3"/>
                <a:gd name="T110" fmla="*/ 3 w 3"/>
                <a:gd name="T111" fmla="*/ 1 h 3"/>
                <a:gd name="T112" fmla="*/ 3 w 3"/>
                <a:gd name="T113" fmla="*/ 1 h 3"/>
                <a:gd name="T114" fmla="*/ 3 w 3"/>
                <a:gd name="T115" fmla="*/ 1 h 3"/>
                <a:gd name="T116" fmla="*/ 3 w 3"/>
                <a:gd name="T1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491"/>
            <p:cNvSpPr/>
            <p:nvPr/>
          </p:nvSpPr>
          <p:spPr bwMode="auto">
            <a:xfrm>
              <a:off x="5781675" y="3378200"/>
              <a:ext cx="4763" cy="15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1 w 3"/>
                <a:gd name="T9" fmla="*/ 0 h 1"/>
                <a:gd name="T10" fmla="*/ 1 w 3"/>
                <a:gd name="T11" fmla="*/ 0 h 1"/>
                <a:gd name="T12" fmla="*/ 1 w 3"/>
                <a:gd name="T13" fmla="*/ 0 h 1"/>
                <a:gd name="T14" fmla="*/ 1 w 3"/>
                <a:gd name="T15" fmla="*/ 0 h 1"/>
                <a:gd name="T16" fmla="*/ 1 w 3"/>
                <a:gd name="T17" fmla="*/ 0 h 1"/>
                <a:gd name="T18" fmla="*/ 1 w 3"/>
                <a:gd name="T19" fmla="*/ 0 h 1"/>
                <a:gd name="T20" fmla="*/ 1 w 3"/>
                <a:gd name="T21" fmla="*/ 0 h 1"/>
                <a:gd name="T22" fmla="*/ 1 w 3"/>
                <a:gd name="T23" fmla="*/ 0 h 1"/>
                <a:gd name="T24" fmla="*/ 1 w 3"/>
                <a:gd name="T25" fmla="*/ 1 h 1"/>
                <a:gd name="T26" fmla="*/ 0 w 3"/>
                <a:gd name="T27" fmla="*/ 1 h 1"/>
                <a:gd name="T28" fmla="*/ 0 w 3"/>
                <a:gd name="T29" fmla="*/ 1 h 1"/>
                <a:gd name="T30" fmla="*/ 0 w 3"/>
                <a:gd name="T31" fmla="*/ 1 h 1"/>
                <a:gd name="T32" fmla="*/ 0 w 3"/>
                <a:gd name="T33" fmla="*/ 1 h 1"/>
                <a:gd name="T34" fmla="*/ 0 w 3"/>
                <a:gd name="T35" fmla="*/ 1 h 1"/>
                <a:gd name="T36" fmla="*/ 0 w 3"/>
                <a:gd name="T37" fmla="*/ 1 h 1"/>
                <a:gd name="T38" fmla="*/ 0 w 3"/>
                <a:gd name="T39" fmla="*/ 1 h 1"/>
                <a:gd name="T40" fmla="*/ 0 w 3"/>
                <a:gd name="T41" fmla="*/ 1 h 1"/>
                <a:gd name="T42" fmla="*/ 1 w 3"/>
                <a:gd name="T43" fmla="*/ 1 h 1"/>
                <a:gd name="T44" fmla="*/ 1 w 3"/>
                <a:gd name="T45" fmla="*/ 1 h 1"/>
                <a:gd name="T46" fmla="*/ 1 w 3"/>
                <a:gd name="T47" fmla="*/ 1 h 1"/>
                <a:gd name="T48" fmla="*/ 1 w 3"/>
                <a:gd name="T49" fmla="*/ 1 h 1"/>
                <a:gd name="T50" fmla="*/ 1 w 3"/>
                <a:gd name="T51" fmla="*/ 1 h 1"/>
                <a:gd name="T52" fmla="*/ 1 w 3"/>
                <a:gd name="T53" fmla="*/ 1 h 1"/>
                <a:gd name="T54" fmla="*/ 1 w 3"/>
                <a:gd name="T55" fmla="*/ 1 h 1"/>
                <a:gd name="T56" fmla="*/ 1 w 3"/>
                <a:gd name="T57" fmla="*/ 1 h 1"/>
                <a:gd name="T58" fmla="*/ 1 w 3"/>
                <a:gd name="T59" fmla="*/ 1 h 1"/>
                <a:gd name="T60" fmla="*/ 1 w 3"/>
                <a:gd name="T61" fmla="*/ 0 h 1"/>
                <a:gd name="T62" fmla="*/ 1 w 3"/>
                <a:gd name="T63" fmla="*/ 0 h 1"/>
                <a:gd name="T64" fmla="*/ 1 w 3"/>
                <a:gd name="T65" fmla="*/ 0 h 1"/>
                <a:gd name="T66" fmla="*/ 1 w 3"/>
                <a:gd name="T67" fmla="*/ 0 h 1"/>
                <a:gd name="T68" fmla="*/ 1 w 3"/>
                <a:gd name="T69" fmla="*/ 0 h 1"/>
                <a:gd name="T70" fmla="*/ 1 w 3"/>
                <a:gd name="T71" fmla="*/ 0 h 1"/>
                <a:gd name="T72" fmla="*/ 1 w 3"/>
                <a:gd name="T73" fmla="*/ 0 h 1"/>
                <a:gd name="T74" fmla="*/ 1 w 3"/>
                <a:gd name="T75" fmla="*/ 0 h 1"/>
                <a:gd name="T76" fmla="*/ 1 w 3"/>
                <a:gd name="T77" fmla="*/ 0 h 1"/>
                <a:gd name="T78" fmla="*/ 3 w 3"/>
                <a:gd name="T7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492"/>
            <p:cNvSpPr/>
            <p:nvPr/>
          </p:nvSpPr>
          <p:spPr bwMode="auto">
            <a:xfrm>
              <a:off x="6276975" y="3589338"/>
              <a:ext cx="4763" cy="14288"/>
            </a:xfrm>
            <a:custGeom>
              <a:avLst/>
              <a:gdLst>
                <a:gd name="T0" fmla="*/ 3 w 3"/>
                <a:gd name="T1" fmla="*/ 5 h 9"/>
                <a:gd name="T2" fmla="*/ 3 w 3"/>
                <a:gd name="T3" fmla="*/ 5 h 9"/>
                <a:gd name="T4" fmla="*/ 3 w 3"/>
                <a:gd name="T5" fmla="*/ 5 h 9"/>
                <a:gd name="T6" fmla="*/ 3 w 3"/>
                <a:gd name="T7" fmla="*/ 5 h 9"/>
                <a:gd name="T8" fmla="*/ 3 w 3"/>
                <a:gd name="T9" fmla="*/ 5 h 9"/>
                <a:gd name="T10" fmla="*/ 3 w 3"/>
                <a:gd name="T11" fmla="*/ 5 h 9"/>
                <a:gd name="T12" fmla="*/ 3 w 3"/>
                <a:gd name="T13" fmla="*/ 5 h 9"/>
                <a:gd name="T14" fmla="*/ 3 w 3"/>
                <a:gd name="T15" fmla="*/ 5 h 9"/>
                <a:gd name="T16" fmla="*/ 3 w 3"/>
                <a:gd name="T17" fmla="*/ 4 h 9"/>
                <a:gd name="T18" fmla="*/ 3 w 3"/>
                <a:gd name="T19" fmla="*/ 4 h 9"/>
                <a:gd name="T20" fmla="*/ 3 w 3"/>
                <a:gd name="T21" fmla="*/ 4 h 9"/>
                <a:gd name="T22" fmla="*/ 1 w 3"/>
                <a:gd name="T23" fmla="*/ 4 h 9"/>
                <a:gd name="T24" fmla="*/ 1 w 3"/>
                <a:gd name="T25" fmla="*/ 2 h 9"/>
                <a:gd name="T26" fmla="*/ 1 w 3"/>
                <a:gd name="T27" fmla="*/ 2 h 9"/>
                <a:gd name="T28" fmla="*/ 1 w 3"/>
                <a:gd name="T29" fmla="*/ 0 h 9"/>
                <a:gd name="T30" fmla="*/ 0 w 3"/>
                <a:gd name="T31" fmla="*/ 0 h 9"/>
                <a:gd name="T32" fmla="*/ 0 w 3"/>
                <a:gd name="T33" fmla="*/ 2 h 9"/>
                <a:gd name="T34" fmla="*/ 0 w 3"/>
                <a:gd name="T35" fmla="*/ 2 h 9"/>
                <a:gd name="T36" fmla="*/ 0 w 3"/>
                <a:gd name="T37" fmla="*/ 2 h 9"/>
                <a:gd name="T38" fmla="*/ 0 w 3"/>
                <a:gd name="T39" fmla="*/ 2 h 9"/>
                <a:gd name="T40" fmla="*/ 0 w 3"/>
                <a:gd name="T41" fmla="*/ 2 h 9"/>
                <a:gd name="T42" fmla="*/ 0 w 3"/>
                <a:gd name="T43" fmla="*/ 2 h 9"/>
                <a:gd name="T44" fmla="*/ 0 w 3"/>
                <a:gd name="T45" fmla="*/ 2 h 9"/>
                <a:gd name="T46" fmla="*/ 0 w 3"/>
                <a:gd name="T47" fmla="*/ 4 h 9"/>
                <a:gd name="T48" fmla="*/ 0 w 3"/>
                <a:gd name="T49" fmla="*/ 4 h 9"/>
                <a:gd name="T50" fmla="*/ 0 w 3"/>
                <a:gd name="T51" fmla="*/ 4 h 9"/>
                <a:gd name="T52" fmla="*/ 0 w 3"/>
                <a:gd name="T53" fmla="*/ 4 h 9"/>
                <a:gd name="T54" fmla="*/ 0 w 3"/>
                <a:gd name="T55" fmla="*/ 4 h 9"/>
                <a:gd name="T56" fmla="*/ 0 w 3"/>
                <a:gd name="T57" fmla="*/ 4 h 9"/>
                <a:gd name="T58" fmla="*/ 0 w 3"/>
                <a:gd name="T59" fmla="*/ 4 h 9"/>
                <a:gd name="T60" fmla="*/ 0 w 3"/>
                <a:gd name="T61" fmla="*/ 4 h 9"/>
                <a:gd name="T62" fmla="*/ 0 w 3"/>
                <a:gd name="T63" fmla="*/ 5 h 9"/>
                <a:gd name="T64" fmla="*/ 0 w 3"/>
                <a:gd name="T65" fmla="*/ 5 h 9"/>
                <a:gd name="T66" fmla="*/ 0 w 3"/>
                <a:gd name="T67" fmla="*/ 5 h 9"/>
                <a:gd name="T68" fmla="*/ 0 w 3"/>
                <a:gd name="T69" fmla="*/ 7 h 9"/>
                <a:gd name="T70" fmla="*/ 0 w 3"/>
                <a:gd name="T71" fmla="*/ 7 h 9"/>
                <a:gd name="T72" fmla="*/ 0 w 3"/>
                <a:gd name="T73" fmla="*/ 7 h 9"/>
                <a:gd name="T74" fmla="*/ 0 w 3"/>
                <a:gd name="T75" fmla="*/ 7 h 9"/>
                <a:gd name="T76" fmla="*/ 0 w 3"/>
                <a:gd name="T77" fmla="*/ 9 h 9"/>
                <a:gd name="T78" fmla="*/ 0 w 3"/>
                <a:gd name="T79" fmla="*/ 9 h 9"/>
                <a:gd name="T80" fmla="*/ 1 w 3"/>
                <a:gd name="T81" fmla="*/ 9 h 9"/>
                <a:gd name="T82" fmla="*/ 1 w 3"/>
                <a:gd name="T83" fmla="*/ 9 h 9"/>
                <a:gd name="T84" fmla="*/ 1 w 3"/>
                <a:gd name="T85" fmla="*/ 9 h 9"/>
                <a:gd name="T86" fmla="*/ 3 w 3"/>
                <a:gd name="T87" fmla="*/ 9 h 9"/>
                <a:gd name="T88" fmla="*/ 3 w 3"/>
                <a:gd name="T89" fmla="*/ 9 h 9"/>
                <a:gd name="T90" fmla="*/ 3 w 3"/>
                <a:gd name="T91" fmla="*/ 7 h 9"/>
                <a:gd name="T92" fmla="*/ 3 w 3"/>
                <a:gd name="T93" fmla="*/ 7 h 9"/>
                <a:gd name="T94" fmla="*/ 3 w 3"/>
                <a:gd name="T95" fmla="*/ 7 h 9"/>
                <a:gd name="T96" fmla="*/ 3 w 3"/>
                <a:gd name="T97" fmla="*/ 5 h 9"/>
                <a:gd name="T98" fmla="*/ 3 w 3"/>
                <a:gd name="T9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9">
                  <a:moveTo>
                    <a:pt x="3" y="5"/>
                  </a:move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493"/>
            <p:cNvSpPr/>
            <p:nvPr/>
          </p:nvSpPr>
          <p:spPr bwMode="auto">
            <a:xfrm>
              <a:off x="6129338" y="3498850"/>
              <a:ext cx="3175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  <a:gd name="T30" fmla="*/ 2 w 2"/>
                <a:gd name="T31" fmla="*/ 0 h 1"/>
                <a:gd name="T32" fmla="*/ 2 w 2"/>
                <a:gd name="T33" fmla="*/ 0 h 1"/>
                <a:gd name="T34" fmla="*/ 2 w 2"/>
                <a:gd name="T35" fmla="*/ 0 h 1"/>
                <a:gd name="T36" fmla="*/ 2 w 2"/>
                <a:gd name="T37" fmla="*/ 0 h 1"/>
                <a:gd name="T38" fmla="*/ 2 w 2"/>
                <a:gd name="T39" fmla="*/ 0 h 1"/>
                <a:gd name="T40" fmla="*/ 2 w 2"/>
                <a:gd name="T41" fmla="*/ 0 h 1"/>
                <a:gd name="T42" fmla="*/ 2 w 2"/>
                <a:gd name="T43" fmla="*/ 0 h 1"/>
                <a:gd name="T44" fmla="*/ 2 w 2"/>
                <a:gd name="T45" fmla="*/ 0 h 1"/>
                <a:gd name="T46" fmla="*/ 2 w 2"/>
                <a:gd name="T47" fmla="*/ 0 h 1"/>
                <a:gd name="T48" fmla="*/ 2 w 2"/>
                <a:gd name="T49" fmla="*/ 0 h 1"/>
                <a:gd name="T50" fmla="*/ 2 w 2"/>
                <a:gd name="T51" fmla="*/ 0 h 1"/>
                <a:gd name="T52" fmla="*/ 2 w 2"/>
                <a:gd name="T53" fmla="*/ 0 h 1"/>
                <a:gd name="T54" fmla="*/ 2 w 2"/>
                <a:gd name="T55" fmla="*/ 0 h 1"/>
                <a:gd name="T56" fmla="*/ 0 w 2"/>
                <a:gd name="T57" fmla="*/ 0 h 1"/>
                <a:gd name="T58" fmla="*/ 0 w 2"/>
                <a:gd name="T59" fmla="*/ 0 h 1"/>
                <a:gd name="T60" fmla="*/ 0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1 h 1"/>
                <a:gd name="T70" fmla="*/ 0 w 2"/>
                <a:gd name="T71" fmla="*/ 1 h 1"/>
                <a:gd name="T72" fmla="*/ 0 w 2"/>
                <a:gd name="T73" fmla="*/ 1 h 1"/>
                <a:gd name="T74" fmla="*/ 0 w 2"/>
                <a:gd name="T75" fmla="*/ 1 h 1"/>
                <a:gd name="T76" fmla="*/ 0 w 2"/>
                <a:gd name="T77" fmla="*/ 1 h 1"/>
                <a:gd name="T78" fmla="*/ 0 w 2"/>
                <a:gd name="T79" fmla="*/ 1 h 1"/>
                <a:gd name="T80" fmla="*/ 0 w 2"/>
                <a:gd name="T8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494"/>
            <p:cNvSpPr/>
            <p:nvPr/>
          </p:nvSpPr>
          <p:spPr bwMode="auto">
            <a:xfrm>
              <a:off x="6081713" y="3479800"/>
              <a:ext cx="3175" cy="7938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  <a:gd name="T6" fmla="*/ 0 w 2"/>
                <a:gd name="T7" fmla="*/ 3 h 5"/>
                <a:gd name="T8" fmla="*/ 0 w 2"/>
                <a:gd name="T9" fmla="*/ 5 h 5"/>
                <a:gd name="T10" fmla="*/ 0 w 2"/>
                <a:gd name="T11" fmla="*/ 5 h 5"/>
                <a:gd name="T12" fmla="*/ 0 w 2"/>
                <a:gd name="T13" fmla="*/ 5 h 5"/>
                <a:gd name="T14" fmla="*/ 0 w 2"/>
                <a:gd name="T15" fmla="*/ 5 h 5"/>
                <a:gd name="T16" fmla="*/ 0 w 2"/>
                <a:gd name="T17" fmla="*/ 5 h 5"/>
                <a:gd name="T18" fmla="*/ 0 w 2"/>
                <a:gd name="T19" fmla="*/ 5 h 5"/>
                <a:gd name="T20" fmla="*/ 2 w 2"/>
                <a:gd name="T21" fmla="*/ 5 h 5"/>
                <a:gd name="T22" fmla="*/ 2 w 2"/>
                <a:gd name="T23" fmla="*/ 5 h 5"/>
                <a:gd name="T24" fmla="*/ 2 w 2"/>
                <a:gd name="T25" fmla="*/ 5 h 5"/>
                <a:gd name="T26" fmla="*/ 2 w 2"/>
                <a:gd name="T27" fmla="*/ 5 h 5"/>
                <a:gd name="T28" fmla="*/ 2 w 2"/>
                <a:gd name="T29" fmla="*/ 3 h 5"/>
                <a:gd name="T30" fmla="*/ 2 w 2"/>
                <a:gd name="T31" fmla="*/ 3 h 5"/>
                <a:gd name="T32" fmla="*/ 2 w 2"/>
                <a:gd name="T33" fmla="*/ 3 h 5"/>
                <a:gd name="T34" fmla="*/ 2 w 2"/>
                <a:gd name="T35" fmla="*/ 3 h 5"/>
                <a:gd name="T36" fmla="*/ 2 w 2"/>
                <a:gd name="T37" fmla="*/ 3 h 5"/>
                <a:gd name="T38" fmla="*/ 2 w 2"/>
                <a:gd name="T39" fmla="*/ 3 h 5"/>
                <a:gd name="T40" fmla="*/ 2 w 2"/>
                <a:gd name="T41" fmla="*/ 2 h 5"/>
                <a:gd name="T42" fmla="*/ 2 w 2"/>
                <a:gd name="T43" fmla="*/ 2 h 5"/>
                <a:gd name="T44" fmla="*/ 2 w 2"/>
                <a:gd name="T45" fmla="*/ 2 h 5"/>
                <a:gd name="T46" fmla="*/ 2 w 2"/>
                <a:gd name="T47" fmla="*/ 2 h 5"/>
                <a:gd name="T48" fmla="*/ 2 w 2"/>
                <a:gd name="T49" fmla="*/ 2 h 5"/>
                <a:gd name="T50" fmla="*/ 2 w 2"/>
                <a:gd name="T51" fmla="*/ 0 h 5"/>
                <a:gd name="T52" fmla="*/ 2 w 2"/>
                <a:gd name="T53" fmla="*/ 0 h 5"/>
                <a:gd name="T54" fmla="*/ 2 w 2"/>
                <a:gd name="T55" fmla="*/ 0 h 5"/>
                <a:gd name="T56" fmla="*/ 2 w 2"/>
                <a:gd name="T57" fmla="*/ 0 h 5"/>
                <a:gd name="T58" fmla="*/ 2 w 2"/>
                <a:gd name="T59" fmla="*/ 0 h 5"/>
                <a:gd name="T60" fmla="*/ 0 w 2"/>
                <a:gd name="T61" fmla="*/ 0 h 5"/>
                <a:gd name="T62" fmla="*/ 0 w 2"/>
                <a:gd name="T63" fmla="*/ 0 h 5"/>
                <a:gd name="T64" fmla="*/ 0 w 2"/>
                <a:gd name="T65" fmla="*/ 0 h 5"/>
                <a:gd name="T66" fmla="*/ 0 w 2"/>
                <a:gd name="T67" fmla="*/ 0 h 5"/>
                <a:gd name="T68" fmla="*/ 0 w 2"/>
                <a:gd name="T69" fmla="*/ 0 h 5"/>
                <a:gd name="T70" fmla="*/ 0 w 2"/>
                <a:gd name="T71" fmla="*/ 0 h 5"/>
                <a:gd name="T72" fmla="*/ 0 w 2"/>
                <a:gd name="T73" fmla="*/ 0 h 5"/>
                <a:gd name="T74" fmla="*/ 0 w 2"/>
                <a:gd name="T75" fmla="*/ 0 h 5"/>
                <a:gd name="T76" fmla="*/ 0 w 2"/>
                <a:gd name="T77" fmla="*/ 0 h 5"/>
                <a:gd name="T78" fmla="*/ 0 w 2"/>
                <a:gd name="T79" fmla="*/ 2 h 5"/>
                <a:gd name="T80" fmla="*/ 0 w 2"/>
                <a:gd name="T81" fmla="*/ 2 h 5"/>
                <a:gd name="T82" fmla="*/ 0 w 2"/>
                <a:gd name="T83" fmla="*/ 2 h 5"/>
                <a:gd name="T84" fmla="*/ 0 w 2"/>
                <a:gd name="T85" fmla="*/ 2 h 5"/>
                <a:gd name="T86" fmla="*/ 0 w 2"/>
                <a:gd name="T87" fmla="*/ 2 h 5"/>
                <a:gd name="T88" fmla="*/ 0 w 2"/>
                <a:gd name="T89" fmla="*/ 2 h 5"/>
                <a:gd name="T90" fmla="*/ 0 w 2"/>
                <a:gd name="T91" fmla="*/ 2 h 5"/>
                <a:gd name="T92" fmla="*/ 0 w 2"/>
                <a:gd name="T93" fmla="*/ 2 h 5"/>
                <a:gd name="T94" fmla="*/ 0 w 2"/>
                <a:gd name="T95" fmla="*/ 2 h 5"/>
                <a:gd name="T96" fmla="*/ 0 w 2"/>
                <a:gd name="T97" fmla="*/ 2 h 5"/>
                <a:gd name="T98" fmla="*/ 0 w 2"/>
                <a:gd name="T99" fmla="*/ 3 h 5"/>
                <a:gd name="T100" fmla="*/ 0 w 2"/>
                <a:gd name="T101" fmla="*/ 3 h 5"/>
                <a:gd name="T102" fmla="*/ 0 w 2"/>
                <a:gd name="T103" fmla="*/ 3 h 5"/>
                <a:gd name="T104" fmla="*/ 0 w 2"/>
                <a:gd name="T10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495"/>
            <p:cNvSpPr/>
            <p:nvPr/>
          </p:nvSpPr>
          <p:spPr bwMode="auto">
            <a:xfrm>
              <a:off x="6089650" y="3490913"/>
              <a:ext cx="7938" cy="7938"/>
            </a:xfrm>
            <a:custGeom>
              <a:avLst/>
              <a:gdLst>
                <a:gd name="T0" fmla="*/ 0 w 5"/>
                <a:gd name="T1" fmla="*/ 1 h 5"/>
                <a:gd name="T2" fmla="*/ 2 w 5"/>
                <a:gd name="T3" fmla="*/ 1 h 5"/>
                <a:gd name="T4" fmla="*/ 2 w 5"/>
                <a:gd name="T5" fmla="*/ 1 h 5"/>
                <a:gd name="T6" fmla="*/ 2 w 5"/>
                <a:gd name="T7" fmla="*/ 1 h 5"/>
                <a:gd name="T8" fmla="*/ 2 w 5"/>
                <a:gd name="T9" fmla="*/ 1 h 5"/>
                <a:gd name="T10" fmla="*/ 2 w 5"/>
                <a:gd name="T11" fmla="*/ 1 h 5"/>
                <a:gd name="T12" fmla="*/ 2 w 5"/>
                <a:gd name="T13" fmla="*/ 3 h 5"/>
                <a:gd name="T14" fmla="*/ 2 w 5"/>
                <a:gd name="T15" fmla="*/ 3 h 5"/>
                <a:gd name="T16" fmla="*/ 4 w 5"/>
                <a:gd name="T17" fmla="*/ 3 h 5"/>
                <a:gd name="T18" fmla="*/ 4 w 5"/>
                <a:gd name="T19" fmla="*/ 3 h 5"/>
                <a:gd name="T20" fmla="*/ 4 w 5"/>
                <a:gd name="T21" fmla="*/ 3 h 5"/>
                <a:gd name="T22" fmla="*/ 4 w 5"/>
                <a:gd name="T23" fmla="*/ 3 h 5"/>
                <a:gd name="T24" fmla="*/ 4 w 5"/>
                <a:gd name="T25" fmla="*/ 3 h 5"/>
                <a:gd name="T26" fmla="*/ 5 w 5"/>
                <a:gd name="T27" fmla="*/ 3 h 5"/>
                <a:gd name="T28" fmla="*/ 5 w 5"/>
                <a:gd name="T29" fmla="*/ 5 h 5"/>
                <a:gd name="T30" fmla="*/ 5 w 5"/>
                <a:gd name="T31" fmla="*/ 5 h 5"/>
                <a:gd name="T32" fmla="*/ 5 w 5"/>
                <a:gd name="T33" fmla="*/ 3 h 5"/>
                <a:gd name="T34" fmla="*/ 5 w 5"/>
                <a:gd name="T35" fmla="*/ 3 h 5"/>
                <a:gd name="T36" fmla="*/ 5 w 5"/>
                <a:gd name="T37" fmla="*/ 3 h 5"/>
                <a:gd name="T38" fmla="*/ 5 w 5"/>
                <a:gd name="T39" fmla="*/ 3 h 5"/>
                <a:gd name="T40" fmla="*/ 5 w 5"/>
                <a:gd name="T41" fmla="*/ 3 h 5"/>
                <a:gd name="T42" fmla="*/ 5 w 5"/>
                <a:gd name="T43" fmla="*/ 1 h 5"/>
                <a:gd name="T44" fmla="*/ 5 w 5"/>
                <a:gd name="T45" fmla="*/ 1 h 5"/>
                <a:gd name="T46" fmla="*/ 5 w 5"/>
                <a:gd name="T47" fmla="*/ 0 h 5"/>
                <a:gd name="T48" fmla="*/ 5 w 5"/>
                <a:gd name="T49" fmla="*/ 0 h 5"/>
                <a:gd name="T50" fmla="*/ 5 w 5"/>
                <a:gd name="T51" fmla="*/ 0 h 5"/>
                <a:gd name="T52" fmla="*/ 5 w 5"/>
                <a:gd name="T53" fmla="*/ 0 h 5"/>
                <a:gd name="T54" fmla="*/ 5 w 5"/>
                <a:gd name="T55" fmla="*/ 0 h 5"/>
                <a:gd name="T56" fmla="*/ 5 w 5"/>
                <a:gd name="T57" fmla="*/ 0 h 5"/>
                <a:gd name="T58" fmla="*/ 5 w 5"/>
                <a:gd name="T59" fmla="*/ 0 h 5"/>
                <a:gd name="T60" fmla="*/ 5 w 5"/>
                <a:gd name="T61" fmla="*/ 0 h 5"/>
                <a:gd name="T62" fmla="*/ 5 w 5"/>
                <a:gd name="T63" fmla="*/ 0 h 5"/>
                <a:gd name="T64" fmla="*/ 4 w 5"/>
                <a:gd name="T65" fmla="*/ 0 h 5"/>
                <a:gd name="T66" fmla="*/ 4 w 5"/>
                <a:gd name="T67" fmla="*/ 0 h 5"/>
                <a:gd name="T68" fmla="*/ 4 w 5"/>
                <a:gd name="T69" fmla="*/ 0 h 5"/>
                <a:gd name="T70" fmla="*/ 4 w 5"/>
                <a:gd name="T71" fmla="*/ 0 h 5"/>
                <a:gd name="T72" fmla="*/ 4 w 5"/>
                <a:gd name="T73" fmla="*/ 0 h 5"/>
                <a:gd name="T74" fmla="*/ 4 w 5"/>
                <a:gd name="T75" fmla="*/ 0 h 5"/>
                <a:gd name="T76" fmla="*/ 4 w 5"/>
                <a:gd name="T77" fmla="*/ 0 h 5"/>
                <a:gd name="T78" fmla="*/ 2 w 5"/>
                <a:gd name="T79" fmla="*/ 0 h 5"/>
                <a:gd name="T80" fmla="*/ 2 w 5"/>
                <a:gd name="T81" fmla="*/ 0 h 5"/>
                <a:gd name="T82" fmla="*/ 2 w 5"/>
                <a:gd name="T83" fmla="*/ 0 h 5"/>
                <a:gd name="T84" fmla="*/ 2 w 5"/>
                <a:gd name="T85" fmla="*/ 0 h 5"/>
                <a:gd name="T86" fmla="*/ 2 w 5"/>
                <a:gd name="T87" fmla="*/ 0 h 5"/>
                <a:gd name="T88" fmla="*/ 2 w 5"/>
                <a:gd name="T89" fmla="*/ 0 h 5"/>
                <a:gd name="T90" fmla="*/ 2 w 5"/>
                <a:gd name="T91" fmla="*/ 0 h 5"/>
                <a:gd name="T92" fmla="*/ 0 w 5"/>
                <a:gd name="T93" fmla="*/ 1 h 5"/>
                <a:gd name="T94" fmla="*/ 0 w 5"/>
                <a:gd name="T9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496"/>
            <p:cNvSpPr/>
            <p:nvPr/>
          </p:nvSpPr>
          <p:spPr bwMode="auto">
            <a:xfrm>
              <a:off x="6081713" y="3471863"/>
              <a:ext cx="6350" cy="7938"/>
            </a:xfrm>
            <a:custGeom>
              <a:avLst/>
              <a:gdLst>
                <a:gd name="T0" fmla="*/ 2 w 4"/>
                <a:gd name="T1" fmla="*/ 5 h 5"/>
                <a:gd name="T2" fmla="*/ 2 w 4"/>
                <a:gd name="T3" fmla="*/ 5 h 5"/>
                <a:gd name="T4" fmla="*/ 2 w 4"/>
                <a:gd name="T5" fmla="*/ 5 h 5"/>
                <a:gd name="T6" fmla="*/ 2 w 4"/>
                <a:gd name="T7" fmla="*/ 5 h 5"/>
                <a:gd name="T8" fmla="*/ 2 w 4"/>
                <a:gd name="T9" fmla="*/ 3 h 5"/>
                <a:gd name="T10" fmla="*/ 2 w 4"/>
                <a:gd name="T11" fmla="*/ 3 h 5"/>
                <a:gd name="T12" fmla="*/ 2 w 4"/>
                <a:gd name="T13" fmla="*/ 3 h 5"/>
                <a:gd name="T14" fmla="*/ 2 w 4"/>
                <a:gd name="T15" fmla="*/ 3 h 5"/>
                <a:gd name="T16" fmla="*/ 2 w 4"/>
                <a:gd name="T17" fmla="*/ 3 h 5"/>
                <a:gd name="T18" fmla="*/ 2 w 4"/>
                <a:gd name="T19" fmla="*/ 3 h 5"/>
                <a:gd name="T20" fmla="*/ 2 w 4"/>
                <a:gd name="T21" fmla="*/ 3 h 5"/>
                <a:gd name="T22" fmla="*/ 2 w 4"/>
                <a:gd name="T23" fmla="*/ 3 h 5"/>
                <a:gd name="T24" fmla="*/ 4 w 4"/>
                <a:gd name="T25" fmla="*/ 3 h 5"/>
                <a:gd name="T26" fmla="*/ 4 w 4"/>
                <a:gd name="T27" fmla="*/ 3 h 5"/>
                <a:gd name="T28" fmla="*/ 4 w 4"/>
                <a:gd name="T29" fmla="*/ 2 h 5"/>
                <a:gd name="T30" fmla="*/ 4 w 4"/>
                <a:gd name="T31" fmla="*/ 2 h 5"/>
                <a:gd name="T32" fmla="*/ 4 w 4"/>
                <a:gd name="T33" fmla="*/ 0 h 5"/>
                <a:gd name="T34" fmla="*/ 4 w 4"/>
                <a:gd name="T35" fmla="*/ 0 h 5"/>
                <a:gd name="T36" fmla="*/ 4 w 4"/>
                <a:gd name="T37" fmla="*/ 0 h 5"/>
                <a:gd name="T38" fmla="*/ 4 w 4"/>
                <a:gd name="T39" fmla="*/ 0 h 5"/>
                <a:gd name="T40" fmla="*/ 4 w 4"/>
                <a:gd name="T41" fmla="*/ 0 h 5"/>
                <a:gd name="T42" fmla="*/ 2 w 4"/>
                <a:gd name="T43" fmla="*/ 0 h 5"/>
                <a:gd name="T44" fmla="*/ 2 w 4"/>
                <a:gd name="T45" fmla="*/ 0 h 5"/>
                <a:gd name="T46" fmla="*/ 2 w 4"/>
                <a:gd name="T47" fmla="*/ 2 h 5"/>
                <a:gd name="T48" fmla="*/ 2 w 4"/>
                <a:gd name="T49" fmla="*/ 2 h 5"/>
                <a:gd name="T50" fmla="*/ 2 w 4"/>
                <a:gd name="T51" fmla="*/ 2 h 5"/>
                <a:gd name="T52" fmla="*/ 2 w 4"/>
                <a:gd name="T53" fmla="*/ 2 h 5"/>
                <a:gd name="T54" fmla="*/ 2 w 4"/>
                <a:gd name="T55" fmla="*/ 2 h 5"/>
                <a:gd name="T56" fmla="*/ 2 w 4"/>
                <a:gd name="T57" fmla="*/ 2 h 5"/>
                <a:gd name="T58" fmla="*/ 2 w 4"/>
                <a:gd name="T59" fmla="*/ 2 h 5"/>
                <a:gd name="T60" fmla="*/ 2 w 4"/>
                <a:gd name="T61" fmla="*/ 2 h 5"/>
                <a:gd name="T62" fmla="*/ 2 w 4"/>
                <a:gd name="T63" fmla="*/ 2 h 5"/>
                <a:gd name="T64" fmla="*/ 2 w 4"/>
                <a:gd name="T65" fmla="*/ 2 h 5"/>
                <a:gd name="T66" fmla="*/ 2 w 4"/>
                <a:gd name="T67" fmla="*/ 2 h 5"/>
                <a:gd name="T68" fmla="*/ 2 w 4"/>
                <a:gd name="T69" fmla="*/ 2 h 5"/>
                <a:gd name="T70" fmla="*/ 0 w 4"/>
                <a:gd name="T71" fmla="*/ 3 h 5"/>
                <a:gd name="T72" fmla="*/ 0 w 4"/>
                <a:gd name="T73" fmla="*/ 3 h 5"/>
                <a:gd name="T74" fmla="*/ 2 w 4"/>
                <a:gd name="T75" fmla="*/ 3 h 5"/>
                <a:gd name="T76" fmla="*/ 2 w 4"/>
                <a:gd name="T77" fmla="*/ 3 h 5"/>
                <a:gd name="T78" fmla="*/ 2 w 4"/>
                <a:gd name="T79" fmla="*/ 3 h 5"/>
                <a:gd name="T80" fmla="*/ 2 w 4"/>
                <a:gd name="T81" fmla="*/ 3 h 5"/>
                <a:gd name="T82" fmla="*/ 2 w 4"/>
                <a:gd name="T83" fmla="*/ 5 h 5"/>
                <a:gd name="T84" fmla="*/ 2 w 4"/>
                <a:gd name="T8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497"/>
            <p:cNvSpPr/>
            <p:nvPr/>
          </p:nvSpPr>
          <p:spPr bwMode="auto">
            <a:xfrm>
              <a:off x="6142038" y="3500438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4 w 4"/>
                <a:gd name="T5" fmla="*/ 0 h 4"/>
                <a:gd name="T6" fmla="*/ 4 w 4"/>
                <a:gd name="T7" fmla="*/ 0 h 4"/>
                <a:gd name="T8" fmla="*/ 4 w 4"/>
                <a:gd name="T9" fmla="*/ 0 h 4"/>
                <a:gd name="T10" fmla="*/ 4 w 4"/>
                <a:gd name="T11" fmla="*/ 0 h 4"/>
                <a:gd name="T12" fmla="*/ 4 w 4"/>
                <a:gd name="T13" fmla="*/ 0 h 4"/>
                <a:gd name="T14" fmla="*/ 4 w 4"/>
                <a:gd name="T15" fmla="*/ 0 h 4"/>
                <a:gd name="T16" fmla="*/ 4 w 4"/>
                <a:gd name="T17" fmla="*/ 0 h 4"/>
                <a:gd name="T18" fmla="*/ 2 w 4"/>
                <a:gd name="T19" fmla="*/ 0 h 4"/>
                <a:gd name="T20" fmla="*/ 2 w 4"/>
                <a:gd name="T21" fmla="*/ 0 h 4"/>
                <a:gd name="T22" fmla="*/ 2 w 4"/>
                <a:gd name="T23" fmla="*/ 0 h 4"/>
                <a:gd name="T24" fmla="*/ 2 w 4"/>
                <a:gd name="T25" fmla="*/ 0 h 4"/>
                <a:gd name="T26" fmla="*/ 0 w 4"/>
                <a:gd name="T27" fmla="*/ 0 h 4"/>
                <a:gd name="T28" fmla="*/ 0 w 4"/>
                <a:gd name="T29" fmla="*/ 2 h 4"/>
                <a:gd name="T30" fmla="*/ 0 w 4"/>
                <a:gd name="T31" fmla="*/ 2 h 4"/>
                <a:gd name="T32" fmla="*/ 0 w 4"/>
                <a:gd name="T33" fmla="*/ 2 h 4"/>
                <a:gd name="T34" fmla="*/ 0 w 4"/>
                <a:gd name="T35" fmla="*/ 2 h 4"/>
                <a:gd name="T36" fmla="*/ 0 w 4"/>
                <a:gd name="T37" fmla="*/ 2 h 4"/>
                <a:gd name="T38" fmla="*/ 0 w 4"/>
                <a:gd name="T39" fmla="*/ 2 h 4"/>
                <a:gd name="T40" fmla="*/ 0 w 4"/>
                <a:gd name="T41" fmla="*/ 2 h 4"/>
                <a:gd name="T42" fmla="*/ 0 w 4"/>
                <a:gd name="T43" fmla="*/ 2 h 4"/>
                <a:gd name="T44" fmla="*/ 0 w 4"/>
                <a:gd name="T45" fmla="*/ 2 h 4"/>
                <a:gd name="T46" fmla="*/ 0 w 4"/>
                <a:gd name="T47" fmla="*/ 2 h 4"/>
                <a:gd name="T48" fmla="*/ 0 w 4"/>
                <a:gd name="T49" fmla="*/ 4 h 4"/>
                <a:gd name="T50" fmla="*/ 2 w 4"/>
                <a:gd name="T51" fmla="*/ 4 h 4"/>
                <a:gd name="T52" fmla="*/ 2 w 4"/>
                <a:gd name="T53" fmla="*/ 4 h 4"/>
                <a:gd name="T54" fmla="*/ 2 w 4"/>
                <a:gd name="T55" fmla="*/ 4 h 4"/>
                <a:gd name="T56" fmla="*/ 2 w 4"/>
                <a:gd name="T57" fmla="*/ 2 h 4"/>
                <a:gd name="T58" fmla="*/ 2 w 4"/>
                <a:gd name="T59" fmla="*/ 2 h 4"/>
                <a:gd name="T60" fmla="*/ 2 w 4"/>
                <a:gd name="T61" fmla="*/ 2 h 4"/>
                <a:gd name="T62" fmla="*/ 2 w 4"/>
                <a:gd name="T63" fmla="*/ 2 h 4"/>
                <a:gd name="T64" fmla="*/ 2 w 4"/>
                <a:gd name="T65" fmla="*/ 2 h 4"/>
                <a:gd name="T66" fmla="*/ 2 w 4"/>
                <a:gd name="T67" fmla="*/ 2 h 4"/>
                <a:gd name="T68" fmla="*/ 4 w 4"/>
                <a:gd name="T69" fmla="*/ 2 h 4"/>
                <a:gd name="T70" fmla="*/ 4 w 4"/>
                <a:gd name="T71" fmla="*/ 2 h 4"/>
                <a:gd name="T72" fmla="*/ 4 w 4"/>
                <a:gd name="T73" fmla="*/ 2 h 4"/>
                <a:gd name="T74" fmla="*/ 4 w 4"/>
                <a:gd name="T75" fmla="*/ 2 h 4"/>
                <a:gd name="T76" fmla="*/ 4 w 4"/>
                <a:gd name="T77" fmla="*/ 2 h 4"/>
                <a:gd name="T78" fmla="*/ 4 w 4"/>
                <a:gd name="T7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498"/>
            <p:cNvSpPr/>
            <p:nvPr/>
          </p:nvSpPr>
          <p:spPr bwMode="auto">
            <a:xfrm>
              <a:off x="6124575" y="3484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499"/>
            <p:cNvSpPr/>
            <p:nvPr/>
          </p:nvSpPr>
          <p:spPr bwMode="auto">
            <a:xfrm>
              <a:off x="6113463" y="3490913"/>
              <a:ext cx="6350" cy="7938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3 h 5"/>
                <a:gd name="T4" fmla="*/ 4 w 4"/>
                <a:gd name="T5" fmla="*/ 1 h 5"/>
                <a:gd name="T6" fmla="*/ 4 w 4"/>
                <a:gd name="T7" fmla="*/ 1 h 5"/>
                <a:gd name="T8" fmla="*/ 4 w 4"/>
                <a:gd name="T9" fmla="*/ 1 h 5"/>
                <a:gd name="T10" fmla="*/ 4 w 4"/>
                <a:gd name="T11" fmla="*/ 1 h 5"/>
                <a:gd name="T12" fmla="*/ 4 w 4"/>
                <a:gd name="T13" fmla="*/ 1 h 5"/>
                <a:gd name="T14" fmla="*/ 4 w 4"/>
                <a:gd name="T15" fmla="*/ 1 h 5"/>
                <a:gd name="T16" fmla="*/ 4 w 4"/>
                <a:gd name="T17" fmla="*/ 1 h 5"/>
                <a:gd name="T18" fmla="*/ 2 w 4"/>
                <a:gd name="T19" fmla="*/ 1 h 5"/>
                <a:gd name="T20" fmla="*/ 2 w 4"/>
                <a:gd name="T21" fmla="*/ 0 h 5"/>
                <a:gd name="T22" fmla="*/ 2 w 4"/>
                <a:gd name="T23" fmla="*/ 0 h 5"/>
                <a:gd name="T24" fmla="*/ 2 w 4"/>
                <a:gd name="T25" fmla="*/ 0 h 5"/>
                <a:gd name="T26" fmla="*/ 2 w 4"/>
                <a:gd name="T27" fmla="*/ 0 h 5"/>
                <a:gd name="T28" fmla="*/ 0 w 4"/>
                <a:gd name="T29" fmla="*/ 0 h 5"/>
                <a:gd name="T30" fmla="*/ 0 w 4"/>
                <a:gd name="T31" fmla="*/ 0 h 5"/>
                <a:gd name="T32" fmla="*/ 0 w 4"/>
                <a:gd name="T33" fmla="*/ 1 h 5"/>
                <a:gd name="T34" fmla="*/ 0 w 4"/>
                <a:gd name="T35" fmla="*/ 1 h 5"/>
                <a:gd name="T36" fmla="*/ 0 w 4"/>
                <a:gd name="T37" fmla="*/ 1 h 5"/>
                <a:gd name="T38" fmla="*/ 0 w 4"/>
                <a:gd name="T39" fmla="*/ 1 h 5"/>
                <a:gd name="T40" fmla="*/ 0 w 4"/>
                <a:gd name="T41" fmla="*/ 3 h 5"/>
                <a:gd name="T42" fmla="*/ 0 w 4"/>
                <a:gd name="T43" fmla="*/ 3 h 5"/>
                <a:gd name="T44" fmla="*/ 0 w 4"/>
                <a:gd name="T45" fmla="*/ 3 h 5"/>
                <a:gd name="T46" fmla="*/ 2 w 4"/>
                <a:gd name="T47" fmla="*/ 3 h 5"/>
                <a:gd name="T48" fmla="*/ 2 w 4"/>
                <a:gd name="T49" fmla="*/ 3 h 5"/>
                <a:gd name="T50" fmla="*/ 2 w 4"/>
                <a:gd name="T51" fmla="*/ 5 h 5"/>
                <a:gd name="T52" fmla="*/ 2 w 4"/>
                <a:gd name="T53" fmla="*/ 5 h 5"/>
                <a:gd name="T54" fmla="*/ 2 w 4"/>
                <a:gd name="T55" fmla="*/ 3 h 5"/>
                <a:gd name="T56" fmla="*/ 2 w 4"/>
                <a:gd name="T57" fmla="*/ 3 h 5"/>
                <a:gd name="T58" fmla="*/ 2 w 4"/>
                <a:gd name="T59" fmla="*/ 3 h 5"/>
                <a:gd name="T60" fmla="*/ 2 w 4"/>
                <a:gd name="T61" fmla="*/ 3 h 5"/>
                <a:gd name="T62" fmla="*/ 2 w 4"/>
                <a:gd name="T63" fmla="*/ 3 h 5"/>
                <a:gd name="T64" fmla="*/ 2 w 4"/>
                <a:gd name="T65" fmla="*/ 3 h 5"/>
                <a:gd name="T66" fmla="*/ 2 w 4"/>
                <a:gd name="T67" fmla="*/ 3 h 5"/>
                <a:gd name="T68" fmla="*/ 2 w 4"/>
                <a:gd name="T69" fmla="*/ 5 h 5"/>
                <a:gd name="T70" fmla="*/ 2 w 4"/>
                <a:gd name="T71" fmla="*/ 5 h 5"/>
                <a:gd name="T72" fmla="*/ 2 w 4"/>
                <a:gd name="T73" fmla="*/ 5 h 5"/>
                <a:gd name="T74" fmla="*/ 2 w 4"/>
                <a:gd name="T75" fmla="*/ 5 h 5"/>
                <a:gd name="T76" fmla="*/ 2 w 4"/>
                <a:gd name="T77" fmla="*/ 5 h 5"/>
                <a:gd name="T78" fmla="*/ 2 w 4"/>
                <a:gd name="T79" fmla="*/ 3 h 5"/>
                <a:gd name="T80" fmla="*/ 2 w 4"/>
                <a:gd name="T81" fmla="*/ 3 h 5"/>
                <a:gd name="T82" fmla="*/ 4 w 4"/>
                <a:gd name="T83" fmla="*/ 5 h 5"/>
                <a:gd name="T84" fmla="*/ 4 w 4"/>
                <a:gd name="T85" fmla="*/ 5 h 5"/>
                <a:gd name="T86" fmla="*/ 4 w 4"/>
                <a:gd name="T87" fmla="*/ 5 h 5"/>
                <a:gd name="T88" fmla="*/ 4 w 4"/>
                <a:gd name="T89" fmla="*/ 3 h 5"/>
                <a:gd name="T90" fmla="*/ 4 w 4"/>
                <a:gd name="T91" fmla="*/ 3 h 5"/>
                <a:gd name="T92" fmla="*/ 4 w 4"/>
                <a:gd name="T93" fmla="*/ 3 h 5"/>
                <a:gd name="T94" fmla="*/ 4 w 4"/>
                <a:gd name="T95" fmla="*/ 3 h 5"/>
                <a:gd name="T96" fmla="*/ 4 w 4"/>
                <a:gd name="T97" fmla="*/ 3 h 5"/>
                <a:gd name="T98" fmla="*/ 4 w 4"/>
                <a:gd name="T9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500"/>
            <p:cNvSpPr/>
            <p:nvPr/>
          </p:nvSpPr>
          <p:spPr bwMode="auto">
            <a:xfrm>
              <a:off x="6119813" y="3500438"/>
              <a:ext cx="7938" cy="3175"/>
            </a:xfrm>
            <a:custGeom>
              <a:avLst/>
              <a:gdLst>
                <a:gd name="T0" fmla="*/ 1 w 5"/>
                <a:gd name="T1" fmla="*/ 0 h 2"/>
                <a:gd name="T2" fmla="*/ 1 w 5"/>
                <a:gd name="T3" fmla="*/ 0 h 2"/>
                <a:gd name="T4" fmla="*/ 1 w 5"/>
                <a:gd name="T5" fmla="*/ 0 h 2"/>
                <a:gd name="T6" fmla="*/ 1 w 5"/>
                <a:gd name="T7" fmla="*/ 0 h 2"/>
                <a:gd name="T8" fmla="*/ 1 w 5"/>
                <a:gd name="T9" fmla="*/ 0 h 2"/>
                <a:gd name="T10" fmla="*/ 1 w 5"/>
                <a:gd name="T11" fmla="*/ 0 h 2"/>
                <a:gd name="T12" fmla="*/ 0 w 5"/>
                <a:gd name="T13" fmla="*/ 0 h 2"/>
                <a:gd name="T14" fmla="*/ 0 w 5"/>
                <a:gd name="T15" fmla="*/ 0 h 2"/>
                <a:gd name="T16" fmla="*/ 0 w 5"/>
                <a:gd name="T17" fmla="*/ 0 h 2"/>
                <a:gd name="T18" fmla="*/ 0 w 5"/>
                <a:gd name="T19" fmla="*/ 0 h 2"/>
                <a:gd name="T20" fmla="*/ 0 w 5"/>
                <a:gd name="T21" fmla="*/ 0 h 2"/>
                <a:gd name="T22" fmla="*/ 0 w 5"/>
                <a:gd name="T23" fmla="*/ 0 h 2"/>
                <a:gd name="T24" fmla="*/ 0 w 5"/>
                <a:gd name="T25" fmla="*/ 0 h 2"/>
                <a:gd name="T26" fmla="*/ 0 w 5"/>
                <a:gd name="T27" fmla="*/ 0 h 2"/>
                <a:gd name="T28" fmla="*/ 0 w 5"/>
                <a:gd name="T29" fmla="*/ 0 h 2"/>
                <a:gd name="T30" fmla="*/ 0 w 5"/>
                <a:gd name="T31" fmla="*/ 0 h 2"/>
                <a:gd name="T32" fmla="*/ 0 w 5"/>
                <a:gd name="T33" fmla="*/ 0 h 2"/>
                <a:gd name="T34" fmla="*/ 0 w 5"/>
                <a:gd name="T35" fmla="*/ 2 h 2"/>
                <a:gd name="T36" fmla="*/ 1 w 5"/>
                <a:gd name="T37" fmla="*/ 2 h 2"/>
                <a:gd name="T38" fmla="*/ 1 w 5"/>
                <a:gd name="T39" fmla="*/ 2 h 2"/>
                <a:gd name="T40" fmla="*/ 1 w 5"/>
                <a:gd name="T41" fmla="*/ 2 h 2"/>
                <a:gd name="T42" fmla="*/ 1 w 5"/>
                <a:gd name="T43" fmla="*/ 2 h 2"/>
                <a:gd name="T44" fmla="*/ 1 w 5"/>
                <a:gd name="T45" fmla="*/ 2 h 2"/>
                <a:gd name="T46" fmla="*/ 1 w 5"/>
                <a:gd name="T47" fmla="*/ 2 h 2"/>
                <a:gd name="T48" fmla="*/ 1 w 5"/>
                <a:gd name="T49" fmla="*/ 2 h 2"/>
                <a:gd name="T50" fmla="*/ 1 w 5"/>
                <a:gd name="T51" fmla="*/ 2 h 2"/>
                <a:gd name="T52" fmla="*/ 1 w 5"/>
                <a:gd name="T53" fmla="*/ 2 h 2"/>
                <a:gd name="T54" fmla="*/ 3 w 5"/>
                <a:gd name="T55" fmla="*/ 2 h 2"/>
                <a:gd name="T56" fmla="*/ 3 w 5"/>
                <a:gd name="T57" fmla="*/ 2 h 2"/>
                <a:gd name="T58" fmla="*/ 3 w 5"/>
                <a:gd name="T59" fmla="*/ 2 h 2"/>
                <a:gd name="T60" fmla="*/ 3 w 5"/>
                <a:gd name="T61" fmla="*/ 2 h 2"/>
                <a:gd name="T62" fmla="*/ 3 w 5"/>
                <a:gd name="T63" fmla="*/ 2 h 2"/>
                <a:gd name="T64" fmla="*/ 3 w 5"/>
                <a:gd name="T65" fmla="*/ 2 h 2"/>
                <a:gd name="T66" fmla="*/ 3 w 5"/>
                <a:gd name="T67" fmla="*/ 2 h 2"/>
                <a:gd name="T68" fmla="*/ 3 w 5"/>
                <a:gd name="T69" fmla="*/ 2 h 2"/>
                <a:gd name="T70" fmla="*/ 3 w 5"/>
                <a:gd name="T71" fmla="*/ 2 h 2"/>
                <a:gd name="T72" fmla="*/ 5 w 5"/>
                <a:gd name="T73" fmla="*/ 2 h 2"/>
                <a:gd name="T74" fmla="*/ 5 w 5"/>
                <a:gd name="T75" fmla="*/ 2 h 2"/>
                <a:gd name="T76" fmla="*/ 5 w 5"/>
                <a:gd name="T77" fmla="*/ 2 h 2"/>
                <a:gd name="T78" fmla="*/ 5 w 5"/>
                <a:gd name="T79" fmla="*/ 2 h 2"/>
                <a:gd name="T80" fmla="*/ 5 w 5"/>
                <a:gd name="T81" fmla="*/ 2 h 2"/>
                <a:gd name="T82" fmla="*/ 5 w 5"/>
                <a:gd name="T83" fmla="*/ 2 h 2"/>
                <a:gd name="T84" fmla="*/ 5 w 5"/>
                <a:gd name="T85" fmla="*/ 2 h 2"/>
                <a:gd name="T86" fmla="*/ 5 w 5"/>
                <a:gd name="T87" fmla="*/ 2 h 2"/>
                <a:gd name="T88" fmla="*/ 3 w 5"/>
                <a:gd name="T89" fmla="*/ 2 h 2"/>
                <a:gd name="T90" fmla="*/ 3 w 5"/>
                <a:gd name="T91" fmla="*/ 2 h 2"/>
                <a:gd name="T92" fmla="*/ 3 w 5"/>
                <a:gd name="T93" fmla="*/ 2 h 2"/>
                <a:gd name="T94" fmla="*/ 3 w 5"/>
                <a:gd name="T95" fmla="*/ 2 h 2"/>
                <a:gd name="T96" fmla="*/ 3 w 5"/>
                <a:gd name="T97" fmla="*/ 2 h 2"/>
                <a:gd name="T98" fmla="*/ 3 w 5"/>
                <a:gd name="T99" fmla="*/ 0 h 2"/>
                <a:gd name="T100" fmla="*/ 3 w 5"/>
                <a:gd name="T101" fmla="*/ 0 h 2"/>
                <a:gd name="T102" fmla="*/ 3 w 5"/>
                <a:gd name="T103" fmla="*/ 0 h 2"/>
                <a:gd name="T104" fmla="*/ 3 w 5"/>
                <a:gd name="T105" fmla="*/ 0 h 2"/>
                <a:gd name="T106" fmla="*/ 3 w 5"/>
                <a:gd name="T107" fmla="*/ 0 h 2"/>
                <a:gd name="T108" fmla="*/ 3 w 5"/>
                <a:gd name="T109" fmla="*/ 0 h 2"/>
                <a:gd name="T110" fmla="*/ 1 w 5"/>
                <a:gd name="T111" fmla="*/ 0 h 2"/>
                <a:gd name="T112" fmla="*/ 1 w 5"/>
                <a:gd name="T113" fmla="*/ 0 h 2"/>
                <a:gd name="T114" fmla="*/ 1 w 5"/>
                <a:gd name="T115" fmla="*/ 0 h 2"/>
                <a:gd name="T116" fmla="*/ 1 w 5"/>
                <a:gd name="T117" fmla="*/ 0 h 2"/>
                <a:gd name="T118" fmla="*/ 1 w 5"/>
                <a:gd name="T119" fmla="*/ 0 h 2"/>
                <a:gd name="T120" fmla="*/ 1 w 5"/>
                <a:gd name="T121" fmla="*/ 0 h 2"/>
                <a:gd name="T122" fmla="*/ 1 w 5"/>
                <a:gd name="T1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501"/>
            <p:cNvSpPr/>
            <p:nvPr/>
          </p:nvSpPr>
          <p:spPr bwMode="auto">
            <a:xfrm>
              <a:off x="6119813" y="3487738"/>
              <a:ext cx="1588" cy="4763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2 h 3"/>
                <a:gd name="T10" fmla="*/ 1 w 1"/>
                <a:gd name="T11" fmla="*/ 2 h 3"/>
                <a:gd name="T12" fmla="*/ 1 w 1"/>
                <a:gd name="T13" fmla="*/ 2 h 3"/>
                <a:gd name="T14" fmla="*/ 1 w 1"/>
                <a:gd name="T15" fmla="*/ 2 h 3"/>
                <a:gd name="T16" fmla="*/ 1 w 1"/>
                <a:gd name="T17" fmla="*/ 2 h 3"/>
                <a:gd name="T18" fmla="*/ 0 w 1"/>
                <a:gd name="T19" fmla="*/ 2 h 3"/>
                <a:gd name="T20" fmla="*/ 0 w 1"/>
                <a:gd name="T21" fmla="*/ 2 h 3"/>
                <a:gd name="T22" fmla="*/ 0 w 1"/>
                <a:gd name="T23" fmla="*/ 0 h 3"/>
                <a:gd name="T24" fmla="*/ 0 w 1"/>
                <a:gd name="T25" fmla="*/ 0 h 3"/>
                <a:gd name="T26" fmla="*/ 0 w 1"/>
                <a:gd name="T27" fmla="*/ 0 h 3"/>
                <a:gd name="T28" fmla="*/ 0 w 1"/>
                <a:gd name="T29" fmla="*/ 2 h 3"/>
                <a:gd name="T30" fmla="*/ 0 w 1"/>
                <a:gd name="T31" fmla="*/ 2 h 3"/>
                <a:gd name="T32" fmla="*/ 0 w 1"/>
                <a:gd name="T33" fmla="*/ 2 h 3"/>
                <a:gd name="T34" fmla="*/ 0 w 1"/>
                <a:gd name="T35" fmla="*/ 2 h 3"/>
                <a:gd name="T36" fmla="*/ 0 w 1"/>
                <a:gd name="T37" fmla="*/ 2 h 3"/>
                <a:gd name="T38" fmla="*/ 0 w 1"/>
                <a:gd name="T39" fmla="*/ 2 h 3"/>
                <a:gd name="T40" fmla="*/ 0 w 1"/>
                <a:gd name="T41" fmla="*/ 2 h 3"/>
                <a:gd name="T42" fmla="*/ 0 w 1"/>
                <a:gd name="T43" fmla="*/ 2 h 3"/>
                <a:gd name="T44" fmla="*/ 0 w 1"/>
                <a:gd name="T45" fmla="*/ 2 h 3"/>
                <a:gd name="T46" fmla="*/ 0 w 1"/>
                <a:gd name="T47" fmla="*/ 2 h 3"/>
                <a:gd name="T48" fmla="*/ 1 w 1"/>
                <a:gd name="T49" fmla="*/ 2 h 3"/>
                <a:gd name="T50" fmla="*/ 1 w 1"/>
                <a:gd name="T51" fmla="*/ 2 h 3"/>
                <a:gd name="T52" fmla="*/ 1 w 1"/>
                <a:gd name="T53" fmla="*/ 2 h 3"/>
                <a:gd name="T54" fmla="*/ 1 w 1"/>
                <a:gd name="T55" fmla="*/ 2 h 3"/>
                <a:gd name="T56" fmla="*/ 1 w 1"/>
                <a:gd name="T57" fmla="*/ 2 h 3"/>
                <a:gd name="T58" fmla="*/ 1 w 1"/>
                <a:gd name="T59" fmla="*/ 3 h 3"/>
                <a:gd name="T60" fmla="*/ 1 w 1"/>
                <a:gd name="T61" fmla="*/ 3 h 3"/>
                <a:gd name="T62" fmla="*/ 1 w 1"/>
                <a:gd name="T63" fmla="*/ 3 h 3"/>
                <a:gd name="T64" fmla="*/ 1 w 1"/>
                <a:gd name="T65" fmla="*/ 3 h 3"/>
                <a:gd name="T66" fmla="*/ 1 w 1"/>
                <a:gd name="T67" fmla="*/ 3 h 3"/>
                <a:gd name="T68" fmla="*/ 1 w 1"/>
                <a:gd name="T69" fmla="*/ 3 h 3"/>
                <a:gd name="T70" fmla="*/ 1 w 1"/>
                <a:gd name="T71" fmla="*/ 3 h 3"/>
                <a:gd name="T72" fmla="*/ 1 w 1"/>
                <a:gd name="T73" fmla="*/ 3 h 3"/>
                <a:gd name="T74" fmla="*/ 1 w 1"/>
                <a:gd name="T75" fmla="*/ 2 h 3"/>
                <a:gd name="T76" fmla="*/ 1 w 1"/>
                <a:gd name="T77" fmla="*/ 2 h 3"/>
                <a:gd name="T78" fmla="*/ 1 w 1"/>
                <a:gd name="T79" fmla="*/ 2 h 3"/>
                <a:gd name="T80" fmla="*/ 1 w 1"/>
                <a:gd name="T81" fmla="*/ 2 h 3"/>
                <a:gd name="T82" fmla="*/ 1 w 1"/>
                <a:gd name="T8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502"/>
            <p:cNvSpPr/>
            <p:nvPr/>
          </p:nvSpPr>
          <p:spPr bwMode="auto">
            <a:xfrm>
              <a:off x="6127750" y="3487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503"/>
            <p:cNvSpPr/>
            <p:nvPr/>
          </p:nvSpPr>
          <p:spPr bwMode="auto">
            <a:xfrm>
              <a:off x="6096000" y="3427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504"/>
            <p:cNvSpPr/>
            <p:nvPr/>
          </p:nvSpPr>
          <p:spPr bwMode="auto">
            <a:xfrm>
              <a:off x="6097588" y="342741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0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  <a:gd name="T21" fmla="*/ 0 h 2"/>
                <a:gd name="T22" fmla="*/ 0 h 2"/>
                <a:gd name="T23" fmla="*/ 0 h 2"/>
                <a:gd name="T24" fmla="*/ 0 h 2"/>
                <a:gd name="T25" fmla="*/ 0 h 2"/>
                <a:gd name="T26" fmla="*/ 0 h 2"/>
                <a:gd name="T27" fmla="*/ 0 h 2"/>
                <a:gd name="T28" fmla="*/ 0 h 2"/>
                <a:gd name="T29" fmla="*/ 0 h 2"/>
                <a:gd name="T30" fmla="*/ 0 h 2"/>
                <a:gd name="T31" fmla="*/ 0 h 2"/>
                <a:gd name="T32" fmla="*/ 0 h 2"/>
                <a:gd name="T33" fmla="*/ 0 h 2"/>
                <a:gd name="T34" fmla="*/ 0 h 2"/>
                <a:gd name="T35" fmla="*/ 0 h 2"/>
                <a:gd name="T36" fmla="*/ 0 h 2"/>
                <a:gd name="T37" fmla="*/ 0 h 2"/>
                <a:gd name="T38" fmla="*/ 0 h 2"/>
                <a:gd name="T39" fmla="*/ 0 h 2"/>
                <a:gd name="T40" fmla="*/ 0 h 2"/>
                <a:gd name="T41" fmla="*/ 0 h 2"/>
                <a:gd name="T42" fmla="*/ 0 h 2"/>
                <a:gd name="T43" fmla="*/ 0 h 2"/>
                <a:gd name="T44" fmla="*/ 0 h 2"/>
                <a:gd name="T45" fmla="*/ 0 h 2"/>
                <a:gd name="T46" fmla="*/ 0 h 2"/>
                <a:gd name="T47" fmla="*/ 0 h 2"/>
                <a:gd name="T48" fmla="*/ 0 h 2"/>
                <a:gd name="T49" fmla="*/ 0 h 2"/>
                <a:gd name="T50" fmla="*/ 0 h 2"/>
                <a:gd name="T51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505"/>
            <p:cNvSpPr/>
            <p:nvPr/>
          </p:nvSpPr>
          <p:spPr bwMode="auto">
            <a:xfrm>
              <a:off x="6096000" y="3427413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0 w 1"/>
                <a:gd name="T15" fmla="*/ 0 w 1"/>
                <a:gd name="T16" fmla="*/ 0 w 1"/>
                <a:gd name="T17" fmla="*/ 0 w 1"/>
                <a:gd name="T18" fmla="*/ 1 w 1"/>
                <a:gd name="T19" fmla="*/ 1 w 1"/>
                <a:gd name="T20" fmla="*/ 1 w 1"/>
                <a:gd name="T2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506"/>
            <p:cNvSpPr/>
            <p:nvPr/>
          </p:nvSpPr>
          <p:spPr bwMode="auto">
            <a:xfrm>
              <a:off x="6097588" y="3427413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2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  <a:gd name="T70" fmla="*/ 0 w 2"/>
                <a:gd name="T71" fmla="*/ 0 h 2"/>
                <a:gd name="T72" fmla="*/ 0 w 2"/>
                <a:gd name="T73" fmla="*/ 2 h 2"/>
                <a:gd name="T74" fmla="*/ 0 w 2"/>
                <a:gd name="T75" fmla="*/ 2 h 2"/>
                <a:gd name="T76" fmla="*/ 2 w 2"/>
                <a:gd name="T77" fmla="*/ 2 h 2"/>
                <a:gd name="T78" fmla="*/ 2 w 2"/>
                <a:gd name="T7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507"/>
            <p:cNvSpPr/>
            <p:nvPr/>
          </p:nvSpPr>
          <p:spPr bwMode="auto">
            <a:xfrm>
              <a:off x="6097588" y="3422650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0 w 2"/>
                <a:gd name="T13" fmla="*/ 1 h 3"/>
                <a:gd name="T14" fmla="*/ 0 w 2"/>
                <a:gd name="T15" fmla="*/ 1 h 3"/>
                <a:gd name="T16" fmla="*/ 0 w 2"/>
                <a:gd name="T17" fmla="*/ 1 h 3"/>
                <a:gd name="T18" fmla="*/ 0 w 2"/>
                <a:gd name="T19" fmla="*/ 1 h 3"/>
                <a:gd name="T20" fmla="*/ 0 w 2"/>
                <a:gd name="T21" fmla="*/ 1 h 3"/>
                <a:gd name="T22" fmla="*/ 0 w 2"/>
                <a:gd name="T23" fmla="*/ 1 h 3"/>
                <a:gd name="T24" fmla="*/ 0 w 2"/>
                <a:gd name="T25" fmla="*/ 1 h 3"/>
                <a:gd name="T26" fmla="*/ 0 w 2"/>
                <a:gd name="T27" fmla="*/ 1 h 3"/>
                <a:gd name="T28" fmla="*/ 0 w 2"/>
                <a:gd name="T29" fmla="*/ 1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0 w 2"/>
                <a:gd name="T37" fmla="*/ 3 h 3"/>
                <a:gd name="T38" fmla="*/ 0 w 2"/>
                <a:gd name="T39" fmla="*/ 3 h 3"/>
                <a:gd name="T40" fmla="*/ 0 w 2"/>
                <a:gd name="T41" fmla="*/ 3 h 3"/>
                <a:gd name="T42" fmla="*/ 0 w 2"/>
                <a:gd name="T43" fmla="*/ 3 h 3"/>
                <a:gd name="T44" fmla="*/ 2 w 2"/>
                <a:gd name="T45" fmla="*/ 3 h 3"/>
                <a:gd name="T46" fmla="*/ 2 w 2"/>
                <a:gd name="T47" fmla="*/ 3 h 3"/>
                <a:gd name="T48" fmla="*/ 2 w 2"/>
                <a:gd name="T49" fmla="*/ 3 h 3"/>
                <a:gd name="T50" fmla="*/ 2 w 2"/>
                <a:gd name="T51" fmla="*/ 3 h 3"/>
                <a:gd name="T52" fmla="*/ 2 w 2"/>
                <a:gd name="T53" fmla="*/ 3 h 3"/>
                <a:gd name="T54" fmla="*/ 2 w 2"/>
                <a:gd name="T55" fmla="*/ 3 h 3"/>
                <a:gd name="T56" fmla="*/ 2 w 2"/>
                <a:gd name="T57" fmla="*/ 3 h 3"/>
                <a:gd name="T58" fmla="*/ 2 w 2"/>
                <a:gd name="T59" fmla="*/ 3 h 3"/>
                <a:gd name="T60" fmla="*/ 2 w 2"/>
                <a:gd name="T61" fmla="*/ 3 h 3"/>
                <a:gd name="T62" fmla="*/ 2 w 2"/>
                <a:gd name="T63" fmla="*/ 3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1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1 h 3"/>
                <a:gd name="T82" fmla="*/ 2 w 2"/>
                <a:gd name="T83" fmla="*/ 1 h 3"/>
                <a:gd name="T84" fmla="*/ 2 w 2"/>
                <a:gd name="T85" fmla="*/ 1 h 3"/>
                <a:gd name="T86" fmla="*/ 2 w 2"/>
                <a:gd name="T87" fmla="*/ 1 h 3"/>
                <a:gd name="T88" fmla="*/ 2 w 2"/>
                <a:gd name="T89" fmla="*/ 1 h 3"/>
                <a:gd name="T90" fmla="*/ 2 w 2"/>
                <a:gd name="T91" fmla="*/ 1 h 3"/>
                <a:gd name="T92" fmla="*/ 2 w 2"/>
                <a:gd name="T93" fmla="*/ 1 h 3"/>
                <a:gd name="T94" fmla="*/ 2 w 2"/>
                <a:gd name="T95" fmla="*/ 1 h 3"/>
                <a:gd name="T96" fmla="*/ 2 w 2"/>
                <a:gd name="T97" fmla="*/ 1 h 3"/>
                <a:gd name="T98" fmla="*/ 2 w 2"/>
                <a:gd name="T99" fmla="*/ 1 h 3"/>
                <a:gd name="T100" fmla="*/ 2 w 2"/>
                <a:gd name="T101" fmla="*/ 1 h 3"/>
                <a:gd name="T102" fmla="*/ 2 w 2"/>
                <a:gd name="T103" fmla="*/ 1 h 3"/>
                <a:gd name="T104" fmla="*/ 2 w 2"/>
                <a:gd name="T105" fmla="*/ 1 h 3"/>
                <a:gd name="T106" fmla="*/ 2 w 2"/>
                <a:gd name="T107" fmla="*/ 1 h 3"/>
                <a:gd name="T108" fmla="*/ 0 w 2"/>
                <a:gd name="T109" fmla="*/ 1 h 3"/>
                <a:gd name="T110" fmla="*/ 0 w 2"/>
                <a:gd name="T111" fmla="*/ 1 h 3"/>
                <a:gd name="T112" fmla="*/ 0 w 2"/>
                <a:gd name="T1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508"/>
            <p:cNvSpPr/>
            <p:nvPr/>
          </p:nvSpPr>
          <p:spPr bwMode="auto">
            <a:xfrm>
              <a:off x="6100763" y="3427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509"/>
            <p:cNvSpPr/>
            <p:nvPr/>
          </p:nvSpPr>
          <p:spPr bwMode="auto">
            <a:xfrm>
              <a:off x="6096000" y="3424238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  <a:gd name="T16" fmla="*/ 1 w 1"/>
                <a:gd name="T17" fmla="*/ 0 h 2"/>
                <a:gd name="T18" fmla="*/ 1 w 1"/>
                <a:gd name="T19" fmla="*/ 0 h 2"/>
                <a:gd name="T20" fmla="*/ 1 w 1"/>
                <a:gd name="T21" fmla="*/ 0 h 2"/>
                <a:gd name="T22" fmla="*/ 1 w 1"/>
                <a:gd name="T23" fmla="*/ 0 h 2"/>
                <a:gd name="T24" fmla="*/ 1 w 1"/>
                <a:gd name="T25" fmla="*/ 0 h 2"/>
                <a:gd name="T26" fmla="*/ 1 w 1"/>
                <a:gd name="T27" fmla="*/ 0 h 2"/>
                <a:gd name="T28" fmla="*/ 0 w 1"/>
                <a:gd name="T29" fmla="*/ 0 h 2"/>
                <a:gd name="T30" fmla="*/ 0 w 1"/>
                <a:gd name="T31" fmla="*/ 0 h 2"/>
                <a:gd name="T32" fmla="*/ 0 w 1"/>
                <a:gd name="T33" fmla="*/ 0 h 2"/>
                <a:gd name="T34" fmla="*/ 0 w 1"/>
                <a:gd name="T35" fmla="*/ 0 h 2"/>
                <a:gd name="T36" fmla="*/ 0 w 1"/>
                <a:gd name="T37" fmla="*/ 0 h 2"/>
                <a:gd name="T38" fmla="*/ 0 w 1"/>
                <a:gd name="T39" fmla="*/ 0 h 2"/>
                <a:gd name="T40" fmla="*/ 0 w 1"/>
                <a:gd name="T41" fmla="*/ 2 h 2"/>
                <a:gd name="T42" fmla="*/ 0 w 1"/>
                <a:gd name="T43" fmla="*/ 2 h 2"/>
                <a:gd name="T44" fmla="*/ 0 w 1"/>
                <a:gd name="T45" fmla="*/ 2 h 2"/>
                <a:gd name="T46" fmla="*/ 0 w 1"/>
                <a:gd name="T47" fmla="*/ 2 h 2"/>
                <a:gd name="T48" fmla="*/ 0 w 1"/>
                <a:gd name="T49" fmla="*/ 2 h 2"/>
                <a:gd name="T50" fmla="*/ 0 w 1"/>
                <a:gd name="T51" fmla="*/ 2 h 2"/>
                <a:gd name="T52" fmla="*/ 1 w 1"/>
                <a:gd name="T53" fmla="*/ 2 h 2"/>
                <a:gd name="T54" fmla="*/ 1 w 1"/>
                <a:gd name="T55" fmla="*/ 2 h 2"/>
                <a:gd name="T56" fmla="*/ 1 w 1"/>
                <a:gd name="T57" fmla="*/ 2 h 2"/>
                <a:gd name="T58" fmla="*/ 1 w 1"/>
                <a:gd name="T59" fmla="*/ 2 h 2"/>
                <a:gd name="T60" fmla="*/ 1 w 1"/>
                <a:gd name="T61" fmla="*/ 2 h 2"/>
                <a:gd name="T62" fmla="*/ 1 w 1"/>
                <a:gd name="T63" fmla="*/ 2 h 2"/>
                <a:gd name="T64" fmla="*/ 1 w 1"/>
                <a:gd name="T65" fmla="*/ 2 h 2"/>
                <a:gd name="T66" fmla="*/ 1 w 1"/>
                <a:gd name="T67" fmla="*/ 0 h 2"/>
                <a:gd name="T68" fmla="*/ 1 w 1"/>
                <a:gd name="T69" fmla="*/ 0 h 2"/>
                <a:gd name="T70" fmla="*/ 1 w 1"/>
                <a:gd name="T71" fmla="*/ 0 h 2"/>
                <a:gd name="T72" fmla="*/ 1 w 1"/>
                <a:gd name="T7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510"/>
            <p:cNvSpPr/>
            <p:nvPr/>
          </p:nvSpPr>
          <p:spPr bwMode="auto">
            <a:xfrm>
              <a:off x="6096000" y="3427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511"/>
            <p:cNvSpPr/>
            <p:nvPr/>
          </p:nvSpPr>
          <p:spPr bwMode="auto">
            <a:xfrm>
              <a:off x="6096000" y="3424238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0 w 1"/>
                <a:gd name="T25" fmla="*/ 0 w 1"/>
                <a:gd name="T26" fmla="*/ 0 w 1"/>
                <a:gd name="T27" fmla="*/ 0 w 1"/>
                <a:gd name="T28" fmla="*/ 0 w 1"/>
                <a:gd name="T29" fmla="*/ 0 w 1"/>
                <a:gd name="T30" fmla="*/ 0 w 1"/>
                <a:gd name="T31" fmla="*/ 0 w 1"/>
                <a:gd name="T32" fmla="*/ 0 w 1"/>
                <a:gd name="T33" fmla="*/ 0 w 1"/>
                <a:gd name="T34" fmla="*/ 0 w 1"/>
                <a:gd name="T35" fmla="*/ 0 w 1"/>
                <a:gd name="T36" fmla="*/ 0 w 1"/>
                <a:gd name="T37" fmla="*/ 0 w 1"/>
                <a:gd name="T38" fmla="*/ 0 w 1"/>
                <a:gd name="T39" fmla="*/ 0 w 1"/>
                <a:gd name="T40" fmla="*/ 0 w 1"/>
                <a:gd name="T41" fmla="*/ 0 w 1"/>
                <a:gd name="T42" fmla="*/ 0 w 1"/>
                <a:gd name="T43" fmla="*/ 0 w 1"/>
                <a:gd name="T44" fmla="*/ 0 w 1"/>
                <a:gd name="T45" fmla="*/ 0 w 1"/>
                <a:gd name="T46" fmla="*/ 0 w 1"/>
                <a:gd name="T4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12"/>
            <p:cNvSpPr/>
            <p:nvPr/>
          </p:nvSpPr>
          <p:spPr bwMode="auto">
            <a:xfrm>
              <a:off x="5915025" y="3446463"/>
              <a:ext cx="4763" cy="4763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  <a:gd name="T4" fmla="*/ 2 w 3"/>
                <a:gd name="T5" fmla="*/ 1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3 w 3"/>
                <a:gd name="T15" fmla="*/ 0 h 3"/>
                <a:gd name="T16" fmla="*/ 3 w 3"/>
                <a:gd name="T17" fmla="*/ 0 h 3"/>
                <a:gd name="T18" fmla="*/ 3 w 3"/>
                <a:gd name="T19" fmla="*/ 0 h 3"/>
                <a:gd name="T20" fmla="*/ 3 w 3"/>
                <a:gd name="T21" fmla="*/ 0 h 3"/>
                <a:gd name="T22" fmla="*/ 3 w 3"/>
                <a:gd name="T23" fmla="*/ 0 h 3"/>
                <a:gd name="T24" fmla="*/ 3 w 3"/>
                <a:gd name="T25" fmla="*/ 0 h 3"/>
                <a:gd name="T26" fmla="*/ 3 w 3"/>
                <a:gd name="T27" fmla="*/ 0 h 3"/>
                <a:gd name="T28" fmla="*/ 2 w 3"/>
                <a:gd name="T29" fmla="*/ 0 h 3"/>
                <a:gd name="T30" fmla="*/ 2 w 3"/>
                <a:gd name="T31" fmla="*/ 0 h 3"/>
                <a:gd name="T32" fmla="*/ 2 w 3"/>
                <a:gd name="T33" fmla="*/ 0 h 3"/>
                <a:gd name="T34" fmla="*/ 2 w 3"/>
                <a:gd name="T35" fmla="*/ 1 h 3"/>
                <a:gd name="T36" fmla="*/ 2 w 3"/>
                <a:gd name="T37" fmla="*/ 1 h 3"/>
                <a:gd name="T38" fmla="*/ 2 w 3"/>
                <a:gd name="T39" fmla="*/ 1 h 3"/>
                <a:gd name="T40" fmla="*/ 0 w 3"/>
                <a:gd name="T41" fmla="*/ 1 h 3"/>
                <a:gd name="T42" fmla="*/ 0 w 3"/>
                <a:gd name="T43" fmla="*/ 3 h 3"/>
                <a:gd name="T44" fmla="*/ 2 w 3"/>
                <a:gd name="T45" fmla="*/ 3 h 3"/>
                <a:gd name="T46" fmla="*/ 2 w 3"/>
                <a:gd name="T47" fmla="*/ 3 h 3"/>
                <a:gd name="T48" fmla="*/ 2 w 3"/>
                <a:gd name="T49" fmla="*/ 3 h 3"/>
                <a:gd name="T50" fmla="*/ 3 w 3"/>
                <a:gd name="T51" fmla="*/ 1 h 3"/>
                <a:gd name="T52" fmla="*/ 3 w 3"/>
                <a:gd name="T53" fmla="*/ 1 h 3"/>
                <a:gd name="T54" fmla="*/ 3 w 3"/>
                <a:gd name="T55" fmla="*/ 1 h 3"/>
                <a:gd name="T56" fmla="*/ 3 w 3"/>
                <a:gd name="T57" fmla="*/ 1 h 3"/>
                <a:gd name="T58" fmla="*/ 3 w 3"/>
                <a:gd name="T59" fmla="*/ 1 h 3"/>
                <a:gd name="T60" fmla="*/ 3 w 3"/>
                <a:gd name="T61" fmla="*/ 1 h 3"/>
                <a:gd name="T62" fmla="*/ 3 w 3"/>
                <a:gd name="T63" fmla="*/ 1 h 3"/>
                <a:gd name="T64" fmla="*/ 3 w 3"/>
                <a:gd name="T65" fmla="*/ 1 h 3"/>
                <a:gd name="T66" fmla="*/ 2 w 3"/>
                <a:gd name="T67" fmla="*/ 1 h 3"/>
                <a:gd name="T68" fmla="*/ 2 w 3"/>
                <a:gd name="T69" fmla="*/ 1 h 3"/>
                <a:gd name="T70" fmla="*/ 2 w 3"/>
                <a:gd name="T71" fmla="*/ 1 h 3"/>
                <a:gd name="T72" fmla="*/ 2 w 3"/>
                <a:gd name="T73" fmla="*/ 1 h 3"/>
                <a:gd name="T74" fmla="*/ 2 w 3"/>
                <a:gd name="T75" fmla="*/ 1 h 3"/>
                <a:gd name="T76" fmla="*/ 2 w 3"/>
                <a:gd name="T77" fmla="*/ 1 h 3"/>
                <a:gd name="T78" fmla="*/ 2 w 3"/>
                <a:gd name="T79" fmla="*/ 1 h 3"/>
                <a:gd name="T80" fmla="*/ 2 w 3"/>
                <a:gd name="T81" fmla="*/ 3 h 3"/>
                <a:gd name="T82" fmla="*/ 2 w 3"/>
                <a:gd name="T83" fmla="*/ 3 h 3"/>
                <a:gd name="T84" fmla="*/ 2 w 3"/>
                <a:gd name="T85" fmla="*/ 3 h 3"/>
                <a:gd name="T86" fmla="*/ 2 w 3"/>
                <a:gd name="T87" fmla="*/ 1 h 3"/>
                <a:gd name="T88" fmla="*/ 2 w 3"/>
                <a:gd name="T89" fmla="*/ 1 h 3"/>
                <a:gd name="T90" fmla="*/ 2 w 3"/>
                <a:gd name="T9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3"/>
            <p:cNvSpPr/>
            <p:nvPr/>
          </p:nvSpPr>
          <p:spPr bwMode="auto">
            <a:xfrm>
              <a:off x="5918200" y="3432175"/>
              <a:ext cx="4763" cy="635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4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4 h 4"/>
                <a:gd name="T12" fmla="*/ 3 w 3"/>
                <a:gd name="T13" fmla="*/ 4 h 4"/>
                <a:gd name="T14" fmla="*/ 3 w 3"/>
                <a:gd name="T15" fmla="*/ 4 h 4"/>
                <a:gd name="T16" fmla="*/ 3 w 3"/>
                <a:gd name="T17" fmla="*/ 4 h 4"/>
                <a:gd name="T18" fmla="*/ 3 w 3"/>
                <a:gd name="T19" fmla="*/ 4 h 4"/>
                <a:gd name="T20" fmla="*/ 3 w 3"/>
                <a:gd name="T21" fmla="*/ 2 h 4"/>
                <a:gd name="T22" fmla="*/ 3 w 3"/>
                <a:gd name="T23" fmla="*/ 2 h 4"/>
                <a:gd name="T24" fmla="*/ 3 w 3"/>
                <a:gd name="T25" fmla="*/ 2 h 4"/>
                <a:gd name="T26" fmla="*/ 3 w 3"/>
                <a:gd name="T27" fmla="*/ 2 h 4"/>
                <a:gd name="T28" fmla="*/ 1 w 3"/>
                <a:gd name="T29" fmla="*/ 2 h 4"/>
                <a:gd name="T30" fmla="*/ 1 w 3"/>
                <a:gd name="T31" fmla="*/ 2 h 4"/>
                <a:gd name="T32" fmla="*/ 1 w 3"/>
                <a:gd name="T33" fmla="*/ 0 h 4"/>
                <a:gd name="T34" fmla="*/ 1 w 3"/>
                <a:gd name="T35" fmla="*/ 0 h 4"/>
                <a:gd name="T36" fmla="*/ 0 w 3"/>
                <a:gd name="T37" fmla="*/ 0 h 4"/>
                <a:gd name="T38" fmla="*/ 0 w 3"/>
                <a:gd name="T39" fmla="*/ 0 h 4"/>
                <a:gd name="T40" fmla="*/ 0 w 3"/>
                <a:gd name="T41" fmla="*/ 0 h 4"/>
                <a:gd name="T42" fmla="*/ 0 w 3"/>
                <a:gd name="T43" fmla="*/ 0 h 4"/>
                <a:gd name="T44" fmla="*/ 0 w 3"/>
                <a:gd name="T45" fmla="*/ 0 h 4"/>
                <a:gd name="T46" fmla="*/ 0 w 3"/>
                <a:gd name="T47" fmla="*/ 0 h 4"/>
                <a:gd name="T48" fmla="*/ 0 w 3"/>
                <a:gd name="T49" fmla="*/ 0 h 4"/>
                <a:gd name="T50" fmla="*/ 0 w 3"/>
                <a:gd name="T51" fmla="*/ 0 h 4"/>
                <a:gd name="T52" fmla="*/ 0 w 3"/>
                <a:gd name="T53" fmla="*/ 0 h 4"/>
                <a:gd name="T54" fmla="*/ 0 w 3"/>
                <a:gd name="T55" fmla="*/ 2 h 4"/>
                <a:gd name="T56" fmla="*/ 0 w 3"/>
                <a:gd name="T57" fmla="*/ 2 h 4"/>
                <a:gd name="T58" fmla="*/ 0 w 3"/>
                <a:gd name="T59" fmla="*/ 2 h 4"/>
                <a:gd name="T60" fmla="*/ 0 w 3"/>
                <a:gd name="T61" fmla="*/ 2 h 4"/>
                <a:gd name="T62" fmla="*/ 0 w 3"/>
                <a:gd name="T63" fmla="*/ 2 h 4"/>
                <a:gd name="T64" fmla="*/ 0 w 3"/>
                <a:gd name="T65" fmla="*/ 2 h 4"/>
                <a:gd name="T66" fmla="*/ 0 w 3"/>
                <a:gd name="T67" fmla="*/ 2 h 4"/>
                <a:gd name="T68" fmla="*/ 0 w 3"/>
                <a:gd name="T69" fmla="*/ 2 h 4"/>
                <a:gd name="T70" fmla="*/ 1 w 3"/>
                <a:gd name="T71" fmla="*/ 2 h 4"/>
                <a:gd name="T72" fmla="*/ 1 w 3"/>
                <a:gd name="T73" fmla="*/ 2 h 4"/>
                <a:gd name="T74" fmla="*/ 1 w 3"/>
                <a:gd name="T75" fmla="*/ 2 h 4"/>
                <a:gd name="T76" fmla="*/ 1 w 3"/>
                <a:gd name="T77" fmla="*/ 2 h 4"/>
                <a:gd name="T78" fmla="*/ 1 w 3"/>
                <a:gd name="T79" fmla="*/ 2 h 4"/>
                <a:gd name="T80" fmla="*/ 1 w 3"/>
                <a:gd name="T81" fmla="*/ 2 h 4"/>
                <a:gd name="T82" fmla="*/ 1 w 3"/>
                <a:gd name="T83" fmla="*/ 2 h 4"/>
                <a:gd name="T84" fmla="*/ 1 w 3"/>
                <a:gd name="T85" fmla="*/ 2 h 4"/>
                <a:gd name="T86" fmla="*/ 1 w 3"/>
                <a:gd name="T87" fmla="*/ 4 h 4"/>
                <a:gd name="T88" fmla="*/ 1 w 3"/>
                <a:gd name="T89" fmla="*/ 4 h 4"/>
                <a:gd name="T90" fmla="*/ 1 w 3"/>
                <a:gd name="T91" fmla="*/ 4 h 4"/>
                <a:gd name="T92" fmla="*/ 1 w 3"/>
                <a:gd name="T93" fmla="*/ 4 h 4"/>
                <a:gd name="T94" fmla="*/ 1 w 3"/>
                <a:gd name="T95" fmla="*/ 4 h 4"/>
                <a:gd name="T96" fmla="*/ 1 w 3"/>
                <a:gd name="T97" fmla="*/ 4 h 4"/>
                <a:gd name="T98" fmla="*/ 1 w 3"/>
                <a:gd name="T99" fmla="*/ 4 h 4"/>
                <a:gd name="T100" fmla="*/ 1 w 3"/>
                <a:gd name="T101" fmla="*/ 4 h 4"/>
                <a:gd name="T102" fmla="*/ 1 w 3"/>
                <a:gd name="T103" fmla="*/ 4 h 4"/>
                <a:gd name="T104" fmla="*/ 1 w 3"/>
                <a:gd name="T10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14"/>
            <p:cNvSpPr/>
            <p:nvPr/>
          </p:nvSpPr>
          <p:spPr bwMode="auto">
            <a:xfrm>
              <a:off x="5924550" y="3427413"/>
              <a:ext cx="15875" cy="20638"/>
            </a:xfrm>
            <a:custGeom>
              <a:avLst/>
              <a:gdLst>
                <a:gd name="T0" fmla="*/ 10 w 10"/>
                <a:gd name="T1" fmla="*/ 2 h 13"/>
                <a:gd name="T2" fmla="*/ 10 w 10"/>
                <a:gd name="T3" fmla="*/ 0 h 13"/>
                <a:gd name="T4" fmla="*/ 10 w 10"/>
                <a:gd name="T5" fmla="*/ 0 h 13"/>
                <a:gd name="T6" fmla="*/ 9 w 10"/>
                <a:gd name="T7" fmla="*/ 2 h 13"/>
                <a:gd name="T8" fmla="*/ 9 w 10"/>
                <a:gd name="T9" fmla="*/ 2 h 13"/>
                <a:gd name="T10" fmla="*/ 7 w 10"/>
                <a:gd name="T11" fmla="*/ 3 h 13"/>
                <a:gd name="T12" fmla="*/ 5 w 10"/>
                <a:gd name="T13" fmla="*/ 5 h 13"/>
                <a:gd name="T14" fmla="*/ 4 w 10"/>
                <a:gd name="T15" fmla="*/ 5 h 13"/>
                <a:gd name="T16" fmla="*/ 4 w 10"/>
                <a:gd name="T17" fmla="*/ 7 h 13"/>
                <a:gd name="T18" fmla="*/ 4 w 10"/>
                <a:gd name="T19" fmla="*/ 7 h 13"/>
                <a:gd name="T20" fmla="*/ 2 w 10"/>
                <a:gd name="T21" fmla="*/ 7 h 13"/>
                <a:gd name="T22" fmla="*/ 2 w 10"/>
                <a:gd name="T23" fmla="*/ 8 h 13"/>
                <a:gd name="T24" fmla="*/ 0 w 10"/>
                <a:gd name="T25" fmla="*/ 8 h 13"/>
                <a:gd name="T26" fmla="*/ 0 w 10"/>
                <a:gd name="T27" fmla="*/ 8 h 13"/>
                <a:gd name="T28" fmla="*/ 2 w 10"/>
                <a:gd name="T29" fmla="*/ 8 h 13"/>
                <a:gd name="T30" fmla="*/ 0 w 10"/>
                <a:gd name="T31" fmla="*/ 10 h 13"/>
                <a:gd name="T32" fmla="*/ 0 w 10"/>
                <a:gd name="T33" fmla="*/ 10 h 13"/>
                <a:gd name="T34" fmla="*/ 0 w 10"/>
                <a:gd name="T35" fmla="*/ 10 h 13"/>
                <a:gd name="T36" fmla="*/ 2 w 10"/>
                <a:gd name="T37" fmla="*/ 10 h 13"/>
                <a:gd name="T38" fmla="*/ 4 w 10"/>
                <a:gd name="T39" fmla="*/ 10 h 13"/>
                <a:gd name="T40" fmla="*/ 4 w 10"/>
                <a:gd name="T41" fmla="*/ 10 h 13"/>
                <a:gd name="T42" fmla="*/ 5 w 10"/>
                <a:gd name="T43" fmla="*/ 10 h 13"/>
                <a:gd name="T44" fmla="*/ 4 w 10"/>
                <a:gd name="T45" fmla="*/ 12 h 13"/>
                <a:gd name="T46" fmla="*/ 5 w 10"/>
                <a:gd name="T47" fmla="*/ 12 h 13"/>
                <a:gd name="T48" fmla="*/ 5 w 10"/>
                <a:gd name="T49" fmla="*/ 10 h 13"/>
                <a:gd name="T50" fmla="*/ 5 w 10"/>
                <a:gd name="T51" fmla="*/ 12 h 13"/>
                <a:gd name="T52" fmla="*/ 4 w 10"/>
                <a:gd name="T53" fmla="*/ 12 h 13"/>
                <a:gd name="T54" fmla="*/ 5 w 10"/>
                <a:gd name="T55" fmla="*/ 12 h 13"/>
                <a:gd name="T56" fmla="*/ 7 w 10"/>
                <a:gd name="T57" fmla="*/ 12 h 13"/>
                <a:gd name="T58" fmla="*/ 7 w 10"/>
                <a:gd name="T59" fmla="*/ 10 h 13"/>
                <a:gd name="T60" fmla="*/ 7 w 10"/>
                <a:gd name="T61" fmla="*/ 12 h 13"/>
                <a:gd name="T62" fmla="*/ 9 w 10"/>
                <a:gd name="T63" fmla="*/ 12 h 13"/>
                <a:gd name="T64" fmla="*/ 7 w 10"/>
                <a:gd name="T65" fmla="*/ 13 h 13"/>
                <a:gd name="T66" fmla="*/ 7 w 10"/>
                <a:gd name="T67" fmla="*/ 13 h 13"/>
                <a:gd name="T68" fmla="*/ 9 w 10"/>
                <a:gd name="T69" fmla="*/ 13 h 13"/>
                <a:gd name="T70" fmla="*/ 10 w 10"/>
                <a:gd name="T71" fmla="*/ 12 h 13"/>
                <a:gd name="T72" fmla="*/ 9 w 10"/>
                <a:gd name="T73" fmla="*/ 12 h 13"/>
                <a:gd name="T74" fmla="*/ 10 w 10"/>
                <a:gd name="T75" fmla="*/ 10 h 13"/>
                <a:gd name="T76" fmla="*/ 10 w 10"/>
                <a:gd name="T77" fmla="*/ 10 h 13"/>
                <a:gd name="T78" fmla="*/ 9 w 10"/>
                <a:gd name="T79" fmla="*/ 10 h 13"/>
                <a:gd name="T80" fmla="*/ 9 w 10"/>
                <a:gd name="T81" fmla="*/ 10 h 13"/>
                <a:gd name="T82" fmla="*/ 10 w 10"/>
                <a:gd name="T83" fmla="*/ 8 h 13"/>
                <a:gd name="T84" fmla="*/ 10 w 10"/>
                <a:gd name="T85" fmla="*/ 8 h 13"/>
                <a:gd name="T86" fmla="*/ 10 w 10"/>
                <a:gd name="T87" fmla="*/ 7 h 13"/>
                <a:gd name="T88" fmla="*/ 10 w 10"/>
                <a:gd name="T89" fmla="*/ 7 h 13"/>
                <a:gd name="T90" fmla="*/ 9 w 10"/>
                <a:gd name="T91" fmla="*/ 7 h 13"/>
                <a:gd name="T92" fmla="*/ 9 w 10"/>
                <a:gd name="T93" fmla="*/ 7 h 13"/>
                <a:gd name="T94" fmla="*/ 9 w 10"/>
                <a:gd name="T95" fmla="*/ 5 h 13"/>
                <a:gd name="T96" fmla="*/ 7 w 10"/>
                <a:gd name="T97" fmla="*/ 5 h 13"/>
                <a:gd name="T98" fmla="*/ 7 w 10"/>
                <a:gd name="T99" fmla="*/ 5 h 13"/>
                <a:gd name="T100" fmla="*/ 9 w 10"/>
                <a:gd name="T101" fmla="*/ 5 h 13"/>
                <a:gd name="T102" fmla="*/ 7 w 10"/>
                <a:gd name="T103" fmla="*/ 5 h 13"/>
                <a:gd name="T104" fmla="*/ 7 w 10"/>
                <a:gd name="T105" fmla="*/ 5 h 13"/>
                <a:gd name="T106" fmla="*/ 7 w 10"/>
                <a:gd name="T107" fmla="*/ 5 h 13"/>
                <a:gd name="T108" fmla="*/ 9 w 10"/>
                <a:gd name="T109" fmla="*/ 3 h 13"/>
                <a:gd name="T110" fmla="*/ 9 w 10"/>
                <a:gd name="T111" fmla="*/ 3 h 13"/>
                <a:gd name="T112" fmla="*/ 9 w 10"/>
                <a:gd name="T113" fmla="*/ 3 h 13"/>
                <a:gd name="T114" fmla="*/ 10 w 10"/>
                <a:gd name="T1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" h="13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15"/>
            <p:cNvSpPr/>
            <p:nvPr/>
          </p:nvSpPr>
          <p:spPr bwMode="auto">
            <a:xfrm>
              <a:off x="5910263" y="3443288"/>
              <a:ext cx="4763" cy="4763"/>
            </a:xfrm>
            <a:custGeom>
              <a:avLst/>
              <a:gdLst>
                <a:gd name="T0" fmla="*/ 1 w 3"/>
                <a:gd name="T1" fmla="*/ 2 h 3"/>
                <a:gd name="T2" fmla="*/ 1 w 3"/>
                <a:gd name="T3" fmla="*/ 0 h 3"/>
                <a:gd name="T4" fmla="*/ 1 w 3"/>
                <a:gd name="T5" fmla="*/ 0 h 3"/>
                <a:gd name="T6" fmla="*/ 0 w 3"/>
                <a:gd name="T7" fmla="*/ 2 h 3"/>
                <a:gd name="T8" fmla="*/ 0 w 3"/>
                <a:gd name="T9" fmla="*/ 3 h 3"/>
                <a:gd name="T10" fmla="*/ 1 w 3"/>
                <a:gd name="T11" fmla="*/ 3 h 3"/>
                <a:gd name="T12" fmla="*/ 1 w 3"/>
                <a:gd name="T13" fmla="*/ 3 h 3"/>
                <a:gd name="T14" fmla="*/ 1 w 3"/>
                <a:gd name="T15" fmla="*/ 3 h 3"/>
                <a:gd name="T16" fmla="*/ 1 w 3"/>
                <a:gd name="T17" fmla="*/ 3 h 3"/>
                <a:gd name="T18" fmla="*/ 1 w 3"/>
                <a:gd name="T19" fmla="*/ 3 h 3"/>
                <a:gd name="T20" fmla="*/ 1 w 3"/>
                <a:gd name="T21" fmla="*/ 3 h 3"/>
                <a:gd name="T22" fmla="*/ 1 w 3"/>
                <a:gd name="T23" fmla="*/ 3 h 3"/>
                <a:gd name="T24" fmla="*/ 3 w 3"/>
                <a:gd name="T25" fmla="*/ 3 h 3"/>
                <a:gd name="T26" fmla="*/ 3 w 3"/>
                <a:gd name="T27" fmla="*/ 3 h 3"/>
                <a:gd name="T28" fmla="*/ 3 w 3"/>
                <a:gd name="T29" fmla="*/ 3 h 3"/>
                <a:gd name="T30" fmla="*/ 3 w 3"/>
                <a:gd name="T31" fmla="*/ 3 h 3"/>
                <a:gd name="T32" fmla="*/ 3 w 3"/>
                <a:gd name="T33" fmla="*/ 2 h 3"/>
                <a:gd name="T34" fmla="*/ 3 w 3"/>
                <a:gd name="T35" fmla="*/ 2 h 3"/>
                <a:gd name="T36" fmla="*/ 3 w 3"/>
                <a:gd name="T37" fmla="*/ 2 h 3"/>
                <a:gd name="T38" fmla="*/ 3 w 3"/>
                <a:gd name="T39" fmla="*/ 2 h 3"/>
                <a:gd name="T40" fmla="*/ 1 w 3"/>
                <a:gd name="T41" fmla="*/ 2 h 3"/>
                <a:gd name="T42" fmla="*/ 1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2 h 3"/>
                <a:gd name="T50" fmla="*/ 1 w 3"/>
                <a:gd name="T51" fmla="*/ 2 h 3"/>
                <a:gd name="T52" fmla="*/ 1 w 3"/>
                <a:gd name="T53" fmla="*/ 2 h 3"/>
                <a:gd name="T54" fmla="*/ 1 w 3"/>
                <a:gd name="T55" fmla="*/ 2 h 3"/>
                <a:gd name="T56" fmla="*/ 1 w 3"/>
                <a:gd name="T57" fmla="*/ 2 h 3"/>
                <a:gd name="T58" fmla="*/ 1 w 3"/>
                <a:gd name="T59" fmla="*/ 2 h 3"/>
                <a:gd name="T60" fmla="*/ 1 w 3"/>
                <a:gd name="T61" fmla="*/ 2 h 3"/>
                <a:gd name="T62" fmla="*/ 1 w 3"/>
                <a:gd name="T63" fmla="*/ 2 h 3"/>
                <a:gd name="T64" fmla="*/ 1 w 3"/>
                <a:gd name="T65" fmla="*/ 2 h 3"/>
                <a:gd name="T66" fmla="*/ 1 w 3"/>
                <a:gd name="T67" fmla="*/ 2 h 3"/>
                <a:gd name="T68" fmla="*/ 1 w 3"/>
                <a:gd name="T6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16"/>
            <p:cNvSpPr/>
            <p:nvPr/>
          </p:nvSpPr>
          <p:spPr bwMode="auto">
            <a:xfrm>
              <a:off x="5770563" y="3394075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2 w 2"/>
                <a:gd name="T17" fmla="*/ 3 h 3"/>
                <a:gd name="T18" fmla="*/ 2 w 2"/>
                <a:gd name="T19" fmla="*/ 3 h 3"/>
                <a:gd name="T20" fmla="*/ 2 w 2"/>
                <a:gd name="T21" fmla="*/ 3 h 3"/>
                <a:gd name="T22" fmla="*/ 2 w 2"/>
                <a:gd name="T23" fmla="*/ 1 h 3"/>
                <a:gd name="T24" fmla="*/ 2 w 2"/>
                <a:gd name="T25" fmla="*/ 1 h 3"/>
                <a:gd name="T26" fmla="*/ 2 w 2"/>
                <a:gd name="T27" fmla="*/ 1 h 3"/>
                <a:gd name="T28" fmla="*/ 2 w 2"/>
                <a:gd name="T29" fmla="*/ 1 h 3"/>
                <a:gd name="T30" fmla="*/ 2 w 2"/>
                <a:gd name="T31" fmla="*/ 1 h 3"/>
                <a:gd name="T32" fmla="*/ 2 w 2"/>
                <a:gd name="T33" fmla="*/ 1 h 3"/>
                <a:gd name="T34" fmla="*/ 2 w 2"/>
                <a:gd name="T35" fmla="*/ 1 h 3"/>
                <a:gd name="T36" fmla="*/ 2 w 2"/>
                <a:gd name="T37" fmla="*/ 1 h 3"/>
                <a:gd name="T38" fmla="*/ 2 w 2"/>
                <a:gd name="T39" fmla="*/ 1 h 3"/>
                <a:gd name="T40" fmla="*/ 2 w 2"/>
                <a:gd name="T41" fmla="*/ 0 h 3"/>
                <a:gd name="T42" fmla="*/ 2 w 2"/>
                <a:gd name="T43" fmla="*/ 0 h 3"/>
                <a:gd name="T44" fmla="*/ 2 w 2"/>
                <a:gd name="T45" fmla="*/ 0 h 3"/>
                <a:gd name="T46" fmla="*/ 2 w 2"/>
                <a:gd name="T47" fmla="*/ 0 h 3"/>
                <a:gd name="T48" fmla="*/ 2 w 2"/>
                <a:gd name="T49" fmla="*/ 0 h 3"/>
                <a:gd name="T50" fmla="*/ 2 w 2"/>
                <a:gd name="T51" fmla="*/ 0 h 3"/>
                <a:gd name="T52" fmla="*/ 2 w 2"/>
                <a:gd name="T53" fmla="*/ 0 h 3"/>
                <a:gd name="T54" fmla="*/ 2 w 2"/>
                <a:gd name="T55" fmla="*/ 0 h 3"/>
                <a:gd name="T56" fmla="*/ 2 w 2"/>
                <a:gd name="T57" fmla="*/ 0 h 3"/>
                <a:gd name="T58" fmla="*/ 2 w 2"/>
                <a:gd name="T59" fmla="*/ 0 h 3"/>
                <a:gd name="T60" fmla="*/ 2 w 2"/>
                <a:gd name="T61" fmla="*/ 0 h 3"/>
                <a:gd name="T62" fmla="*/ 2 w 2"/>
                <a:gd name="T63" fmla="*/ 0 h 3"/>
                <a:gd name="T64" fmla="*/ 2 w 2"/>
                <a:gd name="T65" fmla="*/ 0 h 3"/>
                <a:gd name="T66" fmla="*/ 2 w 2"/>
                <a:gd name="T67" fmla="*/ 0 h 3"/>
                <a:gd name="T68" fmla="*/ 2 w 2"/>
                <a:gd name="T69" fmla="*/ 0 h 3"/>
                <a:gd name="T70" fmla="*/ 2 w 2"/>
                <a:gd name="T71" fmla="*/ 0 h 3"/>
                <a:gd name="T72" fmla="*/ 2 w 2"/>
                <a:gd name="T73" fmla="*/ 0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  <a:gd name="T86" fmla="*/ 2 w 2"/>
                <a:gd name="T87" fmla="*/ 0 h 3"/>
                <a:gd name="T88" fmla="*/ 2 w 2"/>
                <a:gd name="T89" fmla="*/ 0 h 3"/>
                <a:gd name="T90" fmla="*/ 0 w 2"/>
                <a:gd name="T91" fmla="*/ 0 h 3"/>
                <a:gd name="T92" fmla="*/ 0 w 2"/>
                <a:gd name="T93" fmla="*/ 0 h 3"/>
                <a:gd name="T94" fmla="*/ 2 w 2"/>
                <a:gd name="T95" fmla="*/ 1 h 3"/>
                <a:gd name="T96" fmla="*/ 2 w 2"/>
                <a:gd name="T97" fmla="*/ 1 h 3"/>
                <a:gd name="T98" fmla="*/ 0 w 2"/>
                <a:gd name="T99" fmla="*/ 1 h 3"/>
                <a:gd name="T100" fmla="*/ 0 w 2"/>
                <a:gd name="T101" fmla="*/ 1 h 3"/>
                <a:gd name="T102" fmla="*/ 0 w 2"/>
                <a:gd name="T103" fmla="*/ 1 h 3"/>
                <a:gd name="T104" fmla="*/ 0 w 2"/>
                <a:gd name="T105" fmla="*/ 1 h 3"/>
                <a:gd name="T106" fmla="*/ 0 w 2"/>
                <a:gd name="T10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17"/>
            <p:cNvSpPr/>
            <p:nvPr/>
          </p:nvSpPr>
          <p:spPr bwMode="auto">
            <a:xfrm>
              <a:off x="5770563" y="3403600"/>
              <a:ext cx="4763" cy="14288"/>
            </a:xfrm>
            <a:custGeom>
              <a:avLst/>
              <a:gdLst>
                <a:gd name="T0" fmla="*/ 0 w 3"/>
                <a:gd name="T1" fmla="*/ 4 h 9"/>
                <a:gd name="T2" fmla="*/ 0 w 3"/>
                <a:gd name="T3" fmla="*/ 4 h 9"/>
                <a:gd name="T4" fmla="*/ 0 w 3"/>
                <a:gd name="T5" fmla="*/ 4 h 9"/>
                <a:gd name="T6" fmla="*/ 0 w 3"/>
                <a:gd name="T7" fmla="*/ 4 h 9"/>
                <a:gd name="T8" fmla="*/ 2 w 3"/>
                <a:gd name="T9" fmla="*/ 5 h 9"/>
                <a:gd name="T10" fmla="*/ 2 w 3"/>
                <a:gd name="T11" fmla="*/ 5 h 9"/>
                <a:gd name="T12" fmla="*/ 0 w 3"/>
                <a:gd name="T13" fmla="*/ 5 h 9"/>
                <a:gd name="T14" fmla="*/ 0 w 3"/>
                <a:gd name="T15" fmla="*/ 5 h 9"/>
                <a:gd name="T16" fmla="*/ 0 w 3"/>
                <a:gd name="T17" fmla="*/ 5 h 9"/>
                <a:gd name="T18" fmla="*/ 0 w 3"/>
                <a:gd name="T19" fmla="*/ 5 h 9"/>
                <a:gd name="T20" fmla="*/ 0 w 3"/>
                <a:gd name="T21" fmla="*/ 5 h 9"/>
                <a:gd name="T22" fmla="*/ 0 w 3"/>
                <a:gd name="T23" fmla="*/ 5 h 9"/>
                <a:gd name="T24" fmla="*/ 2 w 3"/>
                <a:gd name="T25" fmla="*/ 5 h 9"/>
                <a:gd name="T26" fmla="*/ 2 w 3"/>
                <a:gd name="T27" fmla="*/ 5 h 9"/>
                <a:gd name="T28" fmla="*/ 2 w 3"/>
                <a:gd name="T29" fmla="*/ 5 h 9"/>
                <a:gd name="T30" fmla="*/ 2 w 3"/>
                <a:gd name="T31" fmla="*/ 5 h 9"/>
                <a:gd name="T32" fmla="*/ 0 w 3"/>
                <a:gd name="T33" fmla="*/ 7 h 9"/>
                <a:gd name="T34" fmla="*/ 2 w 3"/>
                <a:gd name="T35" fmla="*/ 7 h 9"/>
                <a:gd name="T36" fmla="*/ 2 w 3"/>
                <a:gd name="T37" fmla="*/ 7 h 9"/>
                <a:gd name="T38" fmla="*/ 2 w 3"/>
                <a:gd name="T39" fmla="*/ 7 h 9"/>
                <a:gd name="T40" fmla="*/ 2 w 3"/>
                <a:gd name="T41" fmla="*/ 7 h 9"/>
                <a:gd name="T42" fmla="*/ 2 w 3"/>
                <a:gd name="T43" fmla="*/ 7 h 9"/>
                <a:gd name="T44" fmla="*/ 2 w 3"/>
                <a:gd name="T45" fmla="*/ 7 h 9"/>
                <a:gd name="T46" fmla="*/ 2 w 3"/>
                <a:gd name="T47" fmla="*/ 7 h 9"/>
                <a:gd name="T48" fmla="*/ 2 w 3"/>
                <a:gd name="T49" fmla="*/ 7 h 9"/>
                <a:gd name="T50" fmla="*/ 2 w 3"/>
                <a:gd name="T51" fmla="*/ 9 h 9"/>
                <a:gd name="T52" fmla="*/ 2 w 3"/>
                <a:gd name="T53" fmla="*/ 9 h 9"/>
                <a:gd name="T54" fmla="*/ 2 w 3"/>
                <a:gd name="T55" fmla="*/ 9 h 9"/>
                <a:gd name="T56" fmla="*/ 2 w 3"/>
                <a:gd name="T57" fmla="*/ 9 h 9"/>
                <a:gd name="T58" fmla="*/ 3 w 3"/>
                <a:gd name="T59" fmla="*/ 9 h 9"/>
                <a:gd name="T60" fmla="*/ 3 w 3"/>
                <a:gd name="T61" fmla="*/ 9 h 9"/>
                <a:gd name="T62" fmla="*/ 3 w 3"/>
                <a:gd name="T63" fmla="*/ 9 h 9"/>
                <a:gd name="T64" fmla="*/ 3 w 3"/>
                <a:gd name="T65" fmla="*/ 7 h 9"/>
                <a:gd name="T66" fmla="*/ 3 w 3"/>
                <a:gd name="T67" fmla="*/ 7 h 9"/>
                <a:gd name="T68" fmla="*/ 3 w 3"/>
                <a:gd name="T69" fmla="*/ 7 h 9"/>
                <a:gd name="T70" fmla="*/ 3 w 3"/>
                <a:gd name="T71" fmla="*/ 7 h 9"/>
                <a:gd name="T72" fmla="*/ 3 w 3"/>
                <a:gd name="T73" fmla="*/ 5 h 9"/>
                <a:gd name="T74" fmla="*/ 3 w 3"/>
                <a:gd name="T75" fmla="*/ 5 h 9"/>
                <a:gd name="T76" fmla="*/ 3 w 3"/>
                <a:gd name="T77" fmla="*/ 4 h 9"/>
                <a:gd name="T78" fmla="*/ 3 w 3"/>
                <a:gd name="T79" fmla="*/ 4 h 9"/>
                <a:gd name="T80" fmla="*/ 3 w 3"/>
                <a:gd name="T81" fmla="*/ 2 h 9"/>
                <a:gd name="T82" fmla="*/ 3 w 3"/>
                <a:gd name="T83" fmla="*/ 2 h 9"/>
                <a:gd name="T84" fmla="*/ 2 w 3"/>
                <a:gd name="T85" fmla="*/ 2 h 9"/>
                <a:gd name="T86" fmla="*/ 2 w 3"/>
                <a:gd name="T87" fmla="*/ 0 h 9"/>
                <a:gd name="T88" fmla="*/ 2 w 3"/>
                <a:gd name="T89" fmla="*/ 0 h 9"/>
                <a:gd name="T90" fmla="*/ 2 w 3"/>
                <a:gd name="T91" fmla="*/ 0 h 9"/>
                <a:gd name="T92" fmla="*/ 0 w 3"/>
                <a:gd name="T93" fmla="*/ 0 h 9"/>
                <a:gd name="T94" fmla="*/ 0 w 3"/>
                <a:gd name="T95" fmla="*/ 0 h 9"/>
                <a:gd name="T96" fmla="*/ 0 w 3"/>
                <a:gd name="T97" fmla="*/ 2 h 9"/>
                <a:gd name="T98" fmla="*/ 0 w 3"/>
                <a:gd name="T99" fmla="*/ 2 h 9"/>
                <a:gd name="T100" fmla="*/ 2 w 3"/>
                <a:gd name="T101" fmla="*/ 2 h 9"/>
                <a:gd name="T102" fmla="*/ 2 w 3"/>
                <a:gd name="T103" fmla="*/ 2 h 9"/>
                <a:gd name="T104" fmla="*/ 2 w 3"/>
                <a:gd name="T105" fmla="*/ 2 h 9"/>
                <a:gd name="T106" fmla="*/ 2 w 3"/>
                <a:gd name="T107" fmla="*/ 2 h 9"/>
                <a:gd name="T108" fmla="*/ 2 w 3"/>
                <a:gd name="T109" fmla="*/ 2 h 9"/>
                <a:gd name="T110" fmla="*/ 2 w 3"/>
                <a:gd name="T111" fmla="*/ 2 h 9"/>
                <a:gd name="T112" fmla="*/ 2 w 3"/>
                <a:gd name="T113" fmla="*/ 2 h 9"/>
                <a:gd name="T114" fmla="*/ 2 w 3"/>
                <a:gd name="T115" fmla="*/ 2 h 9"/>
                <a:gd name="T116" fmla="*/ 0 w 3"/>
                <a:gd name="T117" fmla="*/ 2 h 9"/>
                <a:gd name="T118" fmla="*/ 0 w 3"/>
                <a:gd name="T11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" h="9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18"/>
            <p:cNvSpPr/>
            <p:nvPr/>
          </p:nvSpPr>
          <p:spPr bwMode="auto">
            <a:xfrm>
              <a:off x="5773738" y="3387725"/>
              <a:ext cx="4763" cy="6350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0 w 3"/>
                <a:gd name="T7" fmla="*/ 4 h 4"/>
                <a:gd name="T8" fmla="*/ 0 w 3"/>
                <a:gd name="T9" fmla="*/ 4 h 4"/>
                <a:gd name="T10" fmla="*/ 0 w 3"/>
                <a:gd name="T11" fmla="*/ 4 h 4"/>
                <a:gd name="T12" fmla="*/ 0 w 3"/>
                <a:gd name="T13" fmla="*/ 4 h 4"/>
                <a:gd name="T14" fmla="*/ 0 w 3"/>
                <a:gd name="T15" fmla="*/ 4 h 4"/>
                <a:gd name="T16" fmla="*/ 0 w 3"/>
                <a:gd name="T17" fmla="*/ 4 h 4"/>
                <a:gd name="T18" fmla="*/ 0 w 3"/>
                <a:gd name="T19" fmla="*/ 4 h 4"/>
                <a:gd name="T20" fmla="*/ 0 w 3"/>
                <a:gd name="T21" fmla="*/ 4 h 4"/>
                <a:gd name="T22" fmla="*/ 1 w 3"/>
                <a:gd name="T23" fmla="*/ 2 h 4"/>
                <a:gd name="T24" fmla="*/ 1 w 3"/>
                <a:gd name="T25" fmla="*/ 2 h 4"/>
                <a:gd name="T26" fmla="*/ 1 w 3"/>
                <a:gd name="T27" fmla="*/ 2 h 4"/>
                <a:gd name="T28" fmla="*/ 1 w 3"/>
                <a:gd name="T29" fmla="*/ 2 h 4"/>
                <a:gd name="T30" fmla="*/ 3 w 3"/>
                <a:gd name="T31" fmla="*/ 2 h 4"/>
                <a:gd name="T32" fmla="*/ 3 w 3"/>
                <a:gd name="T33" fmla="*/ 2 h 4"/>
                <a:gd name="T34" fmla="*/ 3 w 3"/>
                <a:gd name="T35" fmla="*/ 2 h 4"/>
                <a:gd name="T36" fmla="*/ 3 w 3"/>
                <a:gd name="T37" fmla="*/ 2 h 4"/>
                <a:gd name="T38" fmla="*/ 3 w 3"/>
                <a:gd name="T39" fmla="*/ 2 h 4"/>
                <a:gd name="T40" fmla="*/ 3 w 3"/>
                <a:gd name="T41" fmla="*/ 2 h 4"/>
                <a:gd name="T42" fmla="*/ 3 w 3"/>
                <a:gd name="T43" fmla="*/ 2 h 4"/>
                <a:gd name="T44" fmla="*/ 1 w 3"/>
                <a:gd name="T45" fmla="*/ 2 h 4"/>
                <a:gd name="T46" fmla="*/ 1 w 3"/>
                <a:gd name="T47" fmla="*/ 2 h 4"/>
                <a:gd name="T48" fmla="*/ 1 w 3"/>
                <a:gd name="T49" fmla="*/ 2 h 4"/>
                <a:gd name="T50" fmla="*/ 1 w 3"/>
                <a:gd name="T51" fmla="*/ 2 h 4"/>
                <a:gd name="T52" fmla="*/ 1 w 3"/>
                <a:gd name="T53" fmla="*/ 2 h 4"/>
                <a:gd name="T54" fmla="*/ 1 w 3"/>
                <a:gd name="T55" fmla="*/ 2 h 4"/>
                <a:gd name="T56" fmla="*/ 1 w 3"/>
                <a:gd name="T57" fmla="*/ 2 h 4"/>
                <a:gd name="T58" fmla="*/ 1 w 3"/>
                <a:gd name="T59" fmla="*/ 2 h 4"/>
                <a:gd name="T60" fmla="*/ 1 w 3"/>
                <a:gd name="T61" fmla="*/ 2 h 4"/>
                <a:gd name="T62" fmla="*/ 1 w 3"/>
                <a:gd name="T63" fmla="*/ 2 h 4"/>
                <a:gd name="T64" fmla="*/ 1 w 3"/>
                <a:gd name="T65" fmla="*/ 2 h 4"/>
                <a:gd name="T66" fmla="*/ 1 w 3"/>
                <a:gd name="T67" fmla="*/ 2 h 4"/>
                <a:gd name="T68" fmla="*/ 1 w 3"/>
                <a:gd name="T69" fmla="*/ 0 h 4"/>
                <a:gd name="T70" fmla="*/ 1 w 3"/>
                <a:gd name="T71" fmla="*/ 0 h 4"/>
                <a:gd name="T72" fmla="*/ 1 w 3"/>
                <a:gd name="T73" fmla="*/ 0 h 4"/>
                <a:gd name="T74" fmla="*/ 1 w 3"/>
                <a:gd name="T75" fmla="*/ 0 h 4"/>
                <a:gd name="T76" fmla="*/ 1 w 3"/>
                <a:gd name="T77" fmla="*/ 0 h 4"/>
                <a:gd name="T78" fmla="*/ 1 w 3"/>
                <a:gd name="T79" fmla="*/ 0 h 4"/>
                <a:gd name="T80" fmla="*/ 1 w 3"/>
                <a:gd name="T81" fmla="*/ 0 h 4"/>
                <a:gd name="T82" fmla="*/ 1 w 3"/>
                <a:gd name="T83" fmla="*/ 0 h 4"/>
                <a:gd name="T84" fmla="*/ 1 w 3"/>
                <a:gd name="T85" fmla="*/ 0 h 4"/>
                <a:gd name="T86" fmla="*/ 0 w 3"/>
                <a:gd name="T87" fmla="*/ 2 h 4"/>
                <a:gd name="T88" fmla="*/ 0 w 3"/>
                <a:gd name="T89" fmla="*/ 2 h 4"/>
                <a:gd name="T90" fmla="*/ 0 w 3"/>
                <a:gd name="T91" fmla="*/ 2 h 4"/>
                <a:gd name="T92" fmla="*/ 0 w 3"/>
                <a:gd name="T93" fmla="*/ 2 h 4"/>
                <a:gd name="T94" fmla="*/ 0 w 3"/>
                <a:gd name="T95" fmla="*/ 2 h 4"/>
                <a:gd name="T96" fmla="*/ 0 w 3"/>
                <a:gd name="T97" fmla="*/ 2 h 4"/>
                <a:gd name="T98" fmla="*/ 0 w 3"/>
                <a:gd name="T99" fmla="*/ 2 h 4"/>
                <a:gd name="T100" fmla="*/ 0 w 3"/>
                <a:gd name="T101" fmla="*/ 2 h 4"/>
                <a:gd name="T102" fmla="*/ 0 w 3"/>
                <a:gd name="T10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519"/>
            <p:cNvSpPr/>
            <p:nvPr/>
          </p:nvSpPr>
          <p:spPr bwMode="auto">
            <a:xfrm>
              <a:off x="6048375" y="330676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0 h 2"/>
                <a:gd name="T56" fmla="*/ 2 w 2"/>
                <a:gd name="T57" fmla="*/ 0 h 2"/>
                <a:gd name="T58" fmla="*/ 2 w 2"/>
                <a:gd name="T59" fmla="*/ 0 h 2"/>
                <a:gd name="T60" fmla="*/ 2 w 2"/>
                <a:gd name="T61" fmla="*/ 0 h 2"/>
                <a:gd name="T62" fmla="*/ 2 w 2"/>
                <a:gd name="T63" fmla="*/ 0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0 w 2"/>
                <a:gd name="T71" fmla="*/ 0 h 2"/>
                <a:gd name="T72" fmla="*/ 0 w 2"/>
                <a:gd name="T73" fmla="*/ 0 h 2"/>
                <a:gd name="T74" fmla="*/ 0 w 2"/>
                <a:gd name="T75" fmla="*/ 0 h 2"/>
                <a:gd name="T76" fmla="*/ 0 w 2"/>
                <a:gd name="T77" fmla="*/ 0 h 2"/>
                <a:gd name="T78" fmla="*/ 0 w 2"/>
                <a:gd name="T79" fmla="*/ 0 h 2"/>
                <a:gd name="T80" fmla="*/ 0 w 2"/>
                <a:gd name="T81" fmla="*/ 0 h 2"/>
                <a:gd name="T82" fmla="*/ 0 w 2"/>
                <a:gd name="T83" fmla="*/ 0 h 2"/>
                <a:gd name="T84" fmla="*/ 0 w 2"/>
                <a:gd name="T85" fmla="*/ 0 h 2"/>
                <a:gd name="T86" fmla="*/ 0 w 2"/>
                <a:gd name="T87" fmla="*/ 0 h 2"/>
                <a:gd name="T88" fmla="*/ 0 w 2"/>
                <a:gd name="T89" fmla="*/ 0 h 2"/>
                <a:gd name="T90" fmla="*/ 0 w 2"/>
                <a:gd name="T91" fmla="*/ 2 h 2"/>
                <a:gd name="T92" fmla="*/ 0 w 2"/>
                <a:gd name="T93" fmla="*/ 2 h 2"/>
                <a:gd name="T94" fmla="*/ 0 w 2"/>
                <a:gd name="T95" fmla="*/ 2 h 2"/>
                <a:gd name="T96" fmla="*/ 0 w 2"/>
                <a:gd name="T97" fmla="*/ 2 h 2"/>
                <a:gd name="T98" fmla="*/ 0 w 2"/>
                <a:gd name="T99" fmla="*/ 2 h 2"/>
                <a:gd name="T100" fmla="*/ 0 w 2"/>
                <a:gd name="T101" fmla="*/ 2 h 2"/>
                <a:gd name="T102" fmla="*/ 0 w 2"/>
                <a:gd name="T103" fmla="*/ 2 h 2"/>
                <a:gd name="T104" fmla="*/ 0 w 2"/>
                <a:gd name="T10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20"/>
            <p:cNvSpPr/>
            <p:nvPr/>
          </p:nvSpPr>
          <p:spPr bwMode="auto">
            <a:xfrm>
              <a:off x="6053138" y="335121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0 h 2"/>
                <a:gd name="T54" fmla="*/ 2 w 2"/>
                <a:gd name="T55" fmla="*/ 0 h 2"/>
                <a:gd name="T56" fmla="*/ 2 w 2"/>
                <a:gd name="T57" fmla="*/ 0 h 2"/>
                <a:gd name="T58" fmla="*/ 2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  <a:gd name="T70" fmla="*/ 0 w 2"/>
                <a:gd name="T71" fmla="*/ 0 h 2"/>
                <a:gd name="T72" fmla="*/ 0 w 2"/>
                <a:gd name="T73" fmla="*/ 0 h 2"/>
                <a:gd name="T74" fmla="*/ 0 w 2"/>
                <a:gd name="T75" fmla="*/ 0 h 2"/>
                <a:gd name="T76" fmla="*/ 0 w 2"/>
                <a:gd name="T77" fmla="*/ 0 h 2"/>
                <a:gd name="T78" fmla="*/ 0 w 2"/>
                <a:gd name="T79" fmla="*/ 0 h 2"/>
                <a:gd name="T80" fmla="*/ 0 w 2"/>
                <a:gd name="T8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21"/>
            <p:cNvSpPr/>
            <p:nvPr/>
          </p:nvSpPr>
          <p:spPr bwMode="auto">
            <a:xfrm>
              <a:off x="6053138" y="335121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0 w 2"/>
                <a:gd name="T49" fmla="*/ 0 h 2"/>
                <a:gd name="T50" fmla="*/ 0 w 2"/>
                <a:gd name="T51" fmla="*/ 0 h 2"/>
                <a:gd name="T52" fmla="*/ 0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2 h 2"/>
                <a:gd name="T66" fmla="*/ 0 w 2"/>
                <a:gd name="T6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522"/>
            <p:cNvSpPr/>
            <p:nvPr/>
          </p:nvSpPr>
          <p:spPr bwMode="auto">
            <a:xfrm>
              <a:off x="6051550" y="3349625"/>
              <a:ext cx="4763" cy="1588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3 w 3"/>
                <a:gd name="T11" fmla="*/ 0 h 1"/>
                <a:gd name="T12" fmla="*/ 3 w 3"/>
                <a:gd name="T13" fmla="*/ 0 h 1"/>
                <a:gd name="T14" fmla="*/ 3 w 3"/>
                <a:gd name="T15" fmla="*/ 0 h 1"/>
                <a:gd name="T16" fmla="*/ 1 w 3"/>
                <a:gd name="T17" fmla="*/ 0 h 1"/>
                <a:gd name="T18" fmla="*/ 1 w 3"/>
                <a:gd name="T19" fmla="*/ 0 h 1"/>
                <a:gd name="T20" fmla="*/ 1 w 3"/>
                <a:gd name="T21" fmla="*/ 0 h 1"/>
                <a:gd name="T22" fmla="*/ 1 w 3"/>
                <a:gd name="T23" fmla="*/ 0 h 1"/>
                <a:gd name="T24" fmla="*/ 1 w 3"/>
                <a:gd name="T25" fmla="*/ 0 h 1"/>
                <a:gd name="T26" fmla="*/ 1 w 3"/>
                <a:gd name="T27" fmla="*/ 0 h 1"/>
                <a:gd name="T28" fmla="*/ 1 w 3"/>
                <a:gd name="T29" fmla="*/ 0 h 1"/>
                <a:gd name="T30" fmla="*/ 1 w 3"/>
                <a:gd name="T31" fmla="*/ 0 h 1"/>
                <a:gd name="T32" fmla="*/ 1 w 3"/>
                <a:gd name="T33" fmla="*/ 0 h 1"/>
                <a:gd name="T34" fmla="*/ 0 w 3"/>
                <a:gd name="T35" fmla="*/ 1 h 1"/>
                <a:gd name="T36" fmla="*/ 0 w 3"/>
                <a:gd name="T37" fmla="*/ 1 h 1"/>
                <a:gd name="T38" fmla="*/ 0 w 3"/>
                <a:gd name="T39" fmla="*/ 1 h 1"/>
                <a:gd name="T40" fmla="*/ 0 w 3"/>
                <a:gd name="T41" fmla="*/ 1 h 1"/>
                <a:gd name="T42" fmla="*/ 0 w 3"/>
                <a:gd name="T43" fmla="*/ 1 h 1"/>
                <a:gd name="T44" fmla="*/ 0 w 3"/>
                <a:gd name="T45" fmla="*/ 1 h 1"/>
                <a:gd name="T46" fmla="*/ 0 w 3"/>
                <a:gd name="T47" fmla="*/ 1 h 1"/>
                <a:gd name="T48" fmla="*/ 0 w 3"/>
                <a:gd name="T49" fmla="*/ 1 h 1"/>
                <a:gd name="T50" fmla="*/ 0 w 3"/>
                <a:gd name="T51" fmla="*/ 1 h 1"/>
                <a:gd name="T52" fmla="*/ 1 w 3"/>
                <a:gd name="T53" fmla="*/ 1 h 1"/>
                <a:gd name="T54" fmla="*/ 1 w 3"/>
                <a:gd name="T55" fmla="*/ 1 h 1"/>
                <a:gd name="T56" fmla="*/ 1 w 3"/>
                <a:gd name="T57" fmla="*/ 1 h 1"/>
                <a:gd name="T58" fmla="*/ 1 w 3"/>
                <a:gd name="T59" fmla="*/ 1 h 1"/>
                <a:gd name="T60" fmla="*/ 1 w 3"/>
                <a:gd name="T61" fmla="*/ 1 h 1"/>
                <a:gd name="T62" fmla="*/ 1 w 3"/>
                <a:gd name="T63" fmla="*/ 1 h 1"/>
                <a:gd name="T64" fmla="*/ 1 w 3"/>
                <a:gd name="T65" fmla="*/ 1 h 1"/>
                <a:gd name="T66" fmla="*/ 1 w 3"/>
                <a:gd name="T67" fmla="*/ 1 h 1"/>
                <a:gd name="T68" fmla="*/ 1 w 3"/>
                <a:gd name="T69" fmla="*/ 1 h 1"/>
                <a:gd name="T70" fmla="*/ 1 w 3"/>
                <a:gd name="T71" fmla="*/ 1 h 1"/>
                <a:gd name="T72" fmla="*/ 3 w 3"/>
                <a:gd name="T73" fmla="*/ 1 h 1"/>
                <a:gd name="T74" fmla="*/ 3 w 3"/>
                <a:gd name="T75" fmla="*/ 1 h 1"/>
                <a:gd name="T76" fmla="*/ 3 w 3"/>
                <a:gd name="T77" fmla="*/ 1 h 1"/>
                <a:gd name="T78" fmla="*/ 3 w 3"/>
                <a:gd name="T79" fmla="*/ 1 h 1"/>
                <a:gd name="T80" fmla="*/ 3 w 3"/>
                <a:gd name="T81" fmla="*/ 1 h 1"/>
                <a:gd name="T82" fmla="*/ 3 w 3"/>
                <a:gd name="T83" fmla="*/ 1 h 1"/>
                <a:gd name="T84" fmla="*/ 3 w 3"/>
                <a:gd name="T85" fmla="*/ 1 h 1"/>
                <a:gd name="T86" fmla="*/ 3 w 3"/>
                <a:gd name="T87" fmla="*/ 1 h 1"/>
                <a:gd name="T88" fmla="*/ 3 w 3"/>
                <a:gd name="T89" fmla="*/ 1 h 1"/>
                <a:gd name="T90" fmla="*/ 3 w 3"/>
                <a:gd name="T91" fmla="*/ 1 h 1"/>
                <a:gd name="T92" fmla="*/ 3 w 3"/>
                <a:gd name="T93" fmla="*/ 1 h 1"/>
                <a:gd name="T94" fmla="*/ 3 w 3"/>
                <a:gd name="T95" fmla="*/ 1 h 1"/>
                <a:gd name="T96" fmla="*/ 1 w 3"/>
                <a:gd name="T97" fmla="*/ 1 h 1"/>
                <a:gd name="T98" fmla="*/ 1 w 3"/>
                <a:gd name="T99" fmla="*/ 1 h 1"/>
                <a:gd name="T100" fmla="*/ 1 w 3"/>
                <a:gd name="T101" fmla="*/ 1 h 1"/>
                <a:gd name="T102" fmla="*/ 1 w 3"/>
                <a:gd name="T103" fmla="*/ 1 h 1"/>
                <a:gd name="T104" fmla="*/ 1 w 3"/>
                <a:gd name="T105" fmla="*/ 1 h 1"/>
                <a:gd name="T106" fmla="*/ 1 w 3"/>
                <a:gd name="T107" fmla="*/ 1 h 1"/>
                <a:gd name="T108" fmla="*/ 1 w 3"/>
                <a:gd name="T109" fmla="*/ 1 h 1"/>
                <a:gd name="T110" fmla="*/ 1 w 3"/>
                <a:gd name="T1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523"/>
            <p:cNvSpPr/>
            <p:nvPr/>
          </p:nvSpPr>
          <p:spPr bwMode="auto">
            <a:xfrm>
              <a:off x="6467475" y="3813175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2 w 2"/>
                <a:gd name="T5" fmla="*/ 2 w 2"/>
                <a:gd name="T6" fmla="*/ 2 w 2"/>
                <a:gd name="T7" fmla="*/ 0 w 2"/>
                <a:gd name="T8" fmla="*/ 0 w 2"/>
                <a:gd name="T9" fmla="*/ 0 w 2"/>
                <a:gd name="T10" fmla="*/ 0 w 2"/>
                <a:gd name="T11" fmla="*/ 0 w 2"/>
                <a:gd name="T12" fmla="*/ 0 w 2"/>
                <a:gd name="T13" fmla="*/ 0 w 2"/>
                <a:gd name="T14" fmla="*/ 0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  <a:gd name="T21" fmla="*/ 2 w 2"/>
                <a:gd name="T22" fmla="*/ 2 w 2"/>
                <a:gd name="T23" fmla="*/ 2 w 2"/>
                <a:gd name="T24" fmla="*/ 2 w 2"/>
                <a:gd name="T25" fmla="*/ 2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2 w 2"/>
                <a:gd name="T32" fmla="*/ 2 w 2"/>
                <a:gd name="T33" fmla="*/ 2 w 2"/>
                <a:gd name="T34" fmla="*/ 2 w 2"/>
                <a:gd name="T35" fmla="*/ 2 w 2"/>
                <a:gd name="T36" fmla="*/ 2 w 2"/>
                <a:gd name="T37" fmla="*/ 2 w 2"/>
                <a:gd name="T38" fmla="*/ 2 w 2"/>
                <a:gd name="T39" fmla="*/ 2 w 2"/>
                <a:gd name="T40" fmla="*/ 2 w 2"/>
                <a:gd name="T41" fmla="*/ 2 w 2"/>
                <a:gd name="T42" fmla="*/ 2 w 2"/>
                <a:gd name="T43" fmla="*/ 2 w 2"/>
                <a:gd name="T44" fmla="*/ 2 w 2"/>
                <a:gd name="T45" fmla="*/ 2 w 2"/>
                <a:gd name="T4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524"/>
            <p:cNvSpPr/>
            <p:nvPr/>
          </p:nvSpPr>
          <p:spPr bwMode="auto">
            <a:xfrm>
              <a:off x="5749925" y="3327400"/>
              <a:ext cx="3175" cy="635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2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2 h 4"/>
                <a:gd name="T12" fmla="*/ 2 w 2"/>
                <a:gd name="T13" fmla="*/ 2 h 4"/>
                <a:gd name="T14" fmla="*/ 2 w 2"/>
                <a:gd name="T15" fmla="*/ 2 h 4"/>
                <a:gd name="T16" fmla="*/ 2 w 2"/>
                <a:gd name="T17" fmla="*/ 2 h 4"/>
                <a:gd name="T18" fmla="*/ 2 w 2"/>
                <a:gd name="T19" fmla="*/ 2 h 4"/>
                <a:gd name="T20" fmla="*/ 2 w 2"/>
                <a:gd name="T21" fmla="*/ 2 h 4"/>
                <a:gd name="T22" fmla="*/ 2 w 2"/>
                <a:gd name="T23" fmla="*/ 2 h 4"/>
                <a:gd name="T24" fmla="*/ 2 w 2"/>
                <a:gd name="T25" fmla="*/ 4 h 4"/>
                <a:gd name="T26" fmla="*/ 2 w 2"/>
                <a:gd name="T27" fmla="*/ 4 h 4"/>
                <a:gd name="T28" fmla="*/ 2 w 2"/>
                <a:gd name="T29" fmla="*/ 2 h 4"/>
                <a:gd name="T30" fmla="*/ 2 w 2"/>
                <a:gd name="T31" fmla="*/ 2 h 4"/>
                <a:gd name="T32" fmla="*/ 2 w 2"/>
                <a:gd name="T33" fmla="*/ 2 h 4"/>
                <a:gd name="T34" fmla="*/ 2 w 2"/>
                <a:gd name="T35" fmla="*/ 2 h 4"/>
                <a:gd name="T36" fmla="*/ 2 w 2"/>
                <a:gd name="T37" fmla="*/ 2 h 4"/>
                <a:gd name="T38" fmla="*/ 2 w 2"/>
                <a:gd name="T39" fmla="*/ 2 h 4"/>
                <a:gd name="T40" fmla="*/ 2 w 2"/>
                <a:gd name="T41" fmla="*/ 2 h 4"/>
                <a:gd name="T42" fmla="*/ 2 w 2"/>
                <a:gd name="T43" fmla="*/ 2 h 4"/>
                <a:gd name="T44" fmla="*/ 2 w 2"/>
                <a:gd name="T45" fmla="*/ 2 h 4"/>
                <a:gd name="T46" fmla="*/ 2 w 2"/>
                <a:gd name="T47" fmla="*/ 2 h 4"/>
                <a:gd name="T48" fmla="*/ 2 w 2"/>
                <a:gd name="T49" fmla="*/ 2 h 4"/>
                <a:gd name="T50" fmla="*/ 2 w 2"/>
                <a:gd name="T51" fmla="*/ 0 h 4"/>
                <a:gd name="T52" fmla="*/ 2 w 2"/>
                <a:gd name="T53" fmla="*/ 0 h 4"/>
                <a:gd name="T54" fmla="*/ 2 w 2"/>
                <a:gd name="T55" fmla="*/ 0 h 4"/>
                <a:gd name="T56" fmla="*/ 2 w 2"/>
                <a:gd name="T57" fmla="*/ 0 h 4"/>
                <a:gd name="T58" fmla="*/ 2 w 2"/>
                <a:gd name="T59" fmla="*/ 0 h 4"/>
                <a:gd name="T60" fmla="*/ 2 w 2"/>
                <a:gd name="T61" fmla="*/ 0 h 4"/>
                <a:gd name="T62" fmla="*/ 2 w 2"/>
                <a:gd name="T63" fmla="*/ 0 h 4"/>
                <a:gd name="T64" fmla="*/ 2 w 2"/>
                <a:gd name="T65" fmla="*/ 0 h 4"/>
                <a:gd name="T66" fmla="*/ 0 w 2"/>
                <a:gd name="T67" fmla="*/ 0 h 4"/>
                <a:gd name="T68" fmla="*/ 0 w 2"/>
                <a:gd name="T69" fmla="*/ 0 h 4"/>
                <a:gd name="T70" fmla="*/ 0 w 2"/>
                <a:gd name="T71" fmla="*/ 0 h 4"/>
                <a:gd name="T72" fmla="*/ 0 w 2"/>
                <a:gd name="T73" fmla="*/ 0 h 4"/>
                <a:gd name="T74" fmla="*/ 0 w 2"/>
                <a:gd name="T75" fmla="*/ 0 h 4"/>
                <a:gd name="T76" fmla="*/ 0 w 2"/>
                <a:gd name="T77" fmla="*/ 2 h 4"/>
                <a:gd name="T78" fmla="*/ 0 w 2"/>
                <a:gd name="T79" fmla="*/ 2 h 4"/>
                <a:gd name="T80" fmla="*/ 0 w 2"/>
                <a:gd name="T81" fmla="*/ 2 h 4"/>
                <a:gd name="T82" fmla="*/ 0 w 2"/>
                <a:gd name="T8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525"/>
            <p:cNvSpPr/>
            <p:nvPr/>
          </p:nvSpPr>
          <p:spPr bwMode="auto">
            <a:xfrm>
              <a:off x="5708650" y="3370263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0 w 1"/>
                <a:gd name="T16" fmla="*/ 0 w 1"/>
                <a:gd name="T17" fmla="*/ 0 w 1"/>
                <a:gd name="T18" fmla="*/ 0 w 1"/>
                <a:gd name="T19" fmla="*/ 0 w 1"/>
                <a:gd name="T20" fmla="*/ 0 w 1"/>
                <a:gd name="T21" fmla="*/ 0 w 1"/>
                <a:gd name="T22" fmla="*/ 0 w 1"/>
                <a:gd name="T23" fmla="*/ 0 w 1"/>
                <a:gd name="T24" fmla="*/ 0 w 1"/>
                <a:gd name="T25" fmla="*/ 0 w 1"/>
                <a:gd name="T26" fmla="*/ 0 w 1"/>
                <a:gd name="T27" fmla="*/ 0 w 1"/>
                <a:gd name="T28" fmla="*/ 0 w 1"/>
                <a:gd name="T29" fmla="*/ 1 w 1"/>
                <a:gd name="T30" fmla="*/ 1 w 1"/>
                <a:gd name="T31" fmla="*/ 1 w 1"/>
                <a:gd name="T32" fmla="*/ 1 w 1"/>
                <a:gd name="T33" fmla="*/ 1 w 1"/>
                <a:gd name="T34" fmla="*/ 1 w 1"/>
                <a:gd name="T35" fmla="*/ 1 w 1"/>
                <a:gd name="T36" fmla="*/ 1 w 1"/>
                <a:gd name="T37" fmla="*/ 1 w 1"/>
                <a:gd name="T38" fmla="*/ 1 w 1"/>
                <a:gd name="T39" fmla="*/ 1 w 1"/>
                <a:gd name="T40" fmla="*/ 1 w 1"/>
                <a:gd name="T41" fmla="*/ 1 w 1"/>
                <a:gd name="T42" fmla="*/ 1 w 1"/>
                <a:gd name="T43" fmla="*/ 1 w 1"/>
                <a:gd name="T44" fmla="*/ 1 w 1"/>
                <a:gd name="T45" fmla="*/ 1 w 1"/>
                <a:gd name="T46" fmla="*/ 1 w 1"/>
                <a:gd name="T47" fmla="*/ 1 w 1"/>
                <a:gd name="T48" fmla="*/ 1 w 1"/>
                <a:gd name="T49" fmla="*/ 1 w 1"/>
                <a:gd name="T50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526"/>
            <p:cNvSpPr/>
            <p:nvPr/>
          </p:nvSpPr>
          <p:spPr bwMode="auto">
            <a:xfrm>
              <a:off x="5702300" y="3370263"/>
              <a:ext cx="6350" cy="1588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2 w 4"/>
                <a:gd name="T5" fmla="*/ 0 h 1"/>
                <a:gd name="T6" fmla="*/ 2 w 4"/>
                <a:gd name="T7" fmla="*/ 0 h 1"/>
                <a:gd name="T8" fmla="*/ 2 w 4"/>
                <a:gd name="T9" fmla="*/ 0 h 1"/>
                <a:gd name="T10" fmla="*/ 2 w 4"/>
                <a:gd name="T11" fmla="*/ 0 h 1"/>
                <a:gd name="T12" fmla="*/ 2 w 4"/>
                <a:gd name="T13" fmla="*/ 0 h 1"/>
                <a:gd name="T14" fmla="*/ 2 w 4"/>
                <a:gd name="T15" fmla="*/ 0 h 1"/>
                <a:gd name="T16" fmla="*/ 2 w 4"/>
                <a:gd name="T17" fmla="*/ 1 h 1"/>
                <a:gd name="T18" fmla="*/ 2 w 4"/>
                <a:gd name="T19" fmla="*/ 1 h 1"/>
                <a:gd name="T20" fmla="*/ 0 w 4"/>
                <a:gd name="T21" fmla="*/ 1 h 1"/>
                <a:gd name="T22" fmla="*/ 0 w 4"/>
                <a:gd name="T23" fmla="*/ 1 h 1"/>
                <a:gd name="T24" fmla="*/ 0 w 4"/>
                <a:gd name="T25" fmla="*/ 1 h 1"/>
                <a:gd name="T26" fmla="*/ 0 w 4"/>
                <a:gd name="T27" fmla="*/ 1 h 1"/>
                <a:gd name="T28" fmla="*/ 0 w 4"/>
                <a:gd name="T29" fmla="*/ 1 h 1"/>
                <a:gd name="T30" fmla="*/ 0 w 4"/>
                <a:gd name="T31" fmla="*/ 1 h 1"/>
                <a:gd name="T32" fmla="*/ 0 w 4"/>
                <a:gd name="T33" fmla="*/ 1 h 1"/>
                <a:gd name="T34" fmla="*/ 2 w 4"/>
                <a:gd name="T35" fmla="*/ 1 h 1"/>
                <a:gd name="T36" fmla="*/ 2 w 4"/>
                <a:gd name="T37" fmla="*/ 1 h 1"/>
                <a:gd name="T38" fmla="*/ 2 w 4"/>
                <a:gd name="T39" fmla="*/ 1 h 1"/>
                <a:gd name="T40" fmla="*/ 2 w 4"/>
                <a:gd name="T41" fmla="*/ 1 h 1"/>
                <a:gd name="T42" fmla="*/ 2 w 4"/>
                <a:gd name="T43" fmla="*/ 1 h 1"/>
                <a:gd name="T44" fmla="*/ 2 w 4"/>
                <a:gd name="T45" fmla="*/ 1 h 1"/>
                <a:gd name="T46" fmla="*/ 2 w 4"/>
                <a:gd name="T47" fmla="*/ 1 h 1"/>
                <a:gd name="T48" fmla="*/ 4 w 4"/>
                <a:gd name="T49" fmla="*/ 1 h 1"/>
                <a:gd name="T50" fmla="*/ 4 w 4"/>
                <a:gd name="T51" fmla="*/ 1 h 1"/>
                <a:gd name="T52" fmla="*/ 4 w 4"/>
                <a:gd name="T53" fmla="*/ 1 h 1"/>
                <a:gd name="T54" fmla="*/ 4 w 4"/>
                <a:gd name="T55" fmla="*/ 0 h 1"/>
                <a:gd name="T56" fmla="*/ 4 w 4"/>
                <a:gd name="T57" fmla="*/ 0 h 1"/>
                <a:gd name="T58" fmla="*/ 4 w 4"/>
                <a:gd name="T59" fmla="*/ 0 h 1"/>
                <a:gd name="T60" fmla="*/ 4 w 4"/>
                <a:gd name="T61" fmla="*/ 0 h 1"/>
                <a:gd name="T62" fmla="*/ 4 w 4"/>
                <a:gd name="T6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527"/>
            <p:cNvSpPr/>
            <p:nvPr/>
          </p:nvSpPr>
          <p:spPr bwMode="auto">
            <a:xfrm>
              <a:off x="5749925" y="3362325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0 w 3"/>
                <a:gd name="T13" fmla="*/ 2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2 w 3"/>
                <a:gd name="T29" fmla="*/ 2 h 2"/>
                <a:gd name="T30" fmla="*/ 2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2 h 2"/>
                <a:gd name="T40" fmla="*/ 2 w 3"/>
                <a:gd name="T41" fmla="*/ 2 h 2"/>
                <a:gd name="T42" fmla="*/ 2 w 3"/>
                <a:gd name="T43" fmla="*/ 2 h 2"/>
                <a:gd name="T44" fmla="*/ 2 w 3"/>
                <a:gd name="T45" fmla="*/ 2 h 2"/>
                <a:gd name="T46" fmla="*/ 2 w 3"/>
                <a:gd name="T47" fmla="*/ 2 h 2"/>
                <a:gd name="T48" fmla="*/ 3 w 3"/>
                <a:gd name="T49" fmla="*/ 0 h 2"/>
                <a:gd name="T50" fmla="*/ 3 w 3"/>
                <a:gd name="T51" fmla="*/ 0 h 2"/>
                <a:gd name="T52" fmla="*/ 3 w 3"/>
                <a:gd name="T53" fmla="*/ 0 h 2"/>
                <a:gd name="T54" fmla="*/ 3 w 3"/>
                <a:gd name="T55" fmla="*/ 0 h 2"/>
                <a:gd name="T56" fmla="*/ 3 w 3"/>
                <a:gd name="T57" fmla="*/ 0 h 2"/>
                <a:gd name="T58" fmla="*/ 3 w 3"/>
                <a:gd name="T59" fmla="*/ 0 h 2"/>
                <a:gd name="T60" fmla="*/ 3 w 3"/>
                <a:gd name="T61" fmla="*/ 0 h 2"/>
                <a:gd name="T62" fmla="*/ 3 w 3"/>
                <a:gd name="T63" fmla="*/ 0 h 2"/>
                <a:gd name="T64" fmla="*/ 3 w 3"/>
                <a:gd name="T65" fmla="*/ 0 h 2"/>
                <a:gd name="T66" fmla="*/ 3 w 3"/>
                <a:gd name="T67" fmla="*/ 0 h 2"/>
                <a:gd name="T68" fmla="*/ 3 w 3"/>
                <a:gd name="T69" fmla="*/ 0 h 2"/>
                <a:gd name="T70" fmla="*/ 3 w 3"/>
                <a:gd name="T71" fmla="*/ 0 h 2"/>
                <a:gd name="T72" fmla="*/ 2 w 3"/>
                <a:gd name="T73" fmla="*/ 0 h 2"/>
                <a:gd name="T74" fmla="*/ 2 w 3"/>
                <a:gd name="T75" fmla="*/ 0 h 2"/>
                <a:gd name="T76" fmla="*/ 2 w 3"/>
                <a:gd name="T77" fmla="*/ 0 h 2"/>
                <a:gd name="T78" fmla="*/ 2 w 3"/>
                <a:gd name="T79" fmla="*/ 0 h 2"/>
                <a:gd name="T80" fmla="*/ 2 w 3"/>
                <a:gd name="T81" fmla="*/ 0 h 2"/>
                <a:gd name="T82" fmla="*/ 2 w 3"/>
                <a:gd name="T83" fmla="*/ 0 h 2"/>
                <a:gd name="T84" fmla="*/ 2 w 3"/>
                <a:gd name="T85" fmla="*/ 0 h 2"/>
                <a:gd name="T86" fmla="*/ 2 w 3"/>
                <a:gd name="T87" fmla="*/ 0 h 2"/>
                <a:gd name="T88" fmla="*/ 2 w 3"/>
                <a:gd name="T89" fmla="*/ 0 h 2"/>
                <a:gd name="T90" fmla="*/ 2 w 3"/>
                <a:gd name="T91" fmla="*/ 0 h 2"/>
                <a:gd name="T92" fmla="*/ 2 w 3"/>
                <a:gd name="T93" fmla="*/ 0 h 2"/>
                <a:gd name="T94" fmla="*/ 2 w 3"/>
                <a:gd name="T95" fmla="*/ 0 h 2"/>
                <a:gd name="T96" fmla="*/ 0 w 3"/>
                <a:gd name="T97" fmla="*/ 0 h 2"/>
                <a:gd name="T98" fmla="*/ 0 w 3"/>
                <a:gd name="T99" fmla="*/ 0 h 2"/>
                <a:gd name="T100" fmla="*/ 0 w 3"/>
                <a:gd name="T101" fmla="*/ 0 h 2"/>
                <a:gd name="T102" fmla="*/ 0 w 3"/>
                <a:gd name="T103" fmla="*/ 0 h 2"/>
                <a:gd name="T104" fmla="*/ 0 w 3"/>
                <a:gd name="T105" fmla="*/ 0 h 2"/>
                <a:gd name="T106" fmla="*/ 0 w 3"/>
                <a:gd name="T107" fmla="*/ 0 h 2"/>
                <a:gd name="T108" fmla="*/ 0 w 3"/>
                <a:gd name="T109" fmla="*/ 0 h 2"/>
                <a:gd name="T110" fmla="*/ 0 w 3"/>
                <a:gd name="T111" fmla="*/ 0 h 2"/>
                <a:gd name="T112" fmla="*/ 0 w 3"/>
                <a:gd name="T113" fmla="*/ 0 h 2"/>
                <a:gd name="T114" fmla="*/ 0 w 3"/>
                <a:gd name="T115" fmla="*/ 0 h 2"/>
                <a:gd name="T116" fmla="*/ 0 w 3"/>
                <a:gd name="T117" fmla="*/ 2 h 2"/>
                <a:gd name="T118" fmla="*/ 0 w 3"/>
                <a:gd name="T119" fmla="*/ 2 h 2"/>
                <a:gd name="T120" fmla="*/ 0 w 3"/>
                <a:gd name="T121" fmla="*/ 2 h 2"/>
                <a:gd name="T122" fmla="*/ 0 w 3"/>
                <a:gd name="T123" fmla="*/ 2 h 2"/>
                <a:gd name="T124" fmla="*/ 0 w 3"/>
                <a:gd name="T12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528"/>
            <p:cNvSpPr/>
            <p:nvPr/>
          </p:nvSpPr>
          <p:spPr bwMode="auto">
            <a:xfrm>
              <a:off x="5757863" y="335915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0 h 2"/>
                <a:gd name="T36" fmla="*/ 2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0 w 2"/>
                <a:gd name="T49" fmla="*/ 0 h 2"/>
                <a:gd name="T50" fmla="*/ 0 w 2"/>
                <a:gd name="T51" fmla="*/ 0 h 2"/>
                <a:gd name="T52" fmla="*/ 0 w 2"/>
                <a:gd name="T53" fmla="*/ 0 h 2"/>
                <a:gd name="T54" fmla="*/ 0 w 2"/>
                <a:gd name="T55" fmla="*/ 0 h 2"/>
                <a:gd name="T56" fmla="*/ 0 w 2"/>
                <a:gd name="T57" fmla="*/ 0 h 2"/>
                <a:gd name="T58" fmla="*/ 0 w 2"/>
                <a:gd name="T59" fmla="*/ 0 h 2"/>
                <a:gd name="T60" fmla="*/ 0 w 2"/>
                <a:gd name="T61" fmla="*/ 0 h 2"/>
                <a:gd name="T62" fmla="*/ 0 w 2"/>
                <a:gd name="T63" fmla="*/ 0 h 2"/>
                <a:gd name="T64" fmla="*/ 0 w 2"/>
                <a:gd name="T65" fmla="*/ 0 h 2"/>
                <a:gd name="T66" fmla="*/ 0 w 2"/>
                <a:gd name="T67" fmla="*/ 0 h 2"/>
                <a:gd name="T68" fmla="*/ 0 w 2"/>
                <a:gd name="T69" fmla="*/ 0 h 2"/>
                <a:gd name="T70" fmla="*/ 0 w 2"/>
                <a:gd name="T71" fmla="*/ 0 h 2"/>
                <a:gd name="T72" fmla="*/ 0 w 2"/>
                <a:gd name="T73" fmla="*/ 2 h 2"/>
                <a:gd name="T74" fmla="*/ 0 w 2"/>
                <a:gd name="T7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529"/>
            <p:cNvSpPr/>
            <p:nvPr/>
          </p:nvSpPr>
          <p:spPr bwMode="auto">
            <a:xfrm>
              <a:off x="5697538" y="3370263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3 w 3"/>
                <a:gd name="T7" fmla="*/ 0 h 1"/>
                <a:gd name="T8" fmla="*/ 3 w 3"/>
                <a:gd name="T9" fmla="*/ 0 h 1"/>
                <a:gd name="T10" fmla="*/ 3 w 3"/>
                <a:gd name="T11" fmla="*/ 0 h 1"/>
                <a:gd name="T12" fmla="*/ 2 w 3"/>
                <a:gd name="T13" fmla="*/ 0 h 1"/>
                <a:gd name="T14" fmla="*/ 2 w 3"/>
                <a:gd name="T15" fmla="*/ 0 h 1"/>
                <a:gd name="T16" fmla="*/ 2 w 3"/>
                <a:gd name="T17" fmla="*/ 1 h 1"/>
                <a:gd name="T18" fmla="*/ 2 w 3"/>
                <a:gd name="T19" fmla="*/ 1 h 1"/>
                <a:gd name="T20" fmla="*/ 2 w 3"/>
                <a:gd name="T21" fmla="*/ 1 h 1"/>
                <a:gd name="T22" fmla="*/ 2 w 3"/>
                <a:gd name="T23" fmla="*/ 1 h 1"/>
                <a:gd name="T24" fmla="*/ 0 w 3"/>
                <a:gd name="T25" fmla="*/ 1 h 1"/>
                <a:gd name="T26" fmla="*/ 0 w 3"/>
                <a:gd name="T27" fmla="*/ 1 h 1"/>
                <a:gd name="T28" fmla="*/ 0 w 3"/>
                <a:gd name="T29" fmla="*/ 1 h 1"/>
                <a:gd name="T30" fmla="*/ 0 w 3"/>
                <a:gd name="T31" fmla="*/ 1 h 1"/>
                <a:gd name="T32" fmla="*/ 0 w 3"/>
                <a:gd name="T33" fmla="*/ 1 h 1"/>
                <a:gd name="T34" fmla="*/ 0 w 3"/>
                <a:gd name="T35" fmla="*/ 1 h 1"/>
                <a:gd name="T36" fmla="*/ 0 w 3"/>
                <a:gd name="T37" fmla="*/ 1 h 1"/>
                <a:gd name="T38" fmla="*/ 0 w 3"/>
                <a:gd name="T39" fmla="*/ 1 h 1"/>
                <a:gd name="T40" fmla="*/ 2 w 3"/>
                <a:gd name="T41" fmla="*/ 1 h 1"/>
                <a:gd name="T42" fmla="*/ 2 w 3"/>
                <a:gd name="T43" fmla="*/ 1 h 1"/>
                <a:gd name="T44" fmla="*/ 2 w 3"/>
                <a:gd name="T45" fmla="*/ 1 h 1"/>
                <a:gd name="T46" fmla="*/ 2 w 3"/>
                <a:gd name="T47" fmla="*/ 1 h 1"/>
                <a:gd name="T48" fmla="*/ 2 w 3"/>
                <a:gd name="T49" fmla="*/ 1 h 1"/>
                <a:gd name="T50" fmla="*/ 2 w 3"/>
                <a:gd name="T51" fmla="*/ 1 h 1"/>
                <a:gd name="T52" fmla="*/ 2 w 3"/>
                <a:gd name="T53" fmla="*/ 1 h 1"/>
                <a:gd name="T54" fmla="*/ 3 w 3"/>
                <a:gd name="T55" fmla="*/ 1 h 1"/>
                <a:gd name="T56" fmla="*/ 3 w 3"/>
                <a:gd name="T57" fmla="*/ 1 h 1"/>
                <a:gd name="T58" fmla="*/ 3 w 3"/>
                <a:gd name="T59" fmla="*/ 1 h 1"/>
                <a:gd name="T60" fmla="*/ 3 w 3"/>
                <a:gd name="T61" fmla="*/ 1 h 1"/>
                <a:gd name="T62" fmla="*/ 3 w 3"/>
                <a:gd name="T63" fmla="*/ 1 h 1"/>
                <a:gd name="T64" fmla="*/ 3 w 3"/>
                <a:gd name="T65" fmla="*/ 1 h 1"/>
                <a:gd name="T66" fmla="*/ 3 w 3"/>
                <a:gd name="T67" fmla="*/ 1 h 1"/>
                <a:gd name="T68" fmla="*/ 3 w 3"/>
                <a:gd name="T69" fmla="*/ 1 h 1"/>
                <a:gd name="T70" fmla="*/ 3 w 3"/>
                <a:gd name="T71" fmla="*/ 1 h 1"/>
                <a:gd name="T72" fmla="*/ 3 w 3"/>
                <a:gd name="T7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530"/>
            <p:cNvSpPr/>
            <p:nvPr/>
          </p:nvSpPr>
          <p:spPr bwMode="auto">
            <a:xfrm>
              <a:off x="5883275" y="3322638"/>
              <a:ext cx="34925" cy="20638"/>
            </a:xfrm>
            <a:custGeom>
              <a:avLst/>
              <a:gdLst>
                <a:gd name="T0" fmla="*/ 13 w 22"/>
                <a:gd name="T1" fmla="*/ 2 h 13"/>
                <a:gd name="T2" fmla="*/ 12 w 22"/>
                <a:gd name="T3" fmla="*/ 2 h 13"/>
                <a:gd name="T4" fmla="*/ 15 w 22"/>
                <a:gd name="T5" fmla="*/ 0 h 13"/>
                <a:gd name="T6" fmla="*/ 12 w 22"/>
                <a:gd name="T7" fmla="*/ 0 h 13"/>
                <a:gd name="T8" fmla="*/ 8 w 22"/>
                <a:gd name="T9" fmla="*/ 0 h 13"/>
                <a:gd name="T10" fmla="*/ 7 w 22"/>
                <a:gd name="T11" fmla="*/ 2 h 13"/>
                <a:gd name="T12" fmla="*/ 5 w 22"/>
                <a:gd name="T13" fmla="*/ 2 h 13"/>
                <a:gd name="T14" fmla="*/ 5 w 22"/>
                <a:gd name="T15" fmla="*/ 2 h 13"/>
                <a:gd name="T16" fmla="*/ 5 w 22"/>
                <a:gd name="T17" fmla="*/ 3 h 13"/>
                <a:gd name="T18" fmla="*/ 5 w 22"/>
                <a:gd name="T19" fmla="*/ 3 h 13"/>
                <a:gd name="T20" fmla="*/ 7 w 22"/>
                <a:gd name="T21" fmla="*/ 3 h 13"/>
                <a:gd name="T22" fmla="*/ 7 w 22"/>
                <a:gd name="T23" fmla="*/ 3 h 13"/>
                <a:gd name="T24" fmla="*/ 5 w 22"/>
                <a:gd name="T25" fmla="*/ 3 h 13"/>
                <a:gd name="T26" fmla="*/ 3 w 22"/>
                <a:gd name="T27" fmla="*/ 3 h 13"/>
                <a:gd name="T28" fmla="*/ 3 w 22"/>
                <a:gd name="T29" fmla="*/ 5 h 13"/>
                <a:gd name="T30" fmla="*/ 5 w 22"/>
                <a:gd name="T31" fmla="*/ 7 h 13"/>
                <a:gd name="T32" fmla="*/ 7 w 22"/>
                <a:gd name="T33" fmla="*/ 7 h 13"/>
                <a:gd name="T34" fmla="*/ 7 w 22"/>
                <a:gd name="T35" fmla="*/ 8 h 13"/>
                <a:gd name="T36" fmla="*/ 7 w 22"/>
                <a:gd name="T37" fmla="*/ 8 h 13"/>
                <a:gd name="T38" fmla="*/ 5 w 22"/>
                <a:gd name="T39" fmla="*/ 7 h 13"/>
                <a:gd name="T40" fmla="*/ 3 w 22"/>
                <a:gd name="T41" fmla="*/ 7 h 13"/>
                <a:gd name="T42" fmla="*/ 2 w 22"/>
                <a:gd name="T43" fmla="*/ 7 h 13"/>
                <a:gd name="T44" fmla="*/ 0 w 22"/>
                <a:gd name="T45" fmla="*/ 7 h 13"/>
                <a:gd name="T46" fmla="*/ 0 w 22"/>
                <a:gd name="T47" fmla="*/ 8 h 13"/>
                <a:gd name="T48" fmla="*/ 0 w 22"/>
                <a:gd name="T49" fmla="*/ 8 h 13"/>
                <a:gd name="T50" fmla="*/ 0 w 22"/>
                <a:gd name="T51" fmla="*/ 12 h 13"/>
                <a:gd name="T52" fmla="*/ 0 w 22"/>
                <a:gd name="T53" fmla="*/ 12 h 13"/>
                <a:gd name="T54" fmla="*/ 5 w 22"/>
                <a:gd name="T55" fmla="*/ 12 h 13"/>
                <a:gd name="T56" fmla="*/ 7 w 22"/>
                <a:gd name="T57" fmla="*/ 12 h 13"/>
                <a:gd name="T58" fmla="*/ 7 w 22"/>
                <a:gd name="T59" fmla="*/ 12 h 13"/>
                <a:gd name="T60" fmla="*/ 10 w 22"/>
                <a:gd name="T61" fmla="*/ 12 h 13"/>
                <a:gd name="T62" fmla="*/ 10 w 22"/>
                <a:gd name="T63" fmla="*/ 12 h 13"/>
                <a:gd name="T64" fmla="*/ 10 w 22"/>
                <a:gd name="T65" fmla="*/ 12 h 13"/>
                <a:gd name="T66" fmla="*/ 10 w 22"/>
                <a:gd name="T67" fmla="*/ 13 h 13"/>
                <a:gd name="T68" fmla="*/ 12 w 22"/>
                <a:gd name="T69" fmla="*/ 13 h 13"/>
                <a:gd name="T70" fmla="*/ 13 w 22"/>
                <a:gd name="T71" fmla="*/ 13 h 13"/>
                <a:gd name="T72" fmla="*/ 15 w 22"/>
                <a:gd name="T73" fmla="*/ 13 h 13"/>
                <a:gd name="T74" fmla="*/ 13 w 22"/>
                <a:gd name="T75" fmla="*/ 12 h 13"/>
                <a:gd name="T76" fmla="*/ 13 w 22"/>
                <a:gd name="T77" fmla="*/ 12 h 13"/>
                <a:gd name="T78" fmla="*/ 15 w 22"/>
                <a:gd name="T79" fmla="*/ 12 h 13"/>
                <a:gd name="T80" fmla="*/ 17 w 22"/>
                <a:gd name="T81" fmla="*/ 12 h 13"/>
                <a:gd name="T82" fmla="*/ 17 w 22"/>
                <a:gd name="T83" fmla="*/ 12 h 13"/>
                <a:gd name="T84" fmla="*/ 17 w 22"/>
                <a:gd name="T85" fmla="*/ 12 h 13"/>
                <a:gd name="T86" fmla="*/ 18 w 22"/>
                <a:gd name="T87" fmla="*/ 10 h 13"/>
                <a:gd name="T88" fmla="*/ 18 w 22"/>
                <a:gd name="T89" fmla="*/ 10 h 13"/>
                <a:gd name="T90" fmla="*/ 17 w 22"/>
                <a:gd name="T91" fmla="*/ 10 h 13"/>
                <a:gd name="T92" fmla="*/ 18 w 22"/>
                <a:gd name="T93" fmla="*/ 7 h 13"/>
                <a:gd name="T94" fmla="*/ 20 w 22"/>
                <a:gd name="T95" fmla="*/ 7 h 13"/>
                <a:gd name="T96" fmla="*/ 20 w 22"/>
                <a:gd name="T97" fmla="*/ 5 h 13"/>
                <a:gd name="T98" fmla="*/ 22 w 22"/>
                <a:gd name="T99" fmla="*/ 3 h 13"/>
                <a:gd name="T100" fmla="*/ 22 w 22"/>
                <a:gd name="T101" fmla="*/ 2 h 13"/>
                <a:gd name="T102" fmla="*/ 20 w 22"/>
                <a:gd name="T103" fmla="*/ 2 h 13"/>
                <a:gd name="T104" fmla="*/ 20 w 22"/>
                <a:gd name="T105" fmla="*/ 2 h 13"/>
                <a:gd name="T106" fmla="*/ 18 w 22"/>
                <a:gd name="T107" fmla="*/ 3 h 13"/>
                <a:gd name="T108" fmla="*/ 15 w 22"/>
                <a:gd name="T109" fmla="*/ 5 h 13"/>
                <a:gd name="T110" fmla="*/ 17 w 22"/>
                <a:gd name="T111" fmla="*/ 3 h 13"/>
                <a:gd name="T112" fmla="*/ 17 w 22"/>
                <a:gd name="T113" fmla="*/ 2 h 13"/>
                <a:gd name="T114" fmla="*/ 17 w 22"/>
                <a:gd name="T115" fmla="*/ 2 h 13"/>
                <a:gd name="T116" fmla="*/ 15 w 22"/>
                <a:gd name="T117" fmla="*/ 2 h 13"/>
                <a:gd name="T118" fmla="*/ 15 w 22"/>
                <a:gd name="T119" fmla="*/ 3 h 13"/>
                <a:gd name="T120" fmla="*/ 15 w 22"/>
                <a:gd name="T121" fmla="*/ 2 h 13"/>
                <a:gd name="T122" fmla="*/ 15 w 22"/>
                <a:gd name="T12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13">
                  <a:moveTo>
                    <a:pt x="13" y="2"/>
                  </a:move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7"/>
                  </a:lnTo>
                  <a:lnTo>
                    <a:pt x="7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3" y="2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531"/>
            <p:cNvSpPr/>
            <p:nvPr/>
          </p:nvSpPr>
          <p:spPr bwMode="auto">
            <a:xfrm>
              <a:off x="5956300" y="3306763"/>
              <a:ext cx="7938" cy="6350"/>
            </a:xfrm>
            <a:custGeom>
              <a:avLst/>
              <a:gdLst>
                <a:gd name="T0" fmla="*/ 2 w 5"/>
                <a:gd name="T1" fmla="*/ 4 h 4"/>
                <a:gd name="T2" fmla="*/ 2 w 5"/>
                <a:gd name="T3" fmla="*/ 4 h 4"/>
                <a:gd name="T4" fmla="*/ 2 w 5"/>
                <a:gd name="T5" fmla="*/ 4 h 4"/>
                <a:gd name="T6" fmla="*/ 2 w 5"/>
                <a:gd name="T7" fmla="*/ 4 h 4"/>
                <a:gd name="T8" fmla="*/ 2 w 5"/>
                <a:gd name="T9" fmla="*/ 4 h 4"/>
                <a:gd name="T10" fmla="*/ 2 w 5"/>
                <a:gd name="T11" fmla="*/ 4 h 4"/>
                <a:gd name="T12" fmla="*/ 2 w 5"/>
                <a:gd name="T13" fmla="*/ 4 h 4"/>
                <a:gd name="T14" fmla="*/ 4 w 5"/>
                <a:gd name="T15" fmla="*/ 4 h 4"/>
                <a:gd name="T16" fmla="*/ 4 w 5"/>
                <a:gd name="T17" fmla="*/ 4 h 4"/>
                <a:gd name="T18" fmla="*/ 4 w 5"/>
                <a:gd name="T19" fmla="*/ 4 h 4"/>
                <a:gd name="T20" fmla="*/ 4 w 5"/>
                <a:gd name="T21" fmla="*/ 2 h 4"/>
                <a:gd name="T22" fmla="*/ 4 w 5"/>
                <a:gd name="T23" fmla="*/ 2 h 4"/>
                <a:gd name="T24" fmla="*/ 4 w 5"/>
                <a:gd name="T25" fmla="*/ 2 h 4"/>
                <a:gd name="T26" fmla="*/ 4 w 5"/>
                <a:gd name="T27" fmla="*/ 2 h 4"/>
                <a:gd name="T28" fmla="*/ 4 w 5"/>
                <a:gd name="T29" fmla="*/ 2 h 4"/>
                <a:gd name="T30" fmla="*/ 4 w 5"/>
                <a:gd name="T31" fmla="*/ 2 h 4"/>
                <a:gd name="T32" fmla="*/ 5 w 5"/>
                <a:gd name="T33" fmla="*/ 2 h 4"/>
                <a:gd name="T34" fmla="*/ 4 w 5"/>
                <a:gd name="T35" fmla="*/ 2 h 4"/>
                <a:gd name="T36" fmla="*/ 4 w 5"/>
                <a:gd name="T37" fmla="*/ 2 h 4"/>
                <a:gd name="T38" fmla="*/ 4 w 5"/>
                <a:gd name="T39" fmla="*/ 2 h 4"/>
                <a:gd name="T40" fmla="*/ 4 w 5"/>
                <a:gd name="T41" fmla="*/ 2 h 4"/>
                <a:gd name="T42" fmla="*/ 4 w 5"/>
                <a:gd name="T43" fmla="*/ 0 h 4"/>
                <a:gd name="T44" fmla="*/ 4 w 5"/>
                <a:gd name="T45" fmla="*/ 0 h 4"/>
                <a:gd name="T46" fmla="*/ 4 w 5"/>
                <a:gd name="T47" fmla="*/ 0 h 4"/>
                <a:gd name="T48" fmla="*/ 4 w 5"/>
                <a:gd name="T49" fmla="*/ 0 h 4"/>
                <a:gd name="T50" fmla="*/ 4 w 5"/>
                <a:gd name="T51" fmla="*/ 0 h 4"/>
                <a:gd name="T52" fmla="*/ 4 w 5"/>
                <a:gd name="T53" fmla="*/ 0 h 4"/>
                <a:gd name="T54" fmla="*/ 4 w 5"/>
                <a:gd name="T55" fmla="*/ 0 h 4"/>
                <a:gd name="T56" fmla="*/ 4 w 5"/>
                <a:gd name="T57" fmla="*/ 0 h 4"/>
                <a:gd name="T58" fmla="*/ 4 w 5"/>
                <a:gd name="T59" fmla="*/ 0 h 4"/>
                <a:gd name="T60" fmla="*/ 2 w 5"/>
                <a:gd name="T61" fmla="*/ 0 h 4"/>
                <a:gd name="T62" fmla="*/ 2 w 5"/>
                <a:gd name="T63" fmla="*/ 0 h 4"/>
                <a:gd name="T64" fmla="*/ 2 w 5"/>
                <a:gd name="T65" fmla="*/ 2 h 4"/>
                <a:gd name="T66" fmla="*/ 2 w 5"/>
                <a:gd name="T67" fmla="*/ 2 h 4"/>
                <a:gd name="T68" fmla="*/ 2 w 5"/>
                <a:gd name="T69" fmla="*/ 2 h 4"/>
                <a:gd name="T70" fmla="*/ 2 w 5"/>
                <a:gd name="T71" fmla="*/ 2 h 4"/>
                <a:gd name="T72" fmla="*/ 2 w 5"/>
                <a:gd name="T73" fmla="*/ 2 h 4"/>
                <a:gd name="T74" fmla="*/ 2 w 5"/>
                <a:gd name="T75" fmla="*/ 2 h 4"/>
                <a:gd name="T76" fmla="*/ 2 w 5"/>
                <a:gd name="T77" fmla="*/ 2 h 4"/>
                <a:gd name="T78" fmla="*/ 2 w 5"/>
                <a:gd name="T79" fmla="*/ 4 h 4"/>
                <a:gd name="T80" fmla="*/ 2 w 5"/>
                <a:gd name="T81" fmla="*/ 4 h 4"/>
                <a:gd name="T82" fmla="*/ 2 w 5"/>
                <a:gd name="T83" fmla="*/ 4 h 4"/>
                <a:gd name="T84" fmla="*/ 0 w 5"/>
                <a:gd name="T85" fmla="*/ 4 h 4"/>
                <a:gd name="T86" fmla="*/ 2 w 5"/>
                <a:gd name="T87" fmla="*/ 4 h 4"/>
                <a:gd name="T88" fmla="*/ 2 w 5"/>
                <a:gd name="T8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532"/>
            <p:cNvSpPr/>
            <p:nvPr/>
          </p:nvSpPr>
          <p:spPr bwMode="auto">
            <a:xfrm>
              <a:off x="5962650" y="3333750"/>
              <a:ext cx="4763" cy="4763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3 w 3"/>
                <a:gd name="T5" fmla="*/ 1 h 3"/>
                <a:gd name="T6" fmla="*/ 3 w 3"/>
                <a:gd name="T7" fmla="*/ 1 h 3"/>
                <a:gd name="T8" fmla="*/ 1 w 3"/>
                <a:gd name="T9" fmla="*/ 1 h 3"/>
                <a:gd name="T10" fmla="*/ 1 w 3"/>
                <a:gd name="T11" fmla="*/ 1 h 3"/>
                <a:gd name="T12" fmla="*/ 1 w 3"/>
                <a:gd name="T13" fmla="*/ 1 h 3"/>
                <a:gd name="T14" fmla="*/ 1 w 3"/>
                <a:gd name="T15" fmla="*/ 0 h 3"/>
                <a:gd name="T16" fmla="*/ 1 w 3"/>
                <a:gd name="T17" fmla="*/ 0 h 3"/>
                <a:gd name="T18" fmla="*/ 1 w 3"/>
                <a:gd name="T19" fmla="*/ 0 h 3"/>
                <a:gd name="T20" fmla="*/ 0 w 3"/>
                <a:gd name="T21" fmla="*/ 0 h 3"/>
                <a:gd name="T22" fmla="*/ 0 w 3"/>
                <a:gd name="T23" fmla="*/ 0 h 3"/>
                <a:gd name="T24" fmla="*/ 0 w 3"/>
                <a:gd name="T25" fmla="*/ 0 h 3"/>
                <a:gd name="T26" fmla="*/ 0 w 3"/>
                <a:gd name="T27" fmla="*/ 0 h 3"/>
                <a:gd name="T28" fmla="*/ 0 w 3"/>
                <a:gd name="T29" fmla="*/ 1 h 3"/>
                <a:gd name="T30" fmla="*/ 0 w 3"/>
                <a:gd name="T31" fmla="*/ 1 h 3"/>
                <a:gd name="T32" fmla="*/ 0 w 3"/>
                <a:gd name="T33" fmla="*/ 1 h 3"/>
                <a:gd name="T34" fmla="*/ 0 w 3"/>
                <a:gd name="T35" fmla="*/ 1 h 3"/>
                <a:gd name="T36" fmla="*/ 0 w 3"/>
                <a:gd name="T37" fmla="*/ 3 h 3"/>
                <a:gd name="T38" fmla="*/ 0 w 3"/>
                <a:gd name="T39" fmla="*/ 3 h 3"/>
                <a:gd name="T40" fmla="*/ 0 w 3"/>
                <a:gd name="T41" fmla="*/ 3 h 3"/>
                <a:gd name="T42" fmla="*/ 0 w 3"/>
                <a:gd name="T43" fmla="*/ 3 h 3"/>
                <a:gd name="T44" fmla="*/ 0 w 3"/>
                <a:gd name="T45" fmla="*/ 3 h 3"/>
                <a:gd name="T46" fmla="*/ 0 w 3"/>
                <a:gd name="T47" fmla="*/ 3 h 3"/>
                <a:gd name="T48" fmla="*/ 0 w 3"/>
                <a:gd name="T49" fmla="*/ 3 h 3"/>
                <a:gd name="T50" fmla="*/ 1 w 3"/>
                <a:gd name="T51" fmla="*/ 3 h 3"/>
                <a:gd name="T52" fmla="*/ 1 w 3"/>
                <a:gd name="T53" fmla="*/ 3 h 3"/>
                <a:gd name="T54" fmla="*/ 1 w 3"/>
                <a:gd name="T55" fmla="*/ 3 h 3"/>
                <a:gd name="T56" fmla="*/ 1 w 3"/>
                <a:gd name="T57" fmla="*/ 3 h 3"/>
                <a:gd name="T58" fmla="*/ 3 w 3"/>
                <a:gd name="T59" fmla="*/ 3 h 3"/>
                <a:gd name="T60" fmla="*/ 3 w 3"/>
                <a:gd name="T61" fmla="*/ 3 h 3"/>
                <a:gd name="T62" fmla="*/ 3 w 3"/>
                <a:gd name="T63" fmla="*/ 3 h 3"/>
                <a:gd name="T64" fmla="*/ 3 w 3"/>
                <a:gd name="T65" fmla="*/ 3 h 3"/>
                <a:gd name="T66" fmla="*/ 3 w 3"/>
                <a:gd name="T67" fmla="*/ 3 h 3"/>
                <a:gd name="T68" fmla="*/ 3 w 3"/>
                <a:gd name="T69" fmla="*/ 1 h 3"/>
                <a:gd name="T70" fmla="*/ 3 w 3"/>
                <a:gd name="T7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533"/>
            <p:cNvSpPr>
              <a:spLocks noEditPoints="1"/>
            </p:cNvSpPr>
            <p:nvPr/>
          </p:nvSpPr>
          <p:spPr bwMode="auto">
            <a:xfrm>
              <a:off x="5962650" y="3297238"/>
              <a:ext cx="66675" cy="28575"/>
            </a:xfrm>
            <a:custGeom>
              <a:avLst/>
              <a:gdLst>
                <a:gd name="T0" fmla="*/ 11 w 42"/>
                <a:gd name="T1" fmla="*/ 14 h 18"/>
                <a:gd name="T2" fmla="*/ 9 w 42"/>
                <a:gd name="T3" fmla="*/ 14 h 18"/>
                <a:gd name="T4" fmla="*/ 11 w 42"/>
                <a:gd name="T5" fmla="*/ 14 h 18"/>
                <a:gd name="T6" fmla="*/ 13 w 42"/>
                <a:gd name="T7" fmla="*/ 14 h 18"/>
                <a:gd name="T8" fmla="*/ 14 w 42"/>
                <a:gd name="T9" fmla="*/ 13 h 18"/>
                <a:gd name="T10" fmla="*/ 18 w 42"/>
                <a:gd name="T11" fmla="*/ 13 h 18"/>
                <a:gd name="T12" fmla="*/ 19 w 42"/>
                <a:gd name="T13" fmla="*/ 11 h 18"/>
                <a:gd name="T14" fmla="*/ 19 w 42"/>
                <a:gd name="T15" fmla="*/ 11 h 18"/>
                <a:gd name="T16" fmla="*/ 18 w 42"/>
                <a:gd name="T17" fmla="*/ 10 h 18"/>
                <a:gd name="T18" fmla="*/ 21 w 42"/>
                <a:gd name="T19" fmla="*/ 11 h 18"/>
                <a:gd name="T20" fmla="*/ 19 w 42"/>
                <a:gd name="T21" fmla="*/ 10 h 18"/>
                <a:gd name="T22" fmla="*/ 23 w 42"/>
                <a:gd name="T23" fmla="*/ 10 h 18"/>
                <a:gd name="T24" fmla="*/ 24 w 42"/>
                <a:gd name="T25" fmla="*/ 10 h 18"/>
                <a:gd name="T26" fmla="*/ 28 w 42"/>
                <a:gd name="T27" fmla="*/ 10 h 18"/>
                <a:gd name="T28" fmla="*/ 28 w 42"/>
                <a:gd name="T29" fmla="*/ 8 h 18"/>
                <a:gd name="T30" fmla="*/ 31 w 42"/>
                <a:gd name="T31" fmla="*/ 8 h 18"/>
                <a:gd name="T32" fmla="*/ 36 w 42"/>
                <a:gd name="T33" fmla="*/ 6 h 18"/>
                <a:gd name="T34" fmla="*/ 33 w 42"/>
                <a:gd name="T35" fmla="*/ 6 h 18"/>
                <a:gd name="T36" fmla="*/ 36 w 42"/>
                <a:gd name="T37" fmla="*/ 6 h 18"/>
                <a:gd name="T38" fmla="*/ 38 w 42"/>
                <a:gd name="T39" fmla="*/ 5 h 18"/>
                <a:gd name="T40" fmla="*/ 42 w 42"/>
                <a:gd name="T41" fmla="*/ 5 h 18"/>
                <a:gd name="T42" fmla="*/ 41 w 42"/>
                <a:gd name="T43" fmla="*/ 3 h 18"/>
                <a:gd name="T44" fmla="*/ 39 w 42"/>
                <a:gd name="T45" fmla="*/ 3 h 18"/>
                <a:gd name="T46" fmla="*/ 39 w 42"/>
                <a:gd name="T47" fmla="*/ 3 h 18"/>
                <a:gd name="T48" fmla="*/ 38 w 42"/>
                <a:gd name="T49" fmla="*/ 1 h 18"/>
                <a:gd name="T50" fmla="*/ 34 w 42"/>
                <a:gd name="T51" fmla="*/ 1 h 18"/>
                <a:gd name="T52" fmla="*/ 31 w 42"/>
                <a:gd name="T53" fmla="*/ 1 h 18"/>
                <a:gd name="T54" fmla="*/ 29 w 42"/>
                <a:gd name="T55" fmla="*/ 0 h 18"/>
                <a:gd name="T56" fmla="*/ 28 w 42"/>
                <a:gd name="T57" fmla="*/ 0 h 18"/>
                <a:gd name="T58" fmla="*/ 26 w 42"/>
                <a:gd name="T59" fmla="*/ 1 h 18"/>
                <a:gd name="T60" fmla="*/ 24 w 42"/>
                <a:gd name="T61" fmla="*/ 1 h 18"/>
                <a:gd name="T62" fmla="*/ 24 w 42"/>
                <a:gd name="T63" fmla="*/ 0 h 18"/>
                <a:gd name="T64" fmla="*/ 21 w 42"/>
                <a:gd name="T65" fmla="*/ 1 h 18"/>
                <a:gd name="T66" fmla="*/ 19 w 42"/>
                <a:gd name="T67" fmla="*/ 0 h 18"/>
                <a:gd name="T68" fmla="*/ 14 w 42"/>
                <a:gd name="T69" fmla="*/ 0 h 18"/>
                <a:gd name="T70" fmla="*/ 16 w 42"/>
                <a:gd name="T71" fmla="*/ 1 h 18"/>
                <a:gd name="T72" fmla="*/ 16 w 42"/>
                <a:gd name="T73" fmla="*/ 1 h 18"/>
                <a:gd name="T74" fmla="*/ 18 w 42"/>
                <a:gd name="T75" fmla="*/ 3 h 18"/>
                <a:gd name="T76" fmla="*/ 19 w 42"/>
                <a:gd name="T77" fmla="*/ 5 h 18"/>
                <a:gd name="T78" fmla="*/ 19 w 42"/>
                <a:gd name="T79" fmla="*/ 5 h 18"/>
                <a:gd name="T80" fmla="*/ 21 w 42"/>
                <a:gd name="T81" fmla="*/ 6 h 18"/>
                <a:gd name="T82" fmla="*/ 26 w 42"/>
                <a:gd name="T83" fmla="*/ 5 h 18"/>
                <a:gd name="T84" fmla="*/ 24 w 42"/>
                <a:gd name="T85" fmla="*/ 6 h 18"/>
                <a:gd name="T86" fmla="*/ 23 w 42"/>
                <a:gd name="T87" fmla="*/ 6 h 18"/>
                <a:gd name="T88" fmla="*/ 18 w 42"/>
                <a:gd name="T89" fmla="*/ 6 h 18"/>
                <a:gd name="T90" fmla="*/ 18 w 42"/>
                <a:gd name="T91" fmla="*/ 8 h 18"/>
                <a:gd name="T92" fmla="*/ 14 w 42"/>
                <a:gd name="T93" fmla="*/ 6 h 18"/>
                <a:gd name="T94" fmla="*/ 13 w 42"/>
                <a:gd name="T95" fmla="*/ 10 h 18"/>
                <a:gd name="T96" fmla="*/ 13 w 42"/>
                <a:gd name="T97" fmla="*/ 10 h 18"/>
                <a:gd name="T98" fmla="*/ 9 w 42"/>
                <a:gd name="T99" fmla="*/ 10 h 18"/>
                <a:gd name="T100" fmla="*/ 8 w 42"/>
                <a:gd name="T101" fmla="*/ 11 h 18"/>
                <a:gd name="T102" fmla="*/ 8 w 42"/>
                <a:gd name="T103" fmla="*/ 11 h 18"/>
                <a:gd name="T104" fmla="*/ 11 w 42"/>
                <a:gd name="T105" fmla="*/ 11 h 18"/>
                <a:gd name="T106" fmla="*/ 6 w 42"/>
                <a:gd name="T107" fmla="*/ 13 h 18"/>
                <a:gd name="T108" fmla="*/ 5 w 42"/>
                <a:gd name="T109" fmla="*/ 11 h 18"/>
                <a:gd name="T110" fmla="*/ 0 w 42"/>
                <a:gd name="T111" fmla="*/ 14 h 18"/>
                <a:gd name="T112" fmla="*/ 1 w 42"/>
                <a:gd name="T113" fmla="*/ 14 h 18"/>
                <a:gd name="T114" fmla="*/ 3 w 42"/>
                <a:gd name="T115" fmla="*/ 14 h 18"/>
                <a:gd name="T116" fmla="*/ 5 w 42"/>
                <a:gd name="T117" fmla="*/ 14 h 18"/>
                <a:gd name="T118" fmla="*/ 6 w 42"/>
                <a:gd name="T119" fmla="*/ 16 h 18"/>
                <a:gd name="T120" fmla="*/ 6 w 42"/>
                <a:gd name="T121" fmla="*/ 16 h 18"/>
                <a:gd name="T122" fmla="*/ 8 w 42"/>
                <a:gd name="T123" fmla="*/ 16 h 18"/>
                <a:gd name="T124" fmla="*/ 11 w 42"/>
                <a:gd name="T12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" h="18">
                  <a:moveTo>
                    <a:pt x="11" y="16"/>
                  </a:move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close/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534"/>
            <p:cNvSpPr/>
            <p:nvPr/>
          </p:nvSpPr>
          <p:spPr bwMode="auto">
            <a:xfrm>
              <a:off x="5922963" y="3325813"/>
              <a:ext cx="12700" cy="9525"/>
            </a:xfrm>
            <a:custGeom>
              <a:avLst/>
              <a:gdLst>
                <a:gd name="T0" fmla="*/ 3 w 8"/>
                <a:gd name="T1" fmla="*/ 5 h 6"/>
                <a:gd name="T2" fmla="*/ 5 w 8"/>
                <a:gd name="T3" fmla="*/ 5 h 6"/>
                <a:gd name="T4" fmla="*/ 5 w 8"/>
                <a:gd name="T5" fmla="*/ 5 h 6"/>
                <a:gd name="T6" fmla="*/ 5 w 8"/>
                <a:gd name="T7" fmla="*/ 5 h 6"/>
                <a:gd name="T8" fmla="*/ 5 w 8"/>
                <a:gd name="T9" fmla="*/ 5 h 6"/>
                <a:gd name="T10" fmla="*/ 5 w 8"/>
                <a:gd name="T11" fmla="*/ 3 h 6"/>
                <a:gd name="T12" fmla="*/ 5 w 8"/>
                <a:gd name="T13" fmla="*/ 3 h 6"/>
                <a:gd name="T14" fmla="*/ 5 w 8"/>
                <a:gd name="T15" fmla="*/ 3 h 6"/>
                <a:gd name="T16" fmla="*/ 5 w 8"/>
                <a:gd name="T17" fmla="*/ 3 h 6"/>
                <a:gd name="T18" fmla="*/ 6 w 8"/>
                <a:gd name="T19" fmla="*/ 3 h 6"/>
                <a:gd name="T20" fmla="*/ 5 w 8"/>
                <a:gd name="T21" fmla="*/ 3 h 6"/>
                <a:gd name="T22" fmla="*/ 5 w 8"/>
                <a:gd name="T23" fmla="*/ 3 h 6"/>
                <a:gd name="T24" fmla="*/ 6 w 8"/>
                <a:gd name="T25" fmla="*/ 1 h 6"/>
                <a:gd name="T26" fmla="*/ 6 w 8"/>
                <a:gd name="T27" fmla="*/ 1 h 6"/>
                <a:gd name="T28" fmla="*/ 6 w 8"/>
                <a:gd name="T29" fmla="*/ 1 h 6"/>
                <a:gd name="T30" fmla="*/ 8 w 8"/>
                <a:gd name="T31" fmla="*/ 1 h 6"/>
                <a:gd name="T32" fmla="*/ 8 w 8"/>
                <a:gd name="T33" fmla="*/ 1 h 6"/>
                <a:gd name="T34" fmla="*/ 8 w 8"/>
                <a:gd name="T35" fmla="*/ 0 h 6"/>
                <a:gd name="T36" fmla="*/ 6 w 8"/>
                <a:gd name="T37" fmla="*/ 0 h 6"/>
                <a:gd name="T38" fmla="*/ 6 w 8"/>
                <a:gd name="T39" fmla="*/ 0 h 6"/>
                <a:gd name="T40" fmla="*/ 6 w 8"/>
                <a:gd name="T41" fmla="*/ 0 h 6"/>
                <a:gd name="T42" fmla="*/ 5 w 8"/>
                <a:gd name="T43" fmla="*/ 0 h 6"/>
                <a:gd name="T44" fmla="*/ 3 w 8"/>
                <a:gd name="T45" fmla="*/ 0 h 6"/>
                <a:gd name="T46" fmla="*/ 3 w 8"/>
                <a:gd name="T47" fmla="*/ 1 h 6"/>
                <a:gd name="T48" fmla="*/ 3 w 8"/>
                <a:gd name="T49" fmla="*/ 1 h 6"/>
                <a:gd name="T50" fmla="*/ 3 w 8"/>
                <a:gd name="T51" fmla="*/ 1 h 6"/>
                <a:gd name="T52" fmla="*/ 3 w 8"/>
                <a:gd name="T53" fmla="*/ 1 h 6"/>
                <a:gd name="T54" fmla="*/ 3 w 8"/>
                <a:gd name="T55" fmla="*/ 1 h 6"/>
                <a:gd name="T56" fmla="*/ 3 w 8"/>
                <a:gd name="T57" fmla="*/ 1 h 6"/>
                <a:gd name="T58" fmla="*/ 3 w 8"/>
                <a:gd name="T59" fmla="*/ 1 h 6"/>
                <a:gd name="T60" fmla="*/ 3 w 8"/>
                <a:gd name="T61" fmla="*/ 3 h 6"/>
                <a:gd name="T62" fmla="*/ 3 w 8"/>
                <a:gd name="T63" fmla="*/ 3 h 6"/>
                <a:gd name="T64" fmla="*/ 1 w 8"/>
                <a:gd name="T65" fmla="*/ 3 h 6"/>
                <a:gd name="T66" fmla="*/ 1 w 8"/>
                <a:gd name="T67" fmla="*/ 3 h 6"/>
                <a:gd name="T68" fmla="*/ 1 w 8"/>
                <a:gd name="T69" fmla="*/ 3 h 6"/>
                <a:gd name="T70" fmla="*/ 1 w 8"/>
                <a:gd name="T71" fmla="*/ 3 h 6"/>
                <a:gd name="T72" fmla="*/ 1 w 8"/>
                <a:gd name="T73" fmla="*/ 3 h 6"/>
                <a:gd name="T74" fmla="*/ 0 w 8"/>
                <a:gd name="T75" fmla="*/ 1 h 6"/>
                <a:gd name="T76" fmla="*/ 0 w 8"/>
                <a:gd name="T77" fmla="*/ 3 h 6"/>
                <a:gd name="T78" fmla="*/ 0 w 8"/>
                <a:gd name="T79" fmla="*/ 5 h 6"/>
                <a:gd name="T80" fmla="*/ 0 w 8"/>
                <a:gd name="T81" fmla="*/ 5 h 6"/>
                <a:gd name="T82" fmla="*/ 0 w 8"/>
                <a:gd name="T83" fmla="*/ 5 h 6"/>
                <a:gd name="T84" fmla="*/ 0 w 8"/>
                <a:gd name="T85" fmla="*/ 6 h 6"/>
                <a:gd name="T86" fmla="*/ 0 w 8"/>
                <a:gd name="T87" fmla="*/ 6 h 6"/>
                <a:gd name="T88" fmla="*/ 0 w 8"/>
                <a:gd name="T89" fmla="*/ 6 h 6"/>
                <a:gd name="T90" fmla="*/ 0 w 8"/>
                <a:gd name="T91" fmla="*/ 6 h 6"/>
                <a:gd name="T92" fmla="*/ 0 w 8"/>
                <a:gd name="T93" fmla="*/ 6 h 6"/>
                <a:gd name="T94" fmla="*/ 0 w 8"/>
                <a:gd name="T95" fmla="*/ 6 h 6"/>
                <a:gd name="T96" fmla="*/ 1 w 8"/>
                <a:gd name="T97" fmla="*/ 6 h 6"/>
                <a:gd name="T98" fmla="*/ 1 w 8"/>
                <a:gd name="T99" fmla="*/ 6 h 6"/>
                <a:gd name="T100" fmla="*/ 1 w 8"/>
                <a:gd name="T101" fmla="*/ 6 h 6"/>
                <a:gd name="T102" fmla="*/ 1 w 8"/>
                <a:gd name="T103" fmla="*/ 6 h 6"/>
                <a:gd name="T104" fmla="*/ 1 w 8"/>
                <a:gd name="T105" fmla="*/ 6 h 6"/>
                <a:gd name="T106" fmla="*/ 1 w 8"/>
                <a:gd name="T107" fmla="*/ 6 h 6"/>
                <a:gd name="T108" fmla="*/ 1 w 8"/>
                <a:gd name="T109" fmla="*/ 6 h 6"/>
                <a:gd name="T110" fmla="*/ 1 w 8"/>
                <a:gd name="T111" fmla="*/ 6 h 6"/>
                <a:gd name="T112" fmla="*/ 3 w 8"/>
                <a:gd name="T113" fmla="*/ 6 h 6"/>
                <a:gd name="T114" fmla="*/ 3 w 8"/>
                <a:gd name="T115" fmla="*/ 6 h 6"/>
                <a:gd name="T116" fmla="*/ 3 w 8"/>
                <a:gd name="T117" fmla="*/ 6 h 6"/>
                <a:gd name="T118" fmla="*/ 3 w 8"/>
                <a:gd name="T119" fmla="*/ 5 h 6"/>
                <a:gd name="T120" fmla="*/ 3 w 8"/>
                <a:gd name="T12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535"/>
            <p:cNvSpPr/>
            <p:nvPr/>
          </p:nvSpPr>
          <p:spPr bwMode="auto">
            <a:xfrm>
              <a:off x="5911850" y="3309938"/>
              <a:ext cx="23813" cy="9525"/>
            </a:xfrm>
            <a:custGeom>
              <a:avLst/>
              <a:gdLst>
                <a:gd name="T0" fmla="*/ 10 w 15"/>
                <a:gd name="T1" fmla="*/ 3 h 6"/>
                <a:gd name="T2" fmla="*/ 10 w 15"/>
                <a:gd name="T3" fmla="*/ 3 h 6"/>
                <a:gd name="T4" fmla="*/ 10 w 15"/>
                <a:gd name="T5" fmla="*/ 5 h 6"/>
                <a:gd name="T6" fmla="*/ 8 w 15"/>
                <a:gd name="T7" fmla="*/ 3 h 6"/>
                <a:gd name="T8" fmla="*/ 7 w 15"/>
                <a:gd name="T9" fmla="*/ 3 h 6"/>
                <a:gd name="T10" fmla="*/ 8 w 15"/>
                <a:gd name="T11" fmla="*/ 2 h 6"/>
                <a:gd name="T12" fmla="*/ 8 w 15"/>
                <a:gd name="T13" fmla="*/ 2 h 6"/>
                <a:gd name="T14" fmla="*/ 8 w 15"/>
                <a:gd name="T15" fmla="*/ 0 h 6"/>
                <a:gd name="T16" fmla="*/ 8 w 15"/>
                <a:gd name="T17" fmla="*/ 0 h 6"/>
                <a:gd name="T18" fmla="*/ 8 w 15"/>
                <a:gd name="T19" fmla="*/ 0 h 6"/>
                <a:gd name="T20" fmla="*/ 7 w 15"/>
                <a:gd name="T21" fmla="*/ 0 h 6"/>
                <a:gd name="T22" fmla="*/ 5 w 15"/>
                <a:gd name="T23" fmla="*/ 0 h 6"/>
                <a:gd name="T24" fmla="*/ 4 w 15"/>
                <a:gd name="T25" fmla="*/ 0 h 6"/>
                <a:gd name="T26" fmla="*/ 5 w 15"/>
                <a:gd name="T27" fmla="*/ 2 h 6"/>
                <a:gd name="T28" fmla="*/ 4 w 15"/>
                <a:gd name="T29" fmla="*/ 2 h 6"/>
                <a:gd name="T30" fmla="*/ 2 w 15"/>
                <a:gd name="T31" fmla="*/ 2 h 6"/>
                <a:gd name="T32" fmla="*/ 4 w 15"/>
                <a:gd name="T33" fmla="*/ 2 h 6"/>
                <a:gd name="T34" fmla="*/ 2 w 15"/>
                <a:gd name="T35" fmla="*/ 2 h 6"/>
                <a:gd name="T36" fmla="*/ 0 w 15"/>
                <a:gd name="T37" fmla="*/ 2 h 6"/>
                <a:gd name="T38" fmla="*/ 2 w 15"/>
                <a:gd name="T39" fmla="*/ 3 h 6"/>
                <a:gd name="T40" fmla="*/ 2 w 15"/>
                <a:gd name="T41" fmla="*/ 3 h 6"/>
                <a:gd name="T42" fmla="*/ 4 w 15"/>
                <a:gd name="T43" fmla="*/ 3 h 6"/>
                <a:gd name="T44" fmla="*/ 5 w 15"/>
                <a:gd name="T45" fmla="*/ 3 h 6"/>
                <a:gd name="T46" fmla="*/ 5 w 15"/>
                <a:gd name="T47" fmla="*/ 2 h 6"/>
                <a:gd name="T48" fmla="*/ 5 w 15"/>
                <a:gd name="T49" fmla="*/ 3 h 6"/>
                <a:gd name="T50" fmla="*/ 4 w 15"/>
                <a:gd name="T51" fmla="*/ 3 h 6"/>
                <a:gd name="T52" fmla="*/ 5 w 15"/>
                <a:gd name="T53" fmla="*/ 3 h 6"/>
                <a:gd name="T54" fmla="*/ 5 w 15"/>
                <a:gd name="T55" fmla="*/ 3 h 6"/>
                <a:gd name="T56" fmla="*/ 7 w 15"/>
                <a:gd name="T57" fmla="*/ 3 h 6"/>
                <a:gd name="T58" fmla="*/ 5 w 15"/>
                <a:gd name="T59" fmla="*/ 5 h 6"/>
                <a:gd name="T60" fmla="*/ 5 w 15"/>
                <a:gd name="T61" fmla="*/ 5 h 6"/>
                <a:gd name="T62" fmla="*/ 4 w 15"/>
                <a:gd name="T63" fmla="*/ 3 h 6"/>
                <a:gd name="T64" fmla="*/ 4 w 15"/>
                <a:gd name="T65" fmla="*/ 3 h 6"/>
                <a:gd name="T66" fmla="*/ 2 w 15"/>
                <a:gd name="T67" fmla="*/ 5 h 6"/>
                <a:gd name="T68" fmla="*/ 2 w 15"/>
                <a:gd name="T69" fmla="*/ 5 h 6"/>
                <a:gd name="T70" fmla="*/ 4 w 15"/>
                <a:gd name="T71" fmla="*/ 5 h 6"/>
                <a:gd name="T72" fmla="*/ 5 w 15"/>
                <a:gd name="T73" fmla="*/ 5 h 6"/>
                <a:gd name="T74" fmla="*/ 5 w 15"/>
                <a:gd name="T75" fmla="*/ 5 h 6"/>
                <a:gd name="T76" fmla="*/ 5 w 15"/>
                <a:gd name="T77" fmla="*/ 5 h 6"/>
                <a:gd name="T78" fmla="*/ 7 w 15"/>
                <a:gd name="T79" fmla="*/ 5 h 6"/>
                <a:gd name="T80" fmla="*/ 8 w 15"/>
                <a:gd name="T81" fmla="*/ 5 h 6"/>
                <a:gd name="T82" fmla="*/ 8 w 15"/>
                <a:gd name="T83" fmla="*/ 5 h 6"/>
                <a:gd name="T84" fmla="*/ 8 w 15"/>
                <a:gd name="T85" fmla="*/ 5 h 6"/>
                <a:gd name="T86" fmla="*/ 8 w 15"/>
                <a:gd name="T87" fmla="*/ 5 h 6"/>
                <a:gd name="T88" fmla="*/ 10 w 15"/>
                <a:gd name="T89" fmla="*/ 6 h 6"/>
                <a:gd name="T90" fmla="*/ 10 w 15"/>
                <a:gd name="T91" fmla="*/ 5 h 6"/>
                <a:gd name="T92" fmla="*/ 10 w 15"/>
                <a:gd name="T93" fmla="*/ 5 h 6"/>
                <a:gd name="T94" fmla="*/ 12 w 15"/>
                <a:gd name="T95" fmla="*/ 5 h 6"/>
                <a:gd name="T96" fmla="*/ 12 w 15"/>
                <a:gd name="T97" fmla="*/ 5 h 6"/>
                <a:gd name="T98" fmla="*/ 15 w 15"/>
                <a:gd name="T99" fmla="*/ 3 h 6"/>
                <a:gd name="T100" fmla="*/ 13 w 15"/>
                <a:gd name="T101" fmla="*/ 3 h 6"/>
                <a:gd name="T102" fmla="*/ 12 w 15"/>
                <a:gd name="T103" fmla="*/ 3 h 6"/>
                <a:gd name="T104" fmla="*/ 13 w 15"/>
                <a:gd name="T105" fmla="*/ 3 h 6"/>
                <a:gd name="T106" fmla="*/ 12 w 15"/>
                <a:gd name="T107" fmla="*/ 3 h 6"/>
                <a:gd name="T108" fmla="*/ 13 w 15"/>
                <a:gd name="T109" fmla="*/ 2 h 6"/>
                <a:gd name="T110" fmla="*/ 13 w 15"/>
                <a:gd name="T111" fmla="*/ 0 h 6"/>
                <a:gd name="T112" fmla="*/ 12 w 15"/>
                <a:gd name="T113" fmla="*/ 2 h 6"/>
                <a:gd name="T114" fmla="*/ 12 w 15"/>
                <a:gd name="T115" fmla="*/ 2 h 6"/>
                <a:gd name="T116" fmla="*/ 10 w 15"/>
                <a:gd name="T1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" h="6">
                  <a:moveTo>
                    <a:pt x="10" y="3"/>
                  </a:move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536"/>
            <p:cNvSpPr/>
            <p:nvPr/>
          </p:nvSpPr>
          <p:spPr bwMode="auto">
            <a:xfrm>
              <a:off x="5911850" y="3375025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0 h 2"/>
                <a:gd name="T4" fmla="*/ 2 w 4"/>
                <a:gd name="T5" fmla="*/ 0 h 2"/>
                <a:gd name="T6" fmla="*/ 2 w 4"/>
                <a:gd name="T7" fmla="*/ 0 h 2"/>
                <a:gd name="T8" fmla="*/ 2 w 4"/>
                <a:gd name="T9" fmla="*/ 0 h 2"/>
                <a:gd name="T10" fmla="*/ 2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2 h 2"/>
                <a:gd name="T18" fmla="*/ 0 w 4"/>
                <a:gd name="T19" fmla="*/ 2 h 2"/>
                <a:gd name="T20" fmla="*/ 0 w 4"/>
                <a:gd name="T21" fmla="*/ 2 h 2"/>
                <a:gd name="T22" fmla="*/ 0 w 4"/>
                <a:gd name="T23" fmla="*/ 2 h 2"/>
                <a:gd name="T24" fmla="*/ 0 w 4"/>
                <a:gd name="T25" fmla="*/ 2 h 2"/>
                <a:gd name="T26" fmla="*/ 0 w 4"/>
                <a:gd name="T27" fmla="*/ 2 h 2"/>
                <a:gd name="T28" fmla="*/ 0 w 4"/>
                <a:gd name="T29" fmla="*/ 2 h 2"/>
                <a:gd name="T30" fmla="*/ 0 w 4"/>
                <a:gd name="T31" fmla="*/ 2 h 2"/>
                <a:gd name="T32" fmla="*/ 0 w 4"/>
                <a:gd name="T33" fmla="*/ 2 h 2"/>
                <a:gd name="T34" fmla="*/ 0 w 4"/>
                <a:gd name="T35" fmla="*/ 2 h 2"/>
                <a:gd name="T36" fmla="*/ 0 w 4"/>
                <a:gd name="T37" fmla="*/ 2 h 2"/>
                <a:gd name="T38" fmla="*/ 0 w 4"/>
                <a:gd name="T39" fmla="*/ 2 h 2"/>
                <a:gd name="T40" fmla="*/ 0 w 4"/>
                <a:gd name="T41" fmla="*/ 2 h 2"/>
                <a:gd name="T42" fmla="*/ 0 w 4"/>
                <a:gd name="T43" fmla="*/ 2 h 2"/>
                <a:gd name="T44" fmla="*/ 0 w 4"/>
                <a:gd name="T45" fmla="*/ 2 h 2"/>
                <a:gd name="T46" fmla="*/ 0 w 4"/>
                <a:gd name="T47" fmla="*/ 2 h 2"/>
                <a:gd name="T48" fmla="*/ 0 w 4"/>
                <a:gd name="T49" fmla="*/ 2 h 2"/>
                <a:gd name="T50" fmla="*/ 0 w 4"/>
                <a:gd name="T51" fmla="*/ 2 h 2"/>
                <a:gd name="T52" fmla="*/ 0 w 4"/>
                <a:gd name="T53" fmla="*/ 2 h 2"/>
                <a:gd name="T54" fmla="*/ 0 w 4"/>
                <a:gd name="T55" fmla="*/ 2 h 2"/>
                <a:gd name="T56" fmla="*/ 2 w 4"/>
                <a:gd name="T57" fmla="*/ 2 h 2"/>
                <a:gd name="T58" fmla="*/ 2 w 4"/>
                <a:gd name="T59" fmla="*/ 2 h 2"/>
                <a:gd name="T60" fmla="*/ 2 w 4"/>
                <a:gd name="T61" fmla="*/ 2 h 2"/>
                <a:gd name="T62" fmla="*/ 2 w 4"/>
                <a:gd name="T63" fmla="*/ 2 h 2"/>
                <a:gd name="T64" fmla="*/ 4 w 4"/>
                <a:gd name="T65" fmla="*/ 0 h 2"/>
                <a:gd name="T66" fmla="*/ 4 w 4"/>
                <a:gd name="T67" fmla="*/ 0 h 2"/>
                <a:gd name="T68" fmla="*/ 4 w 4"/>
                <a:gd name="T69" fmla="*/ 0 h 2"/>
                <a:gd name="T70" fmla="*/ 4 w 4"/>
                <a:gd name="T71" fmla="*/ 0 h 2"/>
                <a:gd name="T72" fmla="*/ 2 w 4"/>
                <a:gd name="T7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537"/>
            <p:cNvSpPr/>
            <p:nvPr/>
          </p:nvSpPr>
          <p:spPr bwMode="auto">
            <a:xfrm>
              <a:off x="5910263" y="3305175"/>
              <a:ext cx="17463" cy="4763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0 w 11"/>
                <a:gd name="T5" fmla="*/ 3 h 3"/>
                <a:gd name="T6" fmla="*/ 1 w 11"/>
                <a:gd name="T7" fmla="*/ 3 h 3"/>
                <a:gd name="T8" fmla="*/ 1 w 11"/>
                <a:gd name="T9" fmla="*/ 3 h 3"/>
                <a:gd name="T10" fmla="*/ 1 w 11"/>
                <a:gd name="T11" fmla="*/ 3 h 3"/>
                <a:gd name="T12" fmla="*/ 1 w 11"/>
                <a:gd name="T13" fmla="*/ 3 h 3"/>
                <a:gd name="T14" fmla="*/ 1 w 11"/>
                <a:gd name="T15" fmla="*/ 3 h 3"/>
                <a:gd name="T16" fmla="*/ 1 w 11"/>
                <a:gd name="T17" fmla="*/ 3 h 3"/>
                <a:gd name="T18" fmla="*/ 3 w 11"/>
                <a:gd name="T19" fmla="*/ 3 h 3"/>
                <a:gd name="T20" fmla="*/ 3 w 11"/>
                <a:gd name="T21" fmla="*/ 1 h 3"/>
                <a:gd name="T22" fmla="*/ 3 w 11"/>
                <a:gd name="T23" fmla="*/ 1 h 3"/>
                <a:gd name="T24" fmla="*/ 3 w 11"/>
                <a:gd name="T25" fmla="*/ 3 h 3"/>
                <a:gd name="T26" fmla="*/ 3 w 11"/>
                <a:gd name="T27" fmla="*/ 3 h 3"/>
                <a:gd name="T28" fmla="*/ 3 w 11"/>
                <a:gd name="T29" fmla="*/ 3 h 3"/>
                <a:gd name="T30" fmla="*/ 5 w 11"/>
                <a:gd name="T31" fmla="*/ 3 h 3"/>
                <a:gd name="T32" fmla="*/ 5 w 11"/>
                <a:gd name="T33" fmla="*/ 1 h 3"/>
                <a:gd name="T34" fmla="*/ 5 w 11"/>
                <a:gd name="T35" fmla="*/ 1 h 3"/>
                <a:gd name="T36" fmla="*/ 6 w 11"/>
                <a:gd name="T37" fmla="*/ 1 h 3"/>
                <a:gd name="T38" fmla="*/ 6 w 11"/>
                <a:gd name="T39" fmla="*/ 1 h 3"/>
                <a:gd name="T40" fmla="*/ 6 w 11"/>
                <a:gd name="T41" fmla="*/ 1 h 3"/>
                <a:gd name="T42" fmla="*/ 6 w 11"/>
                <a:gd name="T43" fmla="*/ 1 h 3"/>
                <a:gd name="T44" fmla="*/ 5 w 11"/>
                <a:gd name="T45" fmla="*/ 3 h 3"/>
                <a:gd name="T46" fmla="*/ 6 w 11"/>
                <a:gd name="T47" fmla="*/ 3 h 3"/>
                <a:gd name="T48" fmla="*/ 6 w 11"/>
                <a:gd name="T49" fmla="*/ 3 h 3"/>
                <a:gd name="T50" fmla="*/ 6 w 11"/>
                <a:gd name="T51" fmla="*/ 3 h 3"/>
                <a:gd name="T52" fmla="*/ 8 w 11"/>
                <a:gd name="T53" fmla="*/ 3 h 3"/>
                <a:gd name="T54" fmla="*/ 8 w 11"/>
                <a:gd name="T55" fmla="*/ 3 h 3"/>
                <a:gd name="T56" fmla="*/ 9 w 11"/>
                <a:gd name="T57" fmla="*/ 1 h 3"/>
                <a:gd name="T58" fmla="*/ 9 w 11"/>
                <a:gd name="T59" fmla="*/ 1 h 3"/>
                <a:gd name="T60" fmla="*/ 9 w 11"/>
                <a:gd name="T61" fmla="*/ 1 h 3"/>
                <a:gd name="T62" fmla="*/ 9 w 11"/>
                <a:gd name="T63" fmla="*/ 1 h 3"/>
                <a:gd name="T64" fmla="*/ 9 w 11"/>
                <a:gd name="T65" fmla="*/ 1 h 3"/>
                <a:gd name="T66" fmla="*/ 11 w 11"/>
                <a:gd name="T67" fmla="*/ 0 h 3"/>
                <a:gd name="T68" fmla="*/ 9 w 11"/>
                <a:gd name="T69" fmla="*/ 0 h 3"/>
                <a:gd name="T70" fmla="*/ 9 w 11"/>
                <a:gd name="T71" fmla="*/ 0 h 3"/>
                <a:gd name="T72" fmla="*/ 9 w 11"/>
                <a:gd name="T73" fmla="*/ 0 h 3"/>
                <a:gd name="T74" fmla="*/ 9 w 11"/>
                <a:gd name="T75" fmla="*/ 0 h 3"/>
                <a:gd name="T76" fmla="*/ 8 w 11"/>
                <a:gd name="T77" fmla="*/ 0 h 3"/>
                <a:gd name="T78" fmla="*/ 6 w 11"/>
                <a:gd name="T79" fmla="*/ 0 h 3"/>
                <a:gd name="T80" fmla="*/ 6 w 11"/>
                <a:gd name="T81" fmla="*/ 0 h 3"/>
                <a:gd name="T82" fmla="*/ 5 w 11"/>
                <a:gd name="T83" fmla="*/ 0 h 3"/>
                <a:gd name="T84" fmla="*/ 3 w 11"/>
                <a:gd name="T85" fmla="*/ 1 h 3"/>
                <a:gd name="T86" fmla="*/ 1 w 11"/>
                <a:gd name="T87" fmla="*/ 1 h 3"/>
                <a:gd name="T88" fmla="*/ 0 w 11"/>
                <a:gd name="T89" fmla="*/ 1 h 3"/>
                <a:gd name="T90" fmla="*/ 0 w 11"/>
                <a:gd name="T91" fmla="*/ 1 h 3"/>
                <a:gd name="T92" fmla="*/ 0 w 11"/>
                <a:gd name="T93" fmla="*/ 1 h 3"/>
                <a:gd name="T94" fmla="*/ 0 w 11"/>
                <a:gd name="T95" fmla="*/ 1 h 3"/>
                <a:gd name="T96" fmla="*/ 0 w 11"/>
                <a:gd name="T9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538"/>
            <p:cNvSpPr/>
            <p:nvPr/>
          </p:nvSpPr>
          <p:spPr bwMode="auto">
            <a:xfrm>
              <a:off x="5930900" y="3305175"/>
              <a:ext cx="7938" cy="1588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  <a:gd name="T4" fmla="*/ 1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1 w 5"/>
                <a:gd name="T11" fmla="*/ 1 h 1"/>
                <a:gd name="T12" fmla="*/ 1 w 5"/>
                <a:gd name="T13" fmla="*/ 1 h 1"/>
                <a:gd name="T14" fmla="*/ 1 w 5"/>
                <a:gd name="T15" fmla="*/ 1 h 1"/>
                <a:gd name="T16" fmla="*/ 1 w 5"/>
                <a:gd name="T17" fmla="*/ 1 h 1"/>
                <a:gd name="T18" fmla="*/ 3 w 5"/>
                <a:gd name="T19" fmla="*/ 1 h 1"/>
                <a:gd name="T20" fmla="*/ 3 w 5"/>
                <a:gd name="T21" fmla="*/ 1 h 1"/>
                <a:gd name="T22" fmla="*/ 3 w 5"/>
                <a:gd name="T23" fmla="*/ 1 h 1"/>
                <a:gd name="T24" fmla="*/ 3 w 5"/>
                <a:gd name="T25" fmla="*/ 1 h 1"/>
                <a:gd name="T26" fmla="*/ 3 w 5"/>
                <a:gd name="T27" fmla="*/ 1 h 1"/>
                <a:gd name="T28" fmla="*/ 3 w 5"/>
                <a:gd name="T29" fmla="*/ 1 h 1"/>
                <a:gd name="T30" fmla="*/ 3 w 5"/>
                <a:gd name="T31" fmla="*/ 1 h 1"/>
                <a:gd name="T32" fmla="*/ 3 w 5"/>
                <a:gd name="T33" fmla="*/ 1 h 1"/>
                <a:gd name="T34" fmla="*/ 3 w 5"/>
                <a:gd name="T35" fmla="*/ 1 h 1"/>
                <a:gd name="T36" fmla="*/ 5 w 5"/>
                <a:gd name="T37" fmla="*/ 1 h 1"/>
                <a:gd name="T38" fmla="*/ 5 w 5"/>
                <a:gd name="T39" fmla="*/ 1 h 1"/>
                <a:gd name="T40" fmla="*/ 5 w 5"/>
                <a:gd name="T41" fmla="*/ 1 h 1"/>
                <a:gd name="T42" fmla="*/ 5 w 5"/>
                <a:gd name="T43" fmla="*/ 1 h 1"/>
                <a:gd name="T44" fmla="*/ 5 w 5"/>
                <a:gd name="T45" fmla="*/ 1 h 1"/>
                <a:gd name="T46" fmla="*/ 5 w 5"/>
                <a:gd name="T47" fmla="*/ 1 h 1"/>
                <a:gd name="T48" fmla="*/ 5 w 5"/>
                <a:gd name="T49" fmla="*/ 1 h 1"/>
                <a:gd name="T50" fmla="*/ 5 w 5"/>
                <a:gd name="T51" fmla="*/ 1 h 1"/>
                <a:gd name="T52" fmla="*/ 5 w 5"/>
                <a:gd name="T53" fmla="*/ 1 h 1"/>
                <a:gd name="T54" fmla="*/ 5 w 5"/>
                <a:gd name="T55" fmla="*/ 1 h 1"/>
                <a:gd name="T56" fmla="*/ 5 w 5"/>
                <a:gd name="T57" fmla="*/ 1 h 1"/>
                <a:gd name="T58" fmla="*/ 5 w 5"/>
                <a:gd name="T59" fmla="*/ 0 h 1"/>
                <a:gd name="T60" fmla="*/ 3 w 5"/>
                <a:gd name="T61" fmla="*/ 0 h 1"/>
                <a:gd name="T62" fmla="*/ 3 w 5"/>
                <a:gd name="T63" fmla="*/ 0 h 1"/>
                <a:gd name="T64" fmla="*/ 3 w 5"/>
                <a:gd name="T65" fmla="*/ 0 h 1"/>
                <a:gd name="T66" fmla="*/ 1 w 5"/>
                <a:gd name="T67" fmla="*/ 0 h 1"/>
                <a:gd name="T68" fmla="*/ 1 w 5"/>
                <a:gd name="T69" fmla="*/ 0 h 1"/>
                <a:gd name="T70" fmla="*/ 1 w 5"/>
                <a:gd name="T71" fmla="*/ 1 h 1"/>
                <a:gd name="T72" fmla="*/ 1 w 5"/>
                <a:gd name="T73" fmla="*/ 1 h 1"/>
                <a:gd name="T74" fmla="*/ 1 w 5"/>
                <a:gd name="T75" fmla="*/ 1 h 1"/>
                <a:gd name="T76" fmla="*/ 1 w 5"/>
                <a:gd name="T77" fmla="*/ 1 h 1"/>
                <a:gd name="T78" fmla="*/ 0 w 5"/>
                <a:gd name="T79" fmla="*/ 1 h 1"/>
                <a:gd name="T80" fmla="*/ 0 w 5"/>
                <a:gd name="T81" fmla="*/ 1 h 1"/>
                <a:gd name="T82" fmla="*/ 1 w 5"/>
                <a:gd name="T8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539"/>
            <p:cNvSpPr/>
            <p:nvPr/>
          </p:nvSpPr>
          <p:spPr bwMode="auto">
            <a:xfrm>
              <a:off x="5938838" y="3302000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0 w 3"/>
                <a:gd name="T13" fmla="*/ 2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2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2 h 2"/>
                <a:gd name="T26" fmla="*/ 1 w 3"/>
                <a:gd name="T27" fmla="*/ 2 h 2"/>
                <a:gd name="T28" fmla="*/ 1 w 3"/>
                <a:gd name="T29" fmla="*/ 2 h 2"/>
                <a:gd name="T30" fmla="*/ 1 w 3"/>
                <a:gd name="T31" fmla="*/ 2 h 2"/>
                <a:gd name="T32" fmla="*/ 1 w 3"/>
                <a:gd name="T33" fmla="*/ 2 h 2"/>
                <a:gd name="T34" fmla="*/ 1 w 3"/>
                <a:gd name="T35" fmla="*/ 2 h 2"/>
                <a:gd name="T36" fmla="*/ 1 w 3"/>
                <a:gd name="T37" fmla="*/ 2 h 2"/>
                <a:gd name="T38" fmla="*/ 1 w 3"/>
                <a:gd name="T39" fmla="*/ 2 h 2"/>
                <a:gd name="T40" fmla="*/ 1 w 3"/>
                <a:gd name="T41" fmla="*/ 2 h 2"/>
                <a:gd name="T42" fmla="*/ 1 w 3"/>
                <a:gd name="T43" fmla="*/ 2 h 2"/>
                <a:gd name="T44" fmla="*/ 3 w 3"/>
                <a:gd name="T45" fmla="*/ 2 h 2"/>
                <a:gd name="T46" fmla="*/ 3 w 3"/>
                <a:gd name="T47" fmla="*/ 2 h 2"/>
                <a:gd name="T48" fmla="*/ 3 w 3"/>
                <a:gd name="T49" fmla="*/ 0 h 2"/>
                <a:gd name="T50" fmla="*/ 3 w 3"/>
                <a:gd name="T51" fmla="*/ 0 h 2"/>
                <a:gd name="T52" fmla="*/ 1 w 3"/>
                <a:gd name="T53" fmla="*/ 0 h 2"/>
                <a:gd name="T54" fmla="*/ 1 w 3"/>
                <a:gd name="T55" fmla="*/ 0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0 h 2"/>
                <a:gd name="T64" fmla="*/ 1 w 3"/>
                <a:gd name="T65" fmla="*/ 0 h 2"/>
                <a:gd name="T66" fmla="*/ 1 w 3"/>
                <a:gd name="T67" fmla="*/ 0 h 2"/>
                <a:gd name="T68" fmla="*/ 1 w 3"/>
                <a:gd name="T69" fmla="*/ 0 h 2"/>
                <a:gd name="T70" fmla="*/ 1 w 3"/>
                <a:gd name="T71" fmla="*/ 0 h 2"/>
                <a:gd name="T72" fmla="*/ 0 w 3"/>
                <a:gd name="T73" fmla="*/ 0 h 2"/>
                <a:gd name="T74" fmla="*/ 0 w 3"/>
                <a:gd name="T75" fmla="*/ 0 h 2"/>
                <a:gd name="T76" fmla="*/ 0 w 3"/>
                <a:gd name="T77" fmla="*/ 0 h 2"/>
                <a:gd name="T78" fmla="*/ 0 w 3"/>
                <a:gd name="T79" fmla="*/ 0 h 2"/>
                <a:gd name="T80" fmla="*/ 0 w 3"/>
                <a:gd name="T81" fmla="*/ 0 h 2"/>
                <a:gd name="T82" fmla="*/ 0 w 3"/>
                <a:gd name="T83" fmla="*/ 0 h 2"/>
                <a:gd name="T84" fmla="*/ 0 w 3"/>
                <a:gd name="T85" fmla="*/ 2 h 2"/>
                <a:gd name="T86" fmla="*/ 0 w 3"/>
                <a:gd name="T87" fmla="*/ 2 h 2"/>
                <a:gd name="T88" fmla="*/ 0 w 3"/>
                <a:gd name="T89" fmla="*/ 2 h 2"/>
                <a:gd name="T90" fmla="*/ 0 w 3"/>
                <a:gd name="T91" fmla="*/ 2 h 2"/>
                <a:gd name="T92" fmla="*/ 0 w 3"/>
                <a:gd name="T93" fmla="*/ 2 h 2"/>
                <a:gd name="T94" fmla="*/ 0 w 3"/>
                <a:gd name="T95" fmla="*/ 2 h 2"/>
                <a:gd name="T96" fmla="*/ 0 w 3"/>
                <a:gd name="T97" fmla="*/ 2 h 2"/>
                <a:gd name="T98" fmla="*/ 0 w 3"/>
                <a:gd name="T9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540"/>
            <p:cNvSpPr/>
            <p:nvPr/>
          </p:nvSpPr>
          <p:spPr bwMode="auto">
            <a:xfrm>
              <a:off x="5930900" y="3330575"/>
              <a:ext cx="39688" cy="55563"/>
            </a:xfrm>
            <a:custGeom>
              <a:avLst/>
              <a:gdLst>
                <a:gd name="T0" fmla="*/ 23 w 25"/>
                <a:gd name="T1" fmla="*/ 13 h 35"/>
                <a:gd name="T2" fmla="*/ 25 w 25"/>
                <a:gd name="T3" fmla="*/ 13 h 35"/>
                <a:gd name="T4" fmla="*/ 23 w 25"/>
                <a:gd name="T5" fmla="*/ 12 h 35"/>
                <a:gd name="T6" fmla="*/ 23 w 25"/>
                <a:gd name="T7" fmla="*/ 12 h 35"/>
                <a:gd name="T8" fmla="*/ 23 w 25"/>
                <a:gd name="T9" fmla="*/ 10 h 35"/>
                <a:gd name="T10" fmla="*/ 21 w 25"/>
                <a:gd name="T11" fmla="*/ 8 h 35"/>
                <a:gd name="T12" fmla="*/ 21 w 25"/>
                <a:gd name="T13" fmla="*/ 8 h 35"/>
                <a:gd name="T14" fmla="*/ 23 w 25"/>
                <a:gd name="T15" fmla="*/ 7 h 35"/>
                <a:gd name="T16" fmla="*/ 18 w 25"/>
                <a:gd name="T17" fmla="*/ 7 h 35"/>
                <a:gd name="T18" fmla="*/ 15 w 25"/>
                <a:gd name="T19" fmla="*/ 7 h 35"/>
                <a:gd name="T20" fmla="*/ 18 w 25"/>
                <a:gd name="T21" fmla="*/ 2 h 35"/>
                <a:gd name="T22" fmla="*/ 15 w 25"/>
                <a:gd name="T23" fmla="*/ 2 h 35"/>
                <a:gd name="T24" fmla="*/ 13 w 25"/>
                <a:gd name="T25" fmla="*/ 3 h 35"/>
                <a:gd name="T26" fmla="*/ 10 w 25"/>
                <a:gd name="T27" fmla="*/ 5 h 35"/>
                <a:gd name="T28" fmla="*/ 8 w 25"/>
                <a:gd name="T29" fmla="*/ 7 h 35"/>
                <a:gd name="T30" fmla="*/ 16 w 25"/>
                <a:gd name="T31" fmla="*/ 0 h 35"/>
                <a:gd name="T32" fmla="*/ 10 w 25"/>
                <a:gd name="T33" fmla="*/ 2 h 35"/>
                <a:gd name="T34" fmla="*/ 5 w 25"/>
                <a:gd name="T35" fmla="*/ 5 h 35"/>
                <a:gd name="T36" fmla="*/ 3 w 25"/>
                <a:gd name="T37" fmla="*/ 7 h 35"/>
                <a:gd name="T38" fmla="*/ 5 w 25"/>
                <a:gd name="T39" fmla="*/ 8 h 35"/>
                <a:gd name="T40" fmla="*/ 6 w 25"/>
                <a:gd name="T41" fmla="*/ 10 h 35"/>
                <a:gd name="T42" fmla="*/ 8 w 25"/>
                <a:gd name="T43" fmla="*/ 10 h 35"/>
                <a:gd name="T44" fmla="*/ 11 w 25"/>
                <a:gd name="T45" fmla="*/ 12 h 35"/>
                <a:gd name="T46" fmla="*/ 13 w 25"/>
                <a:gd name="T47" fmla="*/ 10 h 35"/>
                <a:gd name="T48" fmla="*/ 15 w 25"/>
                <a:gd name="T49" fmla="*/ 12 h 35"/>
                <a:gd name="T50" fmla="*/ 15 w 25"/>
                <a:gd name="T51" fmla="*/ 13 h 35"/>
                <a:gd name="T52" fmla="*/ 13 w 25"/>
                <a:gd name="T53" fmla="*/ 15 h 35"/>
                <a:gd name="T54" fmla="*/ 15 w 25"/>
                <a:gd name="T55" fmla="*/ 17 h 35"/>
                <a:gd name="T56" fmla="*/ 15 w 25"/>
                <a:gd name="T57" fmla="*/ 18 h 35"/>
                <a:gd name="T58" fmla="*/ 13 w 25"/>
                <a:gd name="T59" fmla="*/ 22 h 35"/>
                <a:gd name="T60" fmla="*/ 15 w 25"/>
                <a:gd name="T61" fmla="*/ 23 h 35"/>
                <a:gd name="T62" fmla="*/ 13 w 25"/>
                <a:gd name="T63" fmla="*/ 22 h 35"/>
                <a:gd name="T64" fmla="*/ 6 w 25"/>
                <a:gd name="T65" fmla="*/ 23 h 35"/>
                <a:gd name="T66" fmla="*/ 1 w 25"/>
                <a:gd name="T67" fmla="*/ 25 h 35"/>
                <a:gd name="T68" fmla="*/ 5 w 25"/>
                <a:gd name="T69" fmla="*/ 26 h 35"/>
                <a:gd name="T70" fmla="*/ 5 w 25"/>
                <a:gd name="T71" fmla="*/ 26 h 35"/>
                <a:gd name="T72" fmla="*/ 6 w 25"/>
                <a:gd name="T73" fmla="*/ 28 h 35"/>
                <a:gd name="T74" fmla="*/ 6 w 25"/>
                <a:gd name="T75" fmla="*/ 31 h 35"/>
                <a:gd name="T76" fmla="*/ 10 w 25"/>
                <a:gd name="T77" fmla="*/ 35 h 35"/>
                <a:gd name="T78" fmla="*/ 10 w 25"/>
                <a:gd name="T79" fmla="*/ 30 h 35"/>
                <a:gd name="T80" fmla="*/ 13 w 25"/>
                <a:gd name="T81" fmla="*/ 33 h 35"/>
                <a:gd name="T82" fmla="*/ 15 w 25"/>
                <a:gd name="T83" fmla="*/ 31 h 35"/>
                <a:gd name="T84" fmla="*/ 15 w 25"/>
                <a:gd name="T85" fmla="*/ 30 h 35"/>
                <a:gd name="T86" fmla="*/ 15 w 25"/>
                <a:gd name="T87" fmla="*/ 28 h 35"/>
                <a:gd name="T88" fmla="*/ 15 w 25"/>
                <a:gd name="T89" fmla="*/ 25 h 35"/>
                <a:gd name="T90" fmla="*/ 16 w 25"/>
                <a:gd name="T91" fmla="*/ 23 h 35"/>
                <a:gd name="T92" fmla="*/ 18 w 25"/>
                <a:gd name="T93" fmla="*/ 23 h 35"/>
                <a:gd name="T94" fmla="*/ 20 w 25"/>
                <a:gd name="T95" fmla="*/ 25 h 35"/>
                <a:gd name="T96" fmla="*/ 18 w 25"/>
                <a:gd name="T97" fmla="*/ 26 h 35"/>
                <a:gd name="T98" fmla="*/ 20 w 25"/>
                <a:gd name="T99" fmla="*/ 28 h 35"/>
                <a:gd name="T100" fmla="*/ 21 w 25"/>
                <a:gd name="T101" fmla="*/ 25 h 35"/>
                <a:gd name="T102" fmla="*/ 23 w 25"/>
                <a:gd name="T103" fmla="*/ 25 h 35"/>
                <a:gd name="T104" fmla="*/ 23 w 25"/>
                <a:gd name="T105" fmla="*/ 23 h 35"/>
                <a:gd name="T106" fmla="*/ 25 w 25"/>
                <a:gd name="T107" fmla="*/ 23 h 35"/>
                <a:gd name="T108" fmla="*/ 23 w 25"/>
                <a:gd name="T109" fmla="*/ 23 h 35"/>
                <a:gd name="T110" fmla="*/ 23 w 25"/>
                <a:gd name="T111" fmla="*/ 22 h 35"/>
                <a:gd name="T112" fmla="*/ 23 w 25"/>
                <a:gd name="T113" fmla="*/ 22 h 35"/>
                <a:gd name="T114" fmla="*/ 23 w 25"/>
                <a:gd name="T115" fmla="*/ 20 h 35"/>
                <a:gd name="T116" fmla="*/ 21 w 25"/>
                <a:gd name="T117" fmla="*/ 18 h 35"/>
                <a:gd name="T118" fmla="*/ 21 w 25"/>
                <a:gd name="T119" fmla="*/ 17 h 35"/>
                <a:gd name="T120" fmla="*/ 23 w 25"/>
                <a:gd name="T121" fmla="*/ 17 h 35"/>
                <a:gd name="T122" fmla="*/ 21 w 25"/>
                <a:gd name="T123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" h="35">
                  <a:moveTo>
                    <a:pt x="25" y="13"/>
                  </a:move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541"/>
            <p:cNvSpPr/>
            <p:nvPr/>
          </p:nvSpPr>
          <p:spPr bwMode="auto">
            <a:xfrm>
              <a:off x="5948363" y="3314700"/>
              <a:ext cx="23813" cy="15875"/>
            </a:xfrm>
            <a:custGeom>
              <a:avLst/>
              <a:gdLst>
                <a:gd name="T0" fmla="*/ 15 w 15"/>
                <a:gd name="T1" fmla="*/ 7 h 10"/>
                <a:gd name="T2" fmla="*/ 14 w 15"/>
                <a:gd name="T3" fmla="*/ 7 h 10"/>
                <a:gd name="T4" fmla="*/ 12 w 15"/>
                <a:gd name="T5" fmla="*/ 7 h 10"/>
                <a:gd name="T6" fmla="*/ 12 w 15"/>
                <a:gd name="T7" fmla="*/ 7 h 10"/>
                <a:gd name="T8" fmla="*/ 12 w 15"/>
                <a:gd name="T9" fmla="*/ 7 h 10"/>
                <a:gd name="T10" fmla="*/ 10 w 15"/>
                <a:gd name="T11" fmla="*/ 7 h 10"/>
                <a:gd name="T12" fmla="*/ 10 w 15"/>
                <a:gd name="T13" fmla="*/ 7 h 10"/>
                <a:gd name="T14" fmla="*/ 10 w 15"/>
                <a:gd name="T15" fmla="*/ 7 h 10"/>
                <a:gd name="T16" fmla="*/ 10 w 15"/>
                <a:gd name="T17" fmla="*/ 7 h 10"/>
                <a:gd name="T18" fmla="*/ 9 w 15"/>
                <a:gd name="T19" fmla="*/ 7 h 10"/>
                <a:gd name="T20" fmla="*/ 9 w 15"/>
                <a:gd name="T21" fmla="*/ 5 h 10"/>
                <a:gd name="T22" fmla="*/ 9 w 15"/>
                <a:gd name="T23" fmla="*/ 5 h 10"/>
                <a:gd name="T24" fmla="*/ 7 w 15"/>
                <a:gd name="T25" fmla="*/ 5 h 10"/>
                <a:gd name="T26" fmla="*/ 5 w 15"/>
                <a:gd name="T27" fmla="*/ 5 h 10"/>
                <a:gd name="T28" fmla="*/ 5 w 15"/>
                <a:gd name="T29" fmla="*/ 5 h 10"/>
                <a:gd name="T30" fmla="*/ 5 w 15"/>
                <a:gd name="T31" fmla="*/ 5 h 10"/>
                <a:gd name="T32" fmla="*/ 7 w 15"/>
                <a:gd name="T33" fmla="*/ 5 h 10"/>
                <a:gd name="T34" fmla="*/ 5 w 15"/>
                <a:gd name="T35" fmla="*/ 3 h 10"/>
                <a:gd name="T36" fmla="*/ 5 w 15"/>
                <a:gd name="T37" fmla="*/ 3 h 10"/>
                <a:gd name="T38" fmla="*/ 5 w 15"/>
                <a:gd name="T39" fmla="*/ 3 h 10"/>
                <a:gd name="T40" fmla="*/ 7 w 15"/>
                <a:gd name="T41" fmla="*/ 3 h 10"/>
                <a:gd name="T42" fmla="*/ 7 w 15"/>
                <a:gd name="T43" fmla="*/ 3 h 10"/>
                <a:gd name="T44" fmla="*/ 7 w 15"/>
                <a:gd name="T45" fmla="*/ 3 h 10"/>
                <a:gd name="T46" fmla="*/ 5 w 15"/>
                <a:gd name="T47" fmla="*/ 2 h 10"/>
                <a:gd name="T48" fmla="*/ 5 w 15"/>
                <a:gd name="T49" fmla="*/ 2 h 10"/>
                <a:gd name="T50" fmla="*/ 5 w 15"/>
                <a:gd name="T51" fmla="*/ 0 h 10"/>
                <a:gd name="T52" fmla="*/ 4 w 15"/>
                <a:gd name="T53" fmla="*/ 0 h 10"/>
                <a:gd name="T54" fmla="*/ 4 w 15"/>
                <a:gd name="T55" fmla="*/ 2 h 10"/>
                <a:gd name="T56" fmla="*/ 2 w 15"/>
                <a:gd name="T57" fmla="*/ 2 h 10"/>
                <a:gd name="T58" fmla="*/ 2 w 15"/>
                <a:gd name="T59" fmla="*/ 2 h 10"/>
                <a:gd name="T60" fmla="*/ 4 w 15"/>
                <a:gd name="T61" fmla="*/ 2 h 10"/>
                <a:gd name="T62" fmla="*/ 4 w 15"/>
                <a:gd name="T63" fmla="*/ 3 h 10"/>
                <a:gd name="T64" fmla="*/ 4 w 15"/>
                <a:gd name="T65" fmla="*/ 3 h 10"/>
                <a:gd name="T66" fmla="*/ 4 w 15"/>
                <a:gd name="T67" fmla="*/ 3 h 10"/>
                <a:gd name="T68" fmla="*/ 4 w 15"/>
                <a:gd name="T69" fmla="*/ 5 h 10"/>
                <a:gd name="T70" fmla="*/ 2 w 15"/>
                <a:gd name="T71" fmla="*/ 5 h 10"/>
                <a:gd name="T72" fmla="*/ 2 w 15"/>
                <a:gd name="T73" fmla="*/ 7 h 10"/>
                <a:gd name="T74" fmla="*/ 2 w 15"/>
                <a:gd name="T75" fmla="*/ 8 h 10"/>
                <a:gd name="T76" fmla="*/ 4 w 15"/>
                <a:gd name="T77" fmla="*/ 7 h 10"/>
                <a:gd name="T78" fmla="*/ 4 w 15"/>
                <a:gd name="T79" fmla="*/ 7 h 10"/>
                <a:gd name="T80" fmla="*/ 5 w 15"/>
                <a:gd name="T81" fmla="*/ 7 h 10"/>
                <a:gd name="T82" fmla="*/ 4 w 15"/>
                <a:gd name="T83" fmla="*/ 8 h 10"/>
                <a:gd name="T84" fmla="*/ 5 w 15"/>
                <a:gd name="T85" fmla="*/ 8 h 10"/>
                <a:gd name="T86" fmla="*/ 5 w 15"/>
                <a:gd name="T87" fmla="*/ 8 h 10"/>
                <a:gd name="T88" fmla="*/ 5 w 15"/>
                <a:gd name="T89" fmla="*/ 8 h 10"/>
                <a:gd name="T90" fmla="*/ 7 w 15"/>
                <a:gd name="T91" fmla="*/ 8 h 10"/>
                <a:gd name="T92" fmla="*/ 7 w 15"/>
                <a:gd name="T93" fmla="*/ 8 h 10"/>
                <a:gd name="T94" fmla="*/ 9 w 15"/>
                <a:gd name="T95" fmla="*/ 8 h 10"/>
                <a:gd name="T96" fmla="*/ 9 w 15"/>
                <a:gd name="T97" fmla="*/ 8 h 10"/>
                <a:gd name="T98" fmla="*/ 10 w 15"/>
                <a:gd name="T99" fmla="*/ 8 h 10"/>
                <a:gd name="T100" fmla="*/ 10 w 15"/>
                <a:gd name="T101" fmla="*/ 10 h 10"/>
                <a:gd name="T102" fmla="*/ 12 w 15"/>
                <a:gd name="T103" fmla="*/ 10 h 10"/>
                <a:gd name="T104" fmla="*/ 14 w 15"/>
                <a:gd name="T105" fmla="*/ 10 h 10"/>
                <a:gd name="T106" fmla="*/ 14 w 15"/>
                <a:gd name="T107" fmla="*/ 8 h 10"/>
                <a:gd name="T108" fmla="*/ 14 w 15"/>
                <a:gd name="T109" fmla="*/ 8 h 10"/>
                <a:gd name="T110" fmla="*/ 14 w 15"/>
                <a:gd name="T111" fmla="*/ 8 h 10"/>
                <a:gd name="T112" fmla="*/ 15 w 15"/>
                <a:gd name="T1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" h="10">
                  <a:moveTo>
                    <a:pt x="15" y="7"/>
                  </a:move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542"/>
            <p:cNvSpPr/>
            <p:nvPr/>
          </p:nvSpPr>
          <p:spPr bwMode="auto">
            <a:xfrm>
              <a:off x="5878513" y="3314700"/>
              <a:ext cx="28575" cy="11113"/>
            </a:xfrm>
            <a:custGeom>
              <a:avLst/>
              <a:gdLst>
                <a:gd name="T0" fmla="*/ 0 w 18"/>
                <a:gd name="T1" fmla="*/ 7 h 7"/>
                <a:gd name="T2" fmla="*/ 1 w 18"/>
                <a:gd name="T3" fmla="*/ 7 h 7"/>
                <a:gd name="T4" fmla="*/ 1 w 18"/>
                <a:gd name="T5" fmla="*/ 7 h 7"/>
                <a:gd name="T6" fmla="*/ 3 w 18"/>
                <a:gd name="T7" fmla="*/ 7 h 7"/>
                <a:gd name="T8" fmla="*/ 3 w 18"/>
                <a:gd name="T9" fmla="*/ 7 h 7"/>
                <a:gd name="T10" fmla="*/ 3 w 18"/>
                <a:gd name="T11" fmla="*/ 7 h 7"/>
                <a:gd name="T12" fmla="*/ 3 w 18"/>
                <a:gd name="T13" fmla="*/ 7 h 7"/>
                <a:gd name="T14" fmla="*/ 5 w 18"/>
                <a:gd name="T15" fmla="*/ 7 h 7"/>
                <a:gd name="T16" fmla="*/ 6 w 18"/>
                <a:gd name="T17" fmla="*/ 7 h 7"/>
                <a:gd name="T18" fmla="*/ 8 w 18"/>
                <a:gd name="T19" fmla="*/ 7 h 7"/>
                <a:gd name="T20" fmla="*/ 8 w 18"/>
                <a:gd name="T21" fmla="*/ 5 h 7"/>
                <a:gd name="T22" fmla="*/ 8 w 18"/>
                <a:gd name="T23" fmla="*/ 7 h 7"/>
                <a:gd name="T24" fmla="*/ 8 w 18"/>
                <a:gd name="T25" fmla="*/ 7 h 7"/>
                <a:gd name="T26" fmla="*/ 10 w 18"/>
                <a:gd name="T27" fmla="*/ 5 h 7"/>
                <a:gd name="T28" fmla="*/ 10 w 18"/>
                <a:gd name="T29" fmla="*/ 5 h 7"/>
                <a:gd name="T30" fmla="*/ 11 w 18"/>
                <a:gd name="T31" fmla="*/ 5 h 7"/>
                <a:gd name="T32" fmla="*/ 13 w 18"/>
                <a:gd name="T33" fmla="*/ 5 h 7"/>
                <a:gd name="T34" fmla="*/ 15 w 18"/>
                <a:gd name="T35" fmla="*/ 3 h 7"/>
                <a:gd name="T36" fmla="*/ 16 w 18"/>
                <a:gd name="T37" fmla="*/ 3 h 7"/>
                <a:gd name="T38" fmla="*/ 16 w 18"/>
                <a:gd name="T39" fmla="*/ 3 h 7"/>
                <a:gd name="T40" fmla="*/ 18 w 18"/>
                <a:gd name="T41" fmla="*/ 3 h 7"/>
                <a:gd name="T42" fmla="*/ 16 w 18"/>
                <a:gd name="T43" fmla="*/ 2 h 7"/>
                <a:gd name="T44" fmla="*/ 16 w 18"/>
                <a:gd name="T45" fmla="*/ 2 h 7"/>
                <a:gd name="T46" fmla="*/ 16 w 18"/>
                <a:gd name="T47" fmla="*/ 2 h 7"/>
                <a:gd name="T48" fmla="*/ 16 w 18"/>
                <a:gd name="T49" fmla="*/ 2 h 7"/>
                <a:gd name="T50" fmla="*/ 15 w 18"/>
                <a:gd name="T51" fmla="*/ 2 h 7"/>
                <a:gd name="T52" fmla="*/ 15 w 18"/>
                <a:gd name="T53" fmla="*/ 0 h 7"/>
                <a:gd name="T54" fmla="*/ 15 w 18"/>
                <a:gd name="T55" fmla="*/ 0 h 7"/>
                <a:gd name="T56" fmla="*/ 15 w 18"/>
                <a:gd name="T57" fmla="*/ 0 h 7"/>
                <a:gd name="T58" fmla="*/ 13 w 18"/>
                <a:gd name="T59" fmla="*/ 0 h 7"/>
                <a:gd name="T60" fmla="*/ 11 w 18"/>
                <a:gd name="T61" fmla="*/ 0 h 7"/>
                <a:gd name="T62" fmla="*/ 11 w 18"/>
                <a:gd name="T63" fmla="*/ 0 h 7"/>
                <a:gd name="T64" fmla="*/ 11 w 18"/>
                <a:gd name="T65" fmla="*/ 0 h 7"/>
                <a:gd name="T66" fmla="*/ 10 w 18"/>
                <a:gd name="T67" fmla="*/ 0 h 7"/>
                <a:gd name="T68" fmla="*/ 10 w 18"/>
                <a:gd name="T69" fmla="*/ 2 h 7"/>
                <a:gd name="T70" fmla="*/ 8 w 18"/>
                <a:gd name="T71" fmla="*/ 2 h 7"/>
                <a:gd name="T72" fmla="*/ 6 w 18"/>
                <a:gd name="T73" fmla="*/ 2 h 7"/>
                <a:gd name="T74" fmla="*/ 6 w 18"/>
                <a:gd name="T75" fmla="*/ 2 h 7"/>
                <a:gd name="T76" fmla="*/ 6 w 18"/>
                <a:gd name="T77" fmla="*/ 2 h 7"/>
                <a:gd name="T78" fmla="*/ 5 w 18"/>
                <a:gd name="T79" fmla="*/ 2 h 7"/>
                <a:gd name="T80" fmla="*/ 5 w 18"/>
                <a:gd name="T81" fmla="*/ 3 h 7"/>
                <a:gd name="T82" fmla="*/ 5 w 18"/>
                <a:gd name="T83" fmla="*/ 3 h 7"/>
                <a:gd name="T84" fmla="*/ 5 w 18"/>
                <a:gd name="T85" fmla="*/ 3 h 7"/>
                <a:gd name="T86" fmla="*/ 5 w 18"/>
                <a:gd name="T87" fmla="*/ 3 h 7"/>
                <a:gd name="T88" fmla="*/ 5 w 18"/>
                <a:gd name="T89" fmla="*/ 3 h 7"/>
                <a:gd name="T90" fmla="*/ 3 w 18"/>
                <a:gd name="T91" fmla="*/ 3 h 7"/>
                <a:gd name="T92" fmla="*/ 3 w 18"/>
                <a:gd name="T93" fmla="*/ 3 h 7"/>
                <a:gd name="T94" fmla="*/ 3 w 18"/>
                <a:gd name="T95" fmla="*/ 3 h 7"/>
                <a:gd name="T96" fmla="*/ 1 w 18"/>
                <a:gd name="T97" fmla="*/ 3 h 7"/>
                <a:gd name="T98" fmla="*/ 1 w 18"/>
                <a:gd name="T99" fmla="*/ 3 h 7"/>
                <a:gd name="T100" fmla="*/ 1 w 18"/>
                <a:gd name="T101" fmla="*/ 3 h 7"/>
                <a:gd name="T102" fmla="*/ 1 w 18"/>
                <a:gd name="T103" fmla="*/ 5 h 7"/>
                <a:gd name="T104" fmla="*/ 1 w 18"/>
                <a:gd name="T105" fmla="*/ 5 h 7"/>
                <a:gd name="T106" fmla="*/ 1 w 18"/>
                <a:gd name="T107" fmla="*/ 5 h 7"/>
                <a:gd name="T108" fmla="*/ 1 w 18"/>
                <a:gd name="T109" fmla="*/ 5 h 7"/>
                <a:gd name="T110" fmla="*/ 1 w 18"/>
                <a:gd name="T111" fmla="*/ 5 h 7"/>
                <a:gd name="T112" fmla="*/ 1 w 18"/>
                <a:gd name="T113" fmla="*/ 5 h 7"/>
                <a:gd name="T114" fmla="*/ 1 w 18"/>
                <a:gd name="T115" fmla="*/ 7 h 7"/>
                <a:gd name="T116" fmla="*/ 0 w 18"/>
                <a:gd name="T1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7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543"/>
            <p:cNvSpPr/>
            <p:nvPr/>
          </p:nvSpPr>
          <p:spPr bwMode="auto">
            <a:xfrm>
              <a:off x="5938838" y="3314700"/>
              <a:ext cx="9525" cy="7938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2 h 5"/>
                <a:gd name="T4" fmla="*/ 3 w 6"/>
                <a:gd name="T5" fmla="*/ 0 h 5"/>
                <a:gd name="T6" fmla="*/ 3 w 6"/>
                <a:gd name="T7" fmla="*/ 0 h 5"/>
                <a:gd name="T8" fmla="*/ 1 w 6"/>
                <a:gd name="T9" fmla="*/ 0 h 5"/>
                <a:gd name="T10" fmla="*/ 1 w 6"/>
                <a:gd name="T11" fmla="*/ 2 h 5"/>
                <a:gd name="T12" fmla="*/ 1 w 6"/>
                <a:gd name="T13" fmla="*/ 2 h 5"/>
                <a:gd name="T14" fmla="*/ 1 w 6"/>
                <a:gd name="T15" fmla="*/ 2 h 5"/>
                <a:gd name="T16" fmla="*/ 0 w 6"/>
                <a:gd name="T17" fmla="*/ 2 h 5"/>
                <a:gd name="T18" fmla="*/ 0 w 6"/>
                <a:gd name="T19" fmla="*/ 2 h 5"/>
                <a:gd name="T20" fmla="*/ 0 w 6"/>
                <a:gd name="T21" fmla="*/ 2 h 5"/>
                <a:gd name="T22" fmla="*/ 0 w 6"/>
                <a:gd name="T23" fmla="*/ 2 h 5"/>
                <a:gd name="T24" fmla="*/ 0 w 6"/>
                <a:gd name="T25" fmla="*/ 2 h 5"/>
                <a:gd name="T26" fmla="*/ 0 w 6"/>
                <a:gd name="T27" fmla="*/ 2 h 5"/>
                <a:gd name="T28" fmla="*/ 1 w 6"/>
                <a:gd name="T29" fmla="*/ 2 h 5"/>
                <a:gd name="T30" fmla="*/ 1 w 6"/>
                <a:gd name="T31" fmla="*/ 3 h 5"/>
                <a:gd name="T32" fmla="*/ 1 w 6"/>
                <a:gd name="T33" fmla="*/ 3 h 5"/>
                <a:gd name="T34" fmla="*/ 3 w 6"/>
                <a:gd name="T35" fmla="*/ 3 h 5"/>
                <a:gd name="T36" fmla="*/ 1 w 6"/>
                <a:gd name="T37" fmla="*/ 3 h 5"/>
                <a:gd name="T38" fmla="*/ 0 w 6"/>
                <a:gd name="T39" fmla="*/ 3 h 5"/>
                <a:gd name="T40" fmla="*/ 0 w 6"/>
                <a:gd name="T41" fmla="*/ 3 h 5"/>
                <a:gd name="T42" fmla="*/ 0 w 6"/>
                <a:gd name="T43" fmla="*/ 3 h 5"/>
                <a:gd name="T44" fmla="*/ 0 w 6"/>
                <a:gd name="T45" fmla="*/ 3 h 5"/>
                <a:gd name="T46" fmla="*/ 0 w 6"/>
                <a:gd name="T47" fmla="*/ 3 h 5"/>
                <a:gd name="T48" fmla="*/ 0 w 6"/>
                <a:gd name="T49" fmla="*/ 3 h 5"/>
                <a:gd name="T50" fmla="*/ 0 w 6"/>
                <a:gd name="T51" fmla="*/ 5 h 5"/>
                <a:gd name="T52" fmla="*/ 0 w 6"/>
                <a:gd name="T53" fmla="*/ 5 h 5"/>
                <a:gd name="T54" fmla="*/ 1 w 6"/>
                <a:gd name="T55" fmla="*/ 5 h 5"/>
                <a:gd name="T56" fmla="*/ 1 w 6"/>
                <a:gd name="T57" fmla="*/ 5 h 5"/>
                <a:gd name="T58" fmla="*/ 1 w 6"/>
                <a:gd name="T59" fmla="*/ 5 h 5"/>
                <a:gd name="T60" fmla="*/ 1 w 6"/>
                <a:gd name="T61" fmla="*/ 5 h 5"/>
                <a:gd name="T62" fmla="*/ 3 w 6"/>
                <a:gd name="T63" fmla="*/ 3 h 5"/>
                <a:gd name="T64" fmla="*/ 3 w 6"/>
                <a:gd name="T65" fmla="*/ 3 h 5"/>
                <a:gd name="T66" fmla="*/ 3 w 6"/>
                <a:gd name="T67" fmla="*/ 3 h 5"/>
                <a:gd name="T68" fmla="*/ 5 w 6"/>
                <a:gd name="T69" fmla="*/ 3 h 5"/>
                <a:gd name="T70" fmla="*/ 5 w 6"/>
                <a:gd name="T71" fmla="*/ 3 h 5"/>
                <a:gd name="T72" fmla="*/ 5 w 6"/>
                <a:gd name="T73" fmla="*/ 3 h 5"/>
                <a:gd name="T74" fmla="*/ 5 w 6"/>
                <a:gd name="T75" fmla="*/ 3 h 5"/>
                <a:gd name="T76" fmla="*/ 5 w 6"/>
                <a:gd name="T77" fmla="*/ 2 h 5"/>
                <a:gd name="T78" fmla="*/ 5 w 6"/>
                <a:gd name="T79" fmla="*/ 2 h 5"/>
                <a:gd name="T80" fmla="*/ 5 w 6"/>
                <a:gd name="T81" fmla="*/ 2 h 5"/>
                <a:gd name="T82" fmla="*/ 6 w 6"/>
                <a:gd name="T83" fmla="*/ 2 h 5"/>
                <a:gd name="T84" fmla="*/ 6 w 6"/>
                <a:gd name="T85" fmla="*/ 0 h 5"/>
                <a:gd name="T86" fmla="*/ 6 w 6"/>
                <a:gd name="T87" fmla="*/ 0 h 5"/>
                <a:gd name="T88" fmla="*/ 6 w 6"/>
                <a:gd name="T89" fmla="*/ 2 h 5"/>
                <a:gd name="T90" fmla="*/ 5 w 6"/>
                <a:gd name="T91" fmla="*/ 0 h 5"/>
                <a:gd name="T92" fmla="*/ 5 w 6"/>
                <a:gd name="T93" fmla="*/ 0 h 5"/>
                <a:gd name="T94" fmla="*/ 5 w 6"/>
                <a:gd name="T95" fmla="*/ 0 h 5"/>
                <a:gd name="T96" fmla="*/ 5 w 6"/>
                <a:gd name="T97" fmla="*/ 0 h 5"/>
                <a:gd name="T98" fmla="*/ 3 w 6"/>
                <a:gd name="T99" fmla="*/ 0 h 5"/>
                <a:gd name="T100" fmla="*/ 5 w 6"/>
                <a:gd name="T101" fmla="*/ 0 h 5"/>
                <a:gd name="T102" fmla="*/ 3 w 6"/>
                <a:gd name="T103" fmla="*/ 0 h 5"/>
                <a:gd name="T104" fmla="*/ 3 w 6"/>
                <a:gd name="T105" fmla="*/ 2 h 5"/>
                <a:gd name="T106" fmla="*/ 3 w 6"/>
                <a:gd name="T107" fmla="*/ 2 h 5"/>
                <a:gd name="T108" fmla="*/ 3 w 6"/>
                <a:gd name="T10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544"/>
            <p:cNvSpPr/>
            <p:nvPr/>
          </p:nvSpPr>
          <p:spPr bwMode="auto">
            <a:xfrm>
              <a:off x="5943600" y="3357563"/>
              <a:ext cx="4763" cy="1588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2 w 3"/>
                <a:gd name="T21" fmla="*/ 1 h 1"/>
                <a:gd name="T22" fmla="*/ 2 w 3"/>
                <a:gd name="T23" fmla="*/ 1 h 1"/>
                <a:gd name="T24" fmla="*/ 3 w 3"/>
                <a:gd name="T25" fmla="*/ 1 h 1"/>
                <a:gd name="T26" fmla="*/ 3 w 3"/>
                <a:gd name="T27" fmla="*/ 1 h 1"/>
                <a:gd name="T28" fmla="*/ 3 w 3"/>
                <a:gd name="T29" fmla="*/ 1 h 1"/>
                <a:gd name="T30" fmla="*/ 3 w 3"/>
                <a:gd name="T31" fmla="*/ 1 h 1"/>
                <a:gd name="T32" fmla="*/ 3 w 3"/>
                <a:gd name="T33" fmla="*/ 0 h 1"/>
                <a:gd name="T34" fmla="*/ 3 w 3"/>
                <a:gd name="T35" fmla="*/ 0 h 1"/>
                <a:gd name="T36" fmla="*/ 3 w 3"/>
                <a:gd name="T37" fmla="*/ 0 h 1"/>
                <a:gd name="T38" fmla="*/ 3 w 3"/>
                <a:gd name="T39" fmla="*/ 0 h 1"/>
                <a:gd name="T40" fmla="*/ 3 w 3"/>
                <a:gd name="T41" fmla="*/ 0 h 1"/>
                <a:gd name="T42" fmla="*/ 3 w 3"/>
                <a:gd name="T43" fmla="*/ 0 h 1"/>
                <a:gd name="T44" fmla="*/ 3 w 3"/>
                <a:gd name="T45" fmla="*/ 0 h 1"/>
                <a:gd name="T46" fmla="*/ 3 w 3"/>
                <a:gd name="T47" fmla="*/ 0 h 1"/>
                <a:gd name="T48" fmla="*/ 3 w 3"/>
                <a:gd name="T49" fmla="*/ 0 h 1"/>
                <a:gd name="T50" fmla="*/ 3 w 3"/>
                <a:gd name="T51" fmla="*/ 0 h 1"/>
                <a:gd name="T52" fmla="*/ 3 w 3"/>
                <a:gd name="T53" fmla="*/ 0 h 1"/>
                <a:gd name="T54" fmla="*/ 2 w 3"/>
                <a:gd name="T55" fmla="*/ 0 h 1"/>
                <a:gd name="T56" fmla="*/ 2 w 3"/>
                <a:gd name="T57" fmla="*/ 0 h 1"/>
                <a:gd name="T58" fmla="*/ 2 w 3"/>
                <a:gd name="T59" fmla="*/ 0 h 1"/>
                <a:gd name="T60" fmla="*/ 2 w 3"/>
                <a:gd name="T61" fmla="*/ 0 h 1"/>
                <a:gd name="T62" fmla="*/ 2 w 3"/>
                <a:gd name="T63" fmla="*/ 0 h 1"/>
                <a:gd name="T64" fmla="*/ 2 w 3"/>
                <a:gd name="T65" fmla="*/ 0 h 1"/>
                <a:gd name="T66" fmla="*/ 2 w 3"/>
                <a:gd name="T67" fmla="*/ 0 h 1"/>
                <a:gd name="T68" fmla="*/ 2 w 3"/>
                <a:gd name="T69" fmla="*/ 0 h 1"/>
                <a:gd name="T70" fmla="*/ 2 w 3"/>
                <a:gd name="T71" fmla="*/ 0 h 1"/>
                <a:gd name="T72" fmla="*/ 0 w 3"/>
                <a:gd name="T73" fmla="*/ 1 h 1"/>
                <a:gd name="T74" fmla="*/ 0 w 3"/>
                <a:gd name="T75" fmla="*/ 1 h 1"/>
                <a:gd name="T76" fmla="*/ 0 w 3"/>
                <a:gd name="T77" fmla="*/ 1 h 1"/>
                <a:gd name="T78" fmla="*/ 0 w 3"/>
                <a:gd name="T79" fmla="*/ 1 h 1"/>
                <a:gd name="T80" fmla="*/ 0 w 3"/>
                <a:gd name="T81" fmla="*/ 1 h 1"/>
                <a:gd name="T82" fmla="*/ 0 w 3"/>
                <a:gd name="T83" fmla="*/ 1 h 1"/>
                <a:gd name="T84" fmla="*/ 0 w 3"/>
                <a:gd name="T85" fmla="*/ 1 h 1"/>
                <a:gd name="T86" fmla="*/ 0 w 3"/>
                <a:gd name="T87" fmla="*/ 1 h 1"/>
                <a:gd name="T88" fmla="*/ 2 w 3"/>
                <a:gd name="T89" fmla="*/ 1 h 1"/>
                <a:gd name="T90" fmla="*/ 2 w 3"/>
                <a:gd name="T91" fmla="*/ 1 h 1"/>
                <a:gd name="T92" fmla="*/ 2 w 3"/>
                <a:gd name="T93" fmla="*/ 1 h 1"/>
                <a:gd name="T94" fmla="*/ 2 w 3"/>
                <a:gd name="T9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545"/>
            <p:cNvSpPr/>
            <p:nvPr/>
          </p:nvSpPr>
          <p:spPr bwMode="auto">
            <a:xfrm>
              <a:off x="5910263" y="3362325"/>
              <a:ext cx="14288" cy="12700"/>
            </a:xfrm>
            <a:custGeom>
              <a:avLst/>
              <a:gdLst>
                <a:gd name="T0" fmla="*/ 6 w 9"/>
                <a:gd name="T1" fmla="*/ 6 h 8"/>
                <a:gd name="T2" fmla="*/ 6 w 9"/>
                <a:gd name="T3" fmla="*/ 6 h 8"/>
                <a:gd name="T4" fmla="*/ 6 w 9"/>
                <a:gd name="T5" fmla="*/ 8 h 8"/>
                <a:gd name="T6" fmla="*/ 8 w 9"/>
                <a:gd name="T7" fmla="*/ 6 h 8"/>
                <a:gd name="T8" fmla="*/ 8 w 9"/>
                <a:gd name="T9" fmla="*/ 6 h 8"/>
                <a:gd name="T10" fmla="*/ 8 w 9"/>
                <a:gd name="T11" fmla="*/ 6 h 8"/>
                <a:gd name="T12" fmla="*/ 8 w 9"/>
                <a:gd name="T13" fmla="*/ 6 h 8"/>
                <a:gd name="T14" fmla="*/ 9 w 9"/>
                <a:gd name="T15" fmla="*/ 6 h 8"/>
                <a:gd name="T16" fmla="*/ 8 w 9"/>
                <a:gd name="T17" fmla="*/ 6 h 8"/>
                <a:gd name="T18" fmla="*/ 8 w 9"/>
                <a:gd name="T19" fmla="*/ 6 h 8"/>
                <a:gd name="T20" fmla="*/ 8 w 9"/>
                <a:gd name="T21" fmla="*/ 6 h 8"/>
                <a:gd name="T22" fmla="*/ 8 w 9"/>
                <a:gd name="T23" fmla="*/ 5 h 8"/>
                <a:gd name="T24" fmla="*/ 8 w 9"/>
                <a:gd name="T25" fmla="*/ 5 h 8"/>
                <a:gd name="T26" fmla="*/ 8 w 9"/>
                <a:gd name="T27" fmla="*/ 5 h 8"/>
                <a:gd name="T28" fmla="*/ 8 w 9"/>
                <a:gd name="T29" fmla="*/ 5 h 8"/>
                <a:gd name="T30" fmla="*/ 8 w 9"/>
                <a:gd name="T31" fmla="*/ 5 h 8"/>
                <a:gd name="T32" fmla="*/ 8 w 9"/>
                <a:gd name="T33" fmla="*/ 5 h 8"/>
                <a:gd name="T34" fmla="*/ 8 w 9"/>
                <a:gd name="T35" fmla="*/ 3 h 8"/>
                <a:gd name="T36" fmla="*/ 8 w 9"/>
                <a:gd name="T37" fmla="*/ 3 h 8"/>
                <a:gd name="T38" fmla="*/ 8 w 9"/>
                <a:gd name="T39" fmla="*/ 3 h 8"/>
                <a:gd name="T40" fmla="*/ 8 w 9"/>
                <a:gd name="T41" fmla="*/ 2 h 8"/>
                <a:gd name="T42" fmla="*/ 8 w 9"/>
                <a:gd name="T43" fmla="*/ 2 h 8"/>
                <a:gd name="T44" fmla="*/ 8 w 9"/>
                <a:gd name="T45" fmla="*/ 2 h 8"/>
                <a:gd name="T46" fmla="*/ 8 w 9"/>
                <a:gd name="T47" fmla="*/ 2 h 8"/>
                <a:gd name="T48" fmla="*/ 6 w 9"/>
                <a:gd name="T49" fmla="*/ 2 h 8"/>
                <a:gd name="T50" fmla="*/ 6 w 9"/>
                <a:gd name="T51" fmla="*/ 2 h 8"/>
                <a:gd name="T52" fmla="*/ 6 w 9"/>
                <a:gd name="T53" fmla="*/ 2 h 8"/>
                <a:gd name="T54" fmla="*/ 8 w 9"/>
                <a:gd name="T55" fmla="*/ 0 h 8"/>
                <a:gd name="T56" fmla="*/ 8 w 9"/>
                <a:gd name="T57" fmla="*/ 0 h 8"/>
                <a:gd name="T58" fmla="*/ 8 w 9"/>
                <a:gd name="T59" fmla="*/ 0 h 8"/>
                <a:gd name="T60" fmla="*/ 8 w 9"/>
                <a:gd name="T61" fmla="*/ 0 h 8"/>
                <a:gd name="T62" fmla="*/ 6 w 9"/>
                <a:gd name="T63" fmla="*/ 0 h 8"/>
                <a:gd name="T64" fmla="*/ 6 w 9"/>
                <a:gd name="T65" fmla="*/ 2 h 8"/>
                <a:gd name="T66" fmla="*/ 5 w 9"/>
                <a:gd name="T67" fmla="*/ 2 h 8"/>
                <a:gd name="T68" fmla="*/ 3 w 9"/>
                <a:gd name="T69" fmla="*/ 3 h 8"/>
                <a:gd name="T70" fmla="*/ 3 w 9"/>
                <a:gd name="T71" fmla="*/ 3 h 8"/>
                <a:gd name="T72" fmla="*/ 1 w 9"/>
                <a:gd name="T73" fmla="*/ 5 h 8"/>
                <a:gd name="T74" fmla="*/ 0 w 9"/>
                <a:gd name="T75" fmla="*/ 5 h 8"/>
                <a:gd name="T76" fmla="*/ 0 w 9"/>
                <a:gd name="T77" fmla="*/ 6 h 8"/>
                <a:gd name="T78" fmla="*/ 0 w 9"/>
                <a:gd name="T79" fmla="*/ 6 h 8"/>
                <a:gd name="T80" fmla="*/ 0 w 9"/>
                <a:gd name="T81" fmla="*/ 6 h 8"/>
                <a:gd name="T82" fmla="*/ 1 w 9"/>
                <a:gd name="T83" fmla="*/ 6 h 8"/>
                <a:gd name="T84" fmla="*/ 1 w 9"/>
                <a:gd name="T85" fmla="*/ 6 h 8"/>
                <a:gd name="T86" fmla="*/ 1 w 9"/>
                <a:gd name="T87" fmla="*/ 6 h 8"/>
                <a:gd name="T88" fmla="*/ 1 w 9"/>
                <a:gd name="T89" fmla="*/ 5 h 8"/>
                <a:gd name="T90" fmla="*/ 1 w 9"/>
                <a:gd name="T91" fmla="*/ 5 h 8"/>
                <a:gd name="T92" fmla="*/ 1 w 9"/>
                <a:gd name="T93" fmla="*/ 6 h 8"/>
                <a:gd name="T94" fmla="*/ 1 w 9"/>
                <a:gd name="T95" fmla="*/ 6 h 8"/>
                <a:gd name="T96" fmla="*/ 1 w 9"/>
                <a:gd name="T97" fmla="*/ 6 h 8"/>
                <a:gd name="T98" fmla="*/ 1 w 9"/>
                <a:gd name="T99" fmla="*/ 6 h 8"/>
                <a:gd name="T100" fmla="*/ 1 w 9"/>
                <a:gd name="T101" fmla="*/ 6 h 8"/>
                <a:gd name="T102" fmla="*/ 1 w 9"/>
                <a:gd name="T103" fmla="*/ 6 h 8"/>
                <a:gd name="T104" fmla="*/ 1 w 9"/>
                <a:gd name="T105" fmla="*/ 6 h 8"/>
                <a:gd name="T106" fmla="*/ 3 w 9"/>
                <a:gd name="T107" fmla="*/ 6 h 8"/>
                <a:gd name="T108" fmla="*/ 3 w 9"/>
                <a:gd name="T109" fmla="*/ 6 h 8"/>
                <a:gd name="T110" fmla="*/ 5 w 9"/>
                <a:gd name="T111" fmla="*/ 6 h 8"/>
                <a:gd name="T112" fmla="*/ 5 w 9"/>
                <a:gd name="T113" fmla="*/ 5 h 8"/>
                <a:gd name="T114" fmla="*/ 6 w 9"/>
                <a:gd name="T115" fmla="*/ 5 h 8"/>
                <a:gd name="T116" fmla="*/ 6 w 9"/>
                <a:gd name="T117" fmla="*/ 5 h 8"/>
                <a:gd name="T118" fmla="*/ 6 w 9"/>
                <a:gd name="T119" fmla="*/ 5 h 8"/>
                <a:gd name="T120" fmla="*/ 6 w 9"/>
                <a:gd name="T121" fmla="*/ 6 h 8"/>
                <a:gd name="T122" fmla="*/ 6 w 9"/>
                <a:gd name="T123" fmla="*/ 6 h 8"/>
                <a:gd name="T124" fmla="*/ 6 w 9"/>
                <a:gd name="T12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" h="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546"/>
            <p:cNvSpPr/>
            <p:nvPr/>
          </p:nvSpPr>
          <p:spPr bwMode="auto">
            <a:xfrm>
              <a:off x="5930900" y="3327400"/>
              <a:ext cx="17463" cy="7938"/>
            </a:xfrm>
            <a:custGeom>
              <a:avLst/>
              <a:gdLst>
                <a:gd name="T0" fmla="*/ 5 w 11"/>
                <a:gd name="T1" fmla="*/ 4 h 5"/>
                <a:gd name="T2" fmla="*/ 5 w 11"/>
                <a:gd name="T3" fmla="*/ 4 h 5"/>
                <a:gd name="T4" fmla="*/ 5 w 11"/>
                <a:gd name="T5" fmla="*/ 4 h 5"/>
                <a:gd name="T6" fmla="*/ 5 w 11"/>
                <a:gd name="T7" fmla="*/ 4 h 5"/>
                <a:gd name="T8" fmla="*/ 6 w 11"/>
                <a:gd name="T9" fmla="*/ 4 h 5"/>
                <a:gd name="T10" fmla="*/ 6 w 11"/>
                <a:gd name="T11" fmla="*/ 4 h 5"/>
                <a:gd name="T12" fmla="*/ 6 w 11"/>
                <a:gd name="T13" fmla="*/ 4 h 5"/>
                <a:gd name="T14" fmla="*/ 8 w 11"/>
                <a:gd name="T15" fmla="*/ 4 h 5"/>
                <a:gd name="T16" fmla="*/ 8 w 11"/>
                <a:gd name="T17" fmla="*/ 2 h 5"/>
                <a:gd name="T18" fmla="*/ 8 w 11"/>
                <a:gd name="T19" fmla="*/ 2 h 5"/>
                <a:gd name="T20" fmla="*/ 10 w 11"/>
                <a:gd name="T21" fmla="*/ 2 h 5"/>
                <a:gd name="T22" fmla="*/ 10 w 11"/>
                <a:gd name="T23" fmla="*/ 2 h 5"/>
                <a:gd name="T24" fmla="*/ 10 w 11"/>
                <a:gd name="T25" fmla="*/ 2 h 5"/>
                <a:gd name="T26" fmla="*/ 11 w 11"/>
                <a:gd name="T27" fmla="*/ 2 h 5"/>
                <a:gd name="T28" fmla="*/ 10 w 11"/>
                <a:gd name="T29" fmla="*/ 0 h 5"/>
                <a:gd name="T30" fmla="*/ 10 w 11"/>
                <a:gd name="T31" fmla="*/ 0 h 5"/>
                <a:gd name="T32" fmla="*/ 10 w 11"/>
                <a:gd name="T33" fmla="*/ 0 h 5"/>
                <a:gd name="T34" fmla="*/ 10 w 11"/>
                <a:gd name="T35" fmla="*/ 0 h 5"/>
                <a:gd name="T36" fmla="*/ 10 w 11"/>
                <a:gd name="T37" fmla="*/ 0 h 5"/>
                <a:gd name="T38" fmla="*/ 10 w 11"/>
                <a:gd name="T39" fmla="*/ 0 h 5"/>
                <a:gd name="T40" fmla="*/ 8 w 11"/>
                <a:gd name="T41" fmla="*/ 0 h 5"/>
                <a:gd name="T42" fmla="*/ 8 w 11"/>
                <a:gd name="T43" fmla="*/ 0 h 5"/>
                <a:gd name="T44" fmla="*/ 8 w 11"/>
                <a:gd name="T45" fmla="*/ 0 h 5"/>
                <a:gd name="T46" fmla="*/ 8 w 11"/>
                <a:gd name="T47" fmla="*/ 0 h 5"/>
                <a:gd name="T48" fmla="*/ 8 w 11"/>
                <a:gd name="T49" fmla="*/ 0 h 5"/>
                <a:gd name="T50" fmla="*/ 6 w 11"/>
                <a:gd name="T51" fmla="*/ 0 h 5"/>
                <a:gd name="T52" fmla="*/ 6 w 11"/>
                <a:gd name="T53" fmla="*/ 0 h 5"/>
                <a:gd name="T54" fmla="*/ 6 w 11"/>
                <a:gd name="T55" fmla="*/ 0 h 5"/>
                <a:gd name="T56" fmla="*/ 6 w 11"/>
                <a:gd name="T57" fmla="*/ 0 h 5"/>
                <a:gd name="T58" fmla="*/ 5 w 11"/>
                <a:gd name="T59" fmla="*/ 0 h 5"/>
                <a:gd name="T60" fmla="*/ 5 w 11"/>
                <a:gd name="T61" fmla="*/ 0 h 5"/>
                <a:gd name="T62" fmla="*/ 5 w 11"/>
                <a:gd name="T63" fmla="*/ 0 h 5"/>
                <a:gd name="T64" fmla="*/ 5 w 11"/>
                <a:gd name="T65" fmla="*/ 0 h 5"/>
                <a:gd name="T66" fmla="*/ 5 w 11"/>
                <a:gd name="T67" fmla="*/ 0 h 5"/>
                <a:gd name="T68" fmla="*/ 5 w 11"/>
                <a:gd name="T69" fmla="*/ 0 h 5"/>
                <a:gd name="T70" fmla="*/ 3 w 11"/>
                <a:gd name="T71" fmla="*/ 2 h 5"/>
                <a:gd name="T72" fmla="*/ 3 w 11"/>
                <a:gd name="T73" fmla="*/ 2 h 5"/>
                <a:gd name="T74" fmla="*/ 3 w 11"/>
                <a:gd name="T75" fmla="*/ 2 h 5"/>
                <a:gd name="T76" fmla="*/ 1 w 11"/>
                <a:gd name="T77" fmla="*/ 2 h 5"/>
                <a:gd name="T78" fmla="*/ 1 w 11"/>
                <a:gd name="T79" fmla="*/ 2 h 5"/>
                <a:gd name="T80" fmla="*/ 1 w 11"/>
                <a:gd name="T81" fmla="*/ 4 h 5"/>
                <a:gd name="T82" fmla="*/ 1 w 11"/>
                <a:gd name="T83" fmla="*/ 4 h 5"/>
                <a:gd name="T84" fmla="*/ 1 w 11"/>
                <a:gd name="T85" fmla="*/ 4 h 5"/>
                <a:gd name="T86" fmla="*/ 1 w 11"/>
                <a:gd name="T87" fmla="*/ 4 h 5"/>
                <a:gd name="T88" fmla="*/ 1 w 11"/>
                <a:gd name="T89" fmla="*/ 5 h 5"/>
                <a:gd name="T90" fmla="*/ 0 w 11"/>
                <a:gd name="T91" fmla="*/ 5 h 5"/>
                <a:gd name="T92" fmla="*/ 1 w 11"/>
                <a:gd name="T93" fmla="*/ 5 h 5"/>
                <a:gd name="T94" fmla="*/ 1 w 11"/>
                <a:gd name="T95" fmla="*/ 5 h 5"/>
                <a:gd name="T96" fmla="*/ 1 w 11"/>
                <a:gd name="T97" fmla="*/ 5 h 5"/>
                <a:gd name="T98" fmla="*/ 1 w 11"/>
                <a:gd name="T99" fmla="*/ 5 h 5"/>
                <a:gd name="T100" fmla="*/ 1 w 11"/>
                <a:gd name="T101" fmla="*/ 5 h 5"/>
                <a:gd name="T102" fmla="*/ 1 w 11"/>
                <a:gd name="T103" fmla="*/ 5 h 5"/>
                <a:gd name="T104" fmla="*/ 3 w 11"/>
                <a:gd name="T105" fmla="*/ 4 h 5"/>
                <a:gd name="T106" fmla="*/ 5 w 11"/>
                <a:gd name="T107" fmla="*/ 4 h 5"/>
                <a:gd name="T108" fmla="*/ 3 w 11"/>
                <a:gd name="T109" fmla="*/ 4 h 5"/>
                <a:gd name="T110" fmla="*/ 3 w 11"/>
                <a:gd name="T111" fmla="*/ 4 h 5"/>
                <a:gd name="T112" fmla="*/ 3 w 11"/>
                <a:gd name="T1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" h="5">
                  <a:moveTo>
                    <a:pt x="3" y="4"/>
                  </a:moveTo>
                  <a:lnTo>
                    <a:pt x="3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547"/>
            <p:cNvSpPr/>
            <p:nvPr/>
          </p:nvSpPr>
          <p:spPr bwMode="auto">
            <a:xfrm>
              <a:off x="5943600" y="3319463"/>
              <a:ext cx="4763" cy="6350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3 w 3"/>
                <a:gd name="T9" fmla="*/ 0 h 4"/>
                <a:gd name="T10" fmla="*/ 3 w 3"/>
                <a:gd name="T11" fmla="*/ 0 h 4"/>
                <a:gd name="T12" fmla="*/ 3 w 3"/>
                <a:gd name="T13" fmla="*/ 0 h 4"/>
                <a:gd name="T14" fmla="*/ 3 w 3"/>
                <a:gd name="T15" fmla="*/ 0 h 4"/>
                <a:gd name="T16" fmla="*/ 2 w 3"/>
                <a:gd name="T17" fmla="*/ 0 h 4"/>
                <a:gd name="T18" fmla="*/ 2 w 3"/>
                <a:gd name="T19" fmla="*/ 0 h 4"/>
                <a:gd name="T20" fmla="*/ 2 w 3"/>
                <a:gd name="T21" fmla="*/ 2 h 4"/>
                <a:gd name="T22" fmla="*/ 2 w 3"/>
                <a:gd name="T23" fmla="*/ 2 h 4"/>
                <a:gd name="T24" fmla="*/ 0 w 3"/>
                <a:gd name="T25" fmla="*/ 2 h 4"/>
                <a:gd name="T26" fmla="*/ 0 w 3"/>
                <a:gd name="T27" fmla="*/ 2 h 4"/>
                <a:gd name="T28" fmla="*/ 0 w 3"/>
                <a:gd name="T29" fmla="*/ 2 h 4"/>
                <a:gd name="T30" fmla="*/ 0 w 3"/>
                <a:gd name="T31" fmla="*/ 2 h 4"/>
                <a:gd name="T32" fmla="*/ 0 w 3"/>
                <a:gd name="T33" fmla="*/ 2 h 4"/>
                <a:gd name="T34" fmla="*/ 0 w 3"/>
                <a:gd name="T35" fmla="*/ 2 h 4"/>
                <a:gd name="T36" fmla="*/ 0 w 3"/>
                <a:gd name="T37" fmla="*/ 2 h 4"/>
                <a:gd name="T38" fmla="*/ 0 w 3"/>
                <a:gd name="T39" fmla="*/ 2 h 4"/>
                <a:gd name="T40" fmla="*/ 0 w 3"/>
                <a:gd name="T41" fmla="*/ 2 h 4"/>
                <a:gd name="T42" fmla="*/ 0 w 3"/>
                <a:gd name="T43" fmla="*/ 2 h 4"/>
                <a:gd name="T44" fmla="*/ 0 w 3"/>
                <a:gd name="T45" fmla="*/ 2 h 4"/>
                <a:gd name="T46" fmla="*/ 0 w 3"/>
                <a:gd name="T47" fmla="*/ 2 h 4"/>
                <a:gd name="T48" fmla="*/ 0 w 3"/>
                <a:gd name="T49" fmla="*/ 2 h 4"/>
                <a:gd name="T50" fmla="*/ 0 w 3"/>
                <a:gd name="T51" fmla="*/ 2 h 4"/>
                <a:gd name="T52" fmla="*/ 0 w 3"/>
                <a:gd name="T53" fmla="*/ 2 h 4"/>
                <a:gd name="T54" fmla="*/ 0 w 3"/>
                <a:gd name="T55" fmla="*/ 2 h 4"/>
                <a:gd name="T56" fmla="*/ 0 w 3"/>
                <a:gd name="T57" fmla="*/ 2 h 4"/>
                <a:gd name="T58" fmla="*/ 0 w 3"/>
                <a:gd name="T59" fmla="*/ 2 h 4"/>
                <a:gd name="T60" fmla="*/ 0 w 3"/>
                <a:gd name="T61" fmla="*/ 4 h 4"/>
                <a:gd name="T62" fmla="*/ 0 w 3"/>
                <a:gd name="T63" fmla="*/ 4 h 4"/>
                <a:gd name="T64" fmla="*/ 2 w 3"/>
                <a:gd name="T65" fmla="*/ 4 h 4"/>
                <a:gd name="T66" fmla="*/ 2 w 3"/>
                <a:gd name="T67" fmla="*/ 4 h 4"/>
                <a:gd name="T68" fmla="*/ 2 w 3"/>
                <a:gd name="T69" fmla="*/ 4 h 4"/>
                <a:gd name="T70" fmla="*/ 2 w 3"/>
                <a:gd name="T71" fmla="*/ 4 h 4"/>
                <a:gd name="T72" fmla="*/ 3 w 3"/>
                <a:gd name="T73" fmla="*/ 4 h 4"/>
                <a:gd name="T74" fmla="*/ 3 w 3"/>
                <a:gd name="T75" fmla="*/ 4 h 4"/>
                <a:gd name="T76" fmla="*/ 3 w 3"/>
                <a:gd name="T77" fmla="*/ 2 h 4"/>
                <a:gd name="T78" fmla="*/ 3 w 3"/>
                <a:gd name="T79" fmla="*/ 2 h 4"/>
                <a:gd name="T80" fmla="*/ 3 w 3"/>
                <a:gd name="T81" fmla="*/ 2 h 4"/>
                <a:gd name="T82" fmla="*/ 3 w 3"/>
                <a:gd name="T8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548"/>
            <p:cNvSpPr/>
            <p:nvPr/>
          </p:nvSpPr>
          <p:spPr bwMode="auto">
            <a:xfrm>
              <a:off x="5948363" y="3302000"/>
              <a:ext cx="7938" cy="7938"/>
            </a:xfrm>
            <a:custGeom>
              <a:avLst/>
              <a:gdLst>
                <a:gd name="T0" fmla="*/ 2 w 5"/>
                <a:gd name="T1" fmla="*/ 3 h 5"/>
                <a:gd name="T2" fmla="*/ 2 w 5"/>
                <a:gd name="T3" fmla="*/ 3 h 5"/>
                <a:gd name="T4" fmla="*/ 2 w 5"/>
                <a:gd name="T5" fmla="*/ 3 h 5"/>
                <a:gd name="T6" fmla="*/ 2 w 5"/>
                <a:gd name="T7" fmla="*/ 3 h 5"/>
                <a:gd name="T8" fmla="*/ 2 w 5"/>
                <a:gd name="T9" fmla="*/ 3 h 5"/>
                <a:gd name="T10" fmla="*/ 2 w 5"/>
                <a:gd name="T11" fmla="*/ 3 h 5"/>
                <a:gd name="T12" fmla="*/ 4 w 5"/>
                <a:gd name="T13" fmla="*/ 3 h 5"/>
                <a:gd name="T14" fmla="*/ 4 w 5"/>
                <a:gd name="T15" fmla="*/ 3 h 5"/>
                <a:gd name="T16" fmla="*/ 4 w 5"/>
                <a:gd name="T17" fmla="*/ 5 h 5"/>
                <a:gd name="T18" fmla="*/ 4 w 5"/>
                <a:gd name="T19" fmla="*/ 5 h 5"/>
                <a:gd name="T20" fmla="*/ 4 w 5"/>
                <a:gd name="T21" fmla="*/ 5 h 5"/>
                <a:gd name="T22" fmla="*/ 2 w 5"/>
                <a:gd name="T23" fmla="*/ 5 h 5"/>
                <a:gd name="T24" fmla="*/ 4 w 5"/>
                <a:gd name="T25" fmla="*/ 5 h 5"/>
                <a:gd name="T26" fmla="*/ 4 w 5"/>
                <a:gd name="T27" fmla="*/ 5 h 5"/>
                <a:gd name="T28" fmla="*/ 4 w 5"/>
                <a:gd name="T29" fmla="*/ 5 h 5"/>
                <a:gd name="T30" fmla="*/ 4 w 5"/>
                <a:gd name="T31" fmla="*/ 5 h 5"/>
                <a:gd name="T32" fmla="*/ 4 w 5"/>
                <a:gd name="T33" fmla="*/ 5 h 5"/>
                <a:gd name="T34" fmla="*/ 4 w 5"/>
                <a:gd name="T35" fmla="*/ 5 h 5"/>
                <a:gd name="T36" fmla="*/ 5 w 5"/>
                <a:gd name="T37" fmla="*/ 5 h 5"/>
                <a:gd name="T38" fmla="*/ 5 w 5"/>
                <a:gd name="T39" fmla="*/ 5 h 5"/>
                <a:gd name="T40" fmla="*/ 5 w 5"/>
                <a:gd name="T41" fmla="*/ 3 h 5"/>
                <a:gd name="T42" fmla="*/ 5 w 5"/>
                <a:gd name="T43" fmla="*/ 3 h 5"/>
                <a:gd name="T44" fmla="*/ 5 w 5"/>
                <a:gd name="T45" fmla="*/ 3 h 5"/>
                <a:gd name="T46" fmla="*/ 5 w 5"/>
                <a:gd name="T47" fmla="*/ 3 h 5"/>
                <a:gd name="T48" fmla="*/ 5 w 5"/>
                <a:gd name="T49" fmla="*/ 2 h 5"/>
                <a:gd name="T50" fmla="*/ 5 w 5"/>
                <a:gd name="T51" fmla="*/ 2 h 5"/>
                <a:gd name="T52" fmla="*/ 5 w 5"/>
                <a:gd name="T53" fmla="*/ 2 h 5"/>
                <a:gd name="T54" fmla="*/ 5 w 5"/>
                <a:gd name="T55" fmla="*/ 2 h 5"/>
                <a:gd name="T56" fmla="*/ 4 w 5"/>
                <a:gd name="T57" fmla="*/ 2 h 5"/>
                <a:gd name="T58" fmla="*/ 4 w 5"/>
                <a:gd name="T59" fmla="*/ 2 h 5"/>
                <a:gd name="T60" fmla="*/ 4 w 5"/>
                <a:gd name="T61" fmla="*/ 2 h 5"/>
                <a:gd name="T62" fmla="*/ 4 w 5"/>
                <a:gd name="T63" fmla="*/ 2 h 5"/>
                <a:gd name="T64" fmla="*/ 4 w 5"/>
                <a:gd name="T65" fmla="*/ 2 h 5"/>
                <a:gd name="T66" fmla="*/ 4 w 5"/>
                <a:gd name="T67" fmla="*/ 0 h 5"/>
                <a:gd name="T68" fmla="*/ 4 w 5"/>
                <a:gd name="T69" fmla="*/ 0 h 5"/>
                <a:gd name="T70" fmla="*/ 4 w 5"/>
                <a:gd name="T71" fmla="*/ 0 h 5"/>
                <a:gd name="T72" fmla="*/ 2 w 5"/>
                <a:gd name="T73" fmla="*/ 2 h 5"/>
                <a:gd name="T74" fmla="*/ 2 w 5"/>
                <a:gd name="T75" fmla="*/ 2 h 5"/>
                <a:gd name="T76" fmla="*/ 2 w 5"/>
                <a:gd name="T77" fmla="*/ 2 h 5"/>
                <a:gd name="T78" fmla="*/ 2 w 5"/>
                <a:gd name="T79" fmla="*/ 2 h 5"/>
                <a:gd name="T80" fmla="*/ 2 w 5"/>
                <a:gd name="T81" fmla="*/ 2 h 5"/>
                <a:gd name="T82" fmla="*/ 4 w 5"/>
                <a:gd name="T83" fmla="*/ 2 h 5"/>
                <a:gd name="T84" fmla="*/ 4 w 5"/>
                <a:gd name="T85" fmla="*/ 2 h 5"/>
                <a:gd name="T86" fmla="*/ 4 w 5"/>
                <a:gd name="T87" fmla="*/ 2 h 5"/>
                <a:gd name="T88" fmla="*/ 4 w 5"/>
                <a:gd name="T89" fmla="*/ 2 h 5"/>
                <a:gd name="T90" fmla="*/ 2 w 5"/>
                <a:gd name="T91" fmla="*/ 2 h 5"/>
                <a:gd name="T92" fmla="*/ 2 w 5"/>
                <a:gd name="T93" fmla="*/ 2 h 5"/>
                <a:gd name="T94" fmla="*/ 4 w 5"/>
                <a:gd name="T95" fmla="*/ 2 h 5"/>
                <a:gd name="T96" fmla="*/ 4 w 5"/>
                <a:gd name="T97" fmla="*/ 2 h 5"/>
                <a:gd name="T98" fmla="*/ 4 w 5"/>
                <a:gd name="T99" fmla="*/ 2 h 5"/>
                <a:gd name="T100" fmla="*/ 2 w 5"/>
                <a:gd name="T101" fmla="*/ 2 h 5"/>
                <a:gd name="T102" fmla="*/ 2 w 5"/>
                <a:gd name="T103" fmla="*/ 2 h 5"/>
                <a:gd name="T104" fmla="*/ 2 w 5"/>
                <a:gd name="T105" fmla="*/ 2 h 5"/>
                <a:gd name="T106" fmla="*/ 2 w 5"/>
                <a:gd name="T107" fmla="*/ 3 h 5"/>
                <a:gd name="T108" fmla="*/ 2 w 5"/>
                <a:gd name="T109" fmla="*/ 3 h 5"/>
                <a:gd name="T110" fmla="*/ 2 w 5"/>
                <a:gd name="T111" fmla="*/ 3 h 5"/>
                <a:gd name="T112" fmla="*/ 2 w 5"/>
                <a:gd name="T113" fmla="*/ 3 h 5"/>
                <a:gd name="T114" fmla="*/ 2 w 5"/>
                <a:gd name="T115" fmla="*/ 3 h 5"/>
                <a:gd name="T116" fmla="*/ 0 w 5"/>
                <a:gd name="T117" fmla="*/ 3 h 5"/>
                <a:gd name="T118" fmla="*/ 2 w 5"/>
                <a:gd name="T119" fmla="*/ 3 h 5"/>
                <a:gd name="T120" fmla="*/ 2 w 5"/>
                <a:gd name="T1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" h="5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549"/>
            <p:cNvSpPr/>
            <p:nvPr/>
          </p:nvSpPr>
          <p:spPr bwMode="auto">
            <a:xfrm>
              <a:off x="5967413" y="3298825"/>
              <a:ext cx="17463" cy="15875"/>
            </a:xfrm>
            <a:custGeom>
              <a:avLst/>
              <a:gdLst>
                <a:gd name="T0" fmla="*/ 0 w 11"/>
                <a:gd name="T1" fmla="*/ 7 h 10"/>
                <a:gd name="T2" fmla="*/ 0 w 11"/>
                <a:gd name="T3" fmla="*/ 9 h 10"/>
                <a:gd name="T4" fmla="*/ 2 w 11"/>
                <a:gd name="T5" fmla="*/ 9 h 10"/>
                <a:gd name="T6" fmla="*/ 2 w 11"/>
                <a:gd name="T7" fmla="*/ 9 h 10"/>
                <a:gd name="T8" fmla="*/ 3 w 11"/>
                <a:gd name="T9" fmla="*/ 9 h 10"/>
                <a:gd name="T10" fmla="*/ 3 w 11"/>
                <a:gd name="T11" fmla="*/ 9 h 10"/>
                <a:gd name="T12" fmla="*/ 3 w 11"/>
                <a:gd name="T13" fmla="*/ 9 h 10"/>
                <a:gd name="T14" fmla="*/ 3 w 11"/>
                <a:gd name="T15" fmla="*/ 9 h 10"/>
                <a:gd name="T16" fmla="*/ 5 w 11"/>
                <a:gd name="T17" fmla="*/ 9 h 10"/>
                <a:gd name="T18" fmla="*/ 5 w 11"/>
                <a:gd name="T19" fmla="*/ 7 h 10"/>
                <a:gd name="T20" fmla="*/ 6 w 11"/>
                <a:gd name="T21" fmla="*/ 7 h 10"/>
                <a:gd name="T22" fmla="*/ 5 w 11"/>
                <a:gd name="T23" fmla="*/ 9 h 10"/>
                <a:gd name="T24" fmla="*/ 6 w 11"/>
                <a:gd name="T25" fmla="*/ 7 h 10"/>
                <a:gd name="T26" fmla="*/ 6 w 11"/>
                <a:gd name="T27" fmla="*/ 7 h 10"/>
                <a:gd name="T28" fmla="*/ 6 w 11"/>
                <a:gd name="T29" fmla="*/ 7 h 10"/>
                <a:gd name="T30" fmla="*/ 10 w 11"/>
                <a:gd name="T31" fmla="*/ 7 h 10"/>
                <a:gd name="T32" fmla="*/ 10 w 11"/>
                <a:gd name="T33" fmla="*/ 7 h 10"/>
                <a:gd name="T34" fmla="*/ 10 w 11"/>
                <a:gd name="T35" fmla="*/ 7 h 10"/>
                <a:gd name="T36" fmla="*/ 10 w 11"/>
                <a:gd name="T37" fmla="*/ 5 h 10"/>
                <a:gd name="T38" fmla="*/ 10 w 11"/>
                <a:gd name="T39" fmla="*/ 5 h 10"/>
                <a:gd name="T40" fmla="*/ 10 w 11"/>
                <a:gd name="T41" fmla="*/ 5 h 10"/>
                <a:gd name="T42" fmla="*/ 10 w 11"/>
                <a:gd name="T43" fmla="*/ 5 h 10"/>
                <a:gd name="T44" fmla="*/ 10 w 11"/>
                <a:gd name="T45" fmla="*/ 5 h 10"/>
                <a:gd name="T46" fmla="*/ 10 w 11"/>
                <a:gd name="T47" fmla="*/ 4 h 10"/>
                <a:gd name="T48" fmla="*/ 10 w 11"/>
                <a:gd name="T49" fmla="*/ 5 h 10"/>
                <a:gd name="T50" fmla="*/ 10 w 11"/>
                <a:gd name="T51" fmla="*/ 4 h 10"/>
                <a:gd name="T52" fmla="*/ 10 w 11"/>
                <a:gd name="T53" fmla="*/ 4 h 10"/>
                <a:gd name="T54" fmla="*/ 10 w 11"/>
                <a:gd name="T55" fmla="*/ 4 h 10"/>
                <a:gd name="T56" fmla="*/ 10 w 11"/>
                <a:gd name="T57" fmla="*/ 2 h 10"/>
                <a:gd name="T58" fmla="*/ 10 w 11"/>
                <a:gd name="T59" fmla="*/ 0 h 10"/>
                <a:gd name="T60" fmla="*/ 10 w 11"/>
                <a:gd name="T61" fmla="*/ 0 h 10"/>
                <a:gd name="T62" fmla="*/ 8 w 11"/>
                <a:gd name="T63" fmla="*/ 0 h 10"/>
                <a:gd name="T64" fmla="*/ 8 w 11"/>
                <a:gd name="T65" fmla="*/ 0 h 10"/>
                <a:gd name="T66" fmla="*/ 8 w 11"/>
                <a:gd name="T67" fmla="*/ 0 h 10"/>
                <a:gd name="T68" fmla="*/ 6 w 11"/>
                <a:gd name="T69" fmla="*/ 0 h 10"/>
                <a:gd name="T70" fmla="*/ 6 w 11"/>
                <a:gd name="T71" fmla="*/ 0 h 10"/>
                <a:gd name="T72" fmla="*/ 6 w 11"/>
                <a:gd name="T73" fmla="*/ 2 h 10"/>
                <a:gd name="T74" fmla="*/ 6 w 11"/>
                <a:gd name="T75" fmla="*/ 2 h 10"/>
                <a:gd name="T76" fmla="*/ 5 w 11"/>
                <a:gd name="T77" fmla="*/ 2 h 10"/>
                <a:gd name="T78" fmla="*/ 5 w 11"/>
                <a:gd name="T79" fmla="*/ 2 h 10"/>
                <a:gd name="T80" fmla="*/ 3 w 11"/>
                <a:gd name="T81" fmla="*/ 2 h 10"/>
                <a:gd name="T82" fmla="*/ 3 w 11"/>
                <a:gd name="T83" fmla="*/ 2 h 10"/>
                <a:gd name="T84" fmla="*/ 3 w 11"/>
                <a:gd name="T85" fmla="*/ 4 h 10"/>
                <a:gd name="T86" fmla="*/ 5 w 11"/>
                <a:gd name="T87" fmla="*/ 4 h 10"/>
                <a:gd name="T88" fmla="*/ 3 w 11"/>
                <a:gd name="T89" fmla="*/ 4 h 10"/>
                <a:gd name="T90" fmla="*/ 3 w 11"/>
                <a:gd name="T91" fmla="*/ 4 h 10"/>
                <a:gd name="T92" fmla="*/ 2 w 11"/>
                <a:gd name="T93" fmla="*/ 2 h 10"/>
                <a:gd name="T94" fmla="*/ 2 w 11"/>
                <a:gd name="T95" fmla="*/ 4 h 10"/>
                <a:gd name="T96" fmla="*/ 2 w 11"/>
                <a:gd name="T97" fmla="*/ 4 h 10"/>
                <a:gd name="T98" fmla="*/ 2 w 11"/>
                <a:gd name="T99" fmla="*/ 4 h 10"/>
                <a:gd name="T100" fmla="*/ 0 w 11"/>
                <a:gd name="T101" fmla="*/ 5 h 10"/>
                <a:gd name="T102" fmla="*/ 2 w 11"/>
                <a:gd name="T103" fmla="*/ 5 h 10"/>
                <a:gd name="T104" fmla="*/ 2 w 11"/>
                <a:gd name="T105" fmla="*/ 5 h 10"/>
                <a:gd name="T106" fmla="*/ 3 w 11"/>
                <a:gd name="T107" fmla="*/ 5 h 10"/>
                <a:gd name="T108" fmla="*/ 3 w 11"/>
                <a:gd name="T109" fmla="*/ 5 h 10"/>
                <a:gd name="T110" fmla="*/ 3 w 11"/>
                <a:gd name="T111" fmla="*/ 5 h 10"/>
                <a:gd name="T112" fmla="*/ 3 w 11"/>
                <a:gd name="T113" fmla="*/ 5 h 10"/>
                <a:gd name="T114" fmla="*/ 3 w 11"/>
                <a:gd name="T115" fmla="*/ 7 h 10"/>
                <a:gd name="T116" fmla="*/ 3 w 11"/>
                <a:gd name="T117" fmla="*/ 7 h 10"/>
                <a:gd name="T118" fmla="*/ 2 w 11"/>
                <a:gd name="T119" fmla="*/ 5 h 10"/>
                <a:gd name="T120" fmla="*/ 0 w 11"/>
                <a:gd name="T121" fmla="*/ 7 h 10"/>
                <a:gd name="T122" fmla="*/ 0 w 11"/>
                <a:gd name="T123" fmla="*/ 7 h 10"/>
                <a:gd name="T124" fmla="*/ 0 w 11"/>
                <a:gd name="T12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" h="10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550"/>
            <p:cNvSpPr/>
            <p:nvPr/>
          </p:nvSpPr>
          <p:spPr bwMode="auto">
            <a:xfrm>
              <a:off x="5918200" y="3322638"/>
              <a:ext cx="4763" cy="476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3 h 3"/>
                <a:gd name="T8" fmla="*/ 1 w 3"/>
                <a:gd name="T9" fmla="*/ 3 h 3"/>
                <a:gd name="T10" fmla="*/ 1 w 3"/>
                <a:gd name="T11" fmla="*/ 3 h 3"/>
                <a:gd name="T12" fmla="*/ 1 w 3"/>
                <a:gd name="T13" fmla="*/ 3 h 3"/>
                <a:gd name="T14" fmla="*/ 1 w 3"/>
                <a:gd name="T15" fmla="*/ 3 h 3"/>
                <a:gd name="T16" fmla="*/ 1 w 3"/>
                <a:gd name="T17" fmla="*/ 3 h 3"/>
                <a:gd name="T18" fmla="*/ 1 w 3"/>
                <a:gd name="T19" fmla="*/ 3 h 3"/>
                <a:gd name="T20" fmla="*/ 1 w 3"/>
                <a:gd name="T21" fmla="*/ 3 h 3"/>
                <a:gd name="T22" fmla="*/ 1 w 3"/>
                <a:gd name="T23" fmla="*/ 2 h 3"/>
                <a:gd name="T24" fmla="*/ 1 w 3"/>
                <a:gd name="T25" fmla="*/ 2 h 3"/>
                <a:gd name="T26" fmla="*/ 3 w 3"/>
                <a:gd name="T27" fmla="*/ 2 h 3"/>
                <a:gd name="T28" fmla="*/ 3 w 3"/>
                <a:gd name="T29" fmla="*/ 2 h 3"/>
                <a:gd name="T30" fmla="*/ 3 w 3"/>
                <a:gd name="T31" fmla="*/ 2 h 3"/>
                <a:gd name="T32" fmla="*/ 3 w 3"/>
                <a:gd name="T33" fmla="*/ 2 h 3"/>
                <a:gd name="T34" fmla="*/ 3 w 3"/>
                <a:gd name="T35" fmla="*/ 2 h 3"/>
                <a:gd name="T36" fmla="*/ 3 w 3"/>
                <a:gd name="T37" fmla="*/ 2 h 3"/>
                <a:gd name="T38" fmla="*/ 3 w 3"/>
                <a:gd name="T39" fmla="*/ 2 h 3"/>
                <a:gd name="T40" fmla="*/ 3 w 3"/>
                <a:gd name="T41" fmla="*/ 2 h 3"/>
                <a:gd name="T42" fmla="*/ 3 w 3"/>
                <a:gd name="T43" fmla="*/ 2 h 3"/>
                <a:gd name="T44" fmla="*/ 3 w 3"/>
                <a:gd name="T45" fmla="*/ 2 h 3"/>
                <a:gd name="T46" fmla="*/ 3 w 3"/>
                <a:gd name="T47" fmla="*/ 0 h 3"/>
                <a:gd name="T48" fmla="*/ 3 w 3"/>
                <a:gd name="T49" fmla="*/ 0 h 3"/>
                <a:gd name="T50" fmla="*/ 1 w 3"/>
                <a:gd name="T51" fmla="*/ 0 h 3"/>
                <a:gd name="T52" fmla="*/ 1 w 3"/>
                <a:gd name="T53" fmla="*/ 0 h 3"/>
                <a:gd name="T54" fmla="*/ 1 w 3"/>
                <a:gd name="T55" fmla="*/ 0 h 3"/>
                <a:gd name="T56" fmla="*/ 1 w 3"/>
                <a:gd name="T57" fmla="*/ 2 h 3"/>
                <a:gd name="T58" fmla="*/ 1 w 3"/>
                <a:gd name="T59" fmla="*/ 2 h 3"/>
                <a:gd name="T60" fmla="*/ 1 w 3"/>
                <a:gd name="T61" fmla="*/ 2 h 3"/>
                <a:gd name="T62" fmla="*/ 1 w 3"/>
                <a:gd name="T63" fmla="*/ 2 h 3"/>
                <a:gd name="T64" fmla="*/ 1 w 3"/>
                <a:gd name="T65" fmla="*/ 2 h 3"/>
                <a:gd name="T66" fmla="*/ 1 w 3"/>
                <a:gd name="T67" fmla="*/ 2 h 3"/>
                <a:gd name="T68" fmla="*/ 1 w 3"/>
                <a:gd name="T69" fmla="*/ 2 h 3"/>
                <a:gd name="T70" fmla="*/ 1 w 3"/>
                <a:gd name="T71" fmla="*/ 2 h 3"/>
                <a:gd name="T72" fmla="*/ 1 w 3"/>
                <a:gd name="T73" fmla="*/ 2 h 3"/>
                <a:gd name="T74" fmla="*/ 1 w 3"/>
                <a:gd name="T75" fmla="*/ 2 h 3"/>
                <a:gd name="T76" fmla="*/ 1 w 3"/>
                <a:gd name="T77" fmla="*/ 2 h 3"/>
                <a:gd name="T78" fmla="*/ 1 w 3"/>
                <a:gd name="T7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551"/>
            <p:cNvSpPr/>
            <p:nvPr/>
          </p:nvSpPr>
          <p:spPr bwMode="auto">
            <a:xfrm>
              <a:off x="5910263" y="3341688"/>
              <a:ext cx="7938" cy="793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3 h 5"/>
                <a:gd name="T4" fmla="*/ 0 w 5"/>
                <a:gd name="T5" fmla="*/ 3 h 5"/>
                <a:gd name="T6" fmla="*/ 0 w 5"/>
                <a:gd name="T7" fmla="*/ 3 h 5"/>
                <a:gd name="T8" fmla="*/ 1 w 5"/>
                <a:gd name="T9" fmla="*/ 3 h 5"/>
                <a:gd name="T10" fmla="*/ 1 w 5"/>
                <a:gd name="T11" fmla="*/ 3 h 5"/>
                <a:gd name="T12" fmla="*/ 1 w 5"/>
                <a:gd name="T13" fmla="*/ 5 h 5"/>
                <a:gd name="T14" fmla="*/ 1 w 5"/>
                <a:gd name="T15" fmla="*/ 5 h 5"/>
                <a:gd name="T16" fmla="*/ 1 w 5"/>
                <a:gd name="T17" fmla="*/ 5 h 5"/>
                <a:gd name="T18" fmla="*/ 1 w 5"/>
                <a:gd name="T19" fmla="*/ 5 h 5"/>
                <a:gd name="T20" fmla="*/ 1 w 5"/>
                <a:gd name="T21" fmla="*/ 5 h 5"/>
                <a:gd name="T22" fmla="*/ 1 w 5"/>
                <a:gd name="T23" fmla="*/ 5 h 5"/>
                <a:gd name="T24" fmla="*/ 3 w 5"/>
                <a:gd name="T25" fmla="*/ 5 h 5"/>
                <a:gd name="T26" fmla="*/ 3 w 5"/>
                <a:gd name="T27" fmla="*/ 3 h 5"/>
                <a:gd name="T28" fmla="*/ 3 w 5"/>
                <a:gd name="T29" fmla="*/ 3 h 5"/>
                <a:gd name="T30" fmla="*/ 3 w 5"/>
                <a:gd name="T31" fmla="*/ 5 h 5"/>
                <a:gd name="T32" fmla="*/ 3 w 5"/>
                <a:gd name="T33" fmla="*/ 5 h 5"/>
                <a:gd name="T34" fmla="*/ 5 w 5"/>
                <a:gd name="T35" fmla="*/ 3 h 5"/>
                <a:gd name="T36" fmla="*/ 5 w 5"/>
                <a:gd name="T37" fmla="*/ 3 h 5"/>
                <a:gd name="T38" fmla="*/ 5 w 5"/>
                <a:gd name="T39" fmla="*/ 3 h 5"/>
                <a:gd name="T40" fmla="*/ 3 w 5"/>
                <a:gd name="T41" fmla="*/ 3 h 5"/>
                <a:gd name="T42" fmla="*/ 3 w 5"/>
                <a:gd name="T43" fmla="*/ 3 h 5"/>
                <a:gd name="T44" fmla="*/ 5 w 5"/>
                <a:gd name="T45" fmla="*/ 3 h 5"/>
                <a:gd name="T46" fmla="*/ 3 w 5"/>
                <a:gd name="T47" fmla="*/ 3 h 5"/>
                <a:gd name="T48" fmla="*/ 3 w 5"/>
                <a:gd name="T49" fmla="*/ 3 h 5"/>
                <a:gd name="T50" fmla="*/ 3 w 5"/>
                <a:gd name="T51" fmla="*/ 1 h 5"/>
                <a:gd name="T52" fmla="*/ 5 w 5"/>
                <a:gd name="T53" fmla="*/ 1 h 5"/>
                <a:gd name="T54" fmla="*/ 5 w 5"/>
                <a:gd name="T55" fmla="*/ 1 h 5"/>
                <a:gd name="T56" fmla="*/ 3 w 5"/>
                <a:gd name="T57" fmla="*/ 0 h 5"/>
                <a:gd name="T58" fmla="*/ 3 w 5"/>
                <a:gd name="T59" fmla="*/ 1 h 5"/>
                <a:gd name="T60" fmla="*/ 3 w 5"/>
                <a:gd name="T61" fmla="*/ 1 h 5"/>
                <a:gd name="T62" fmla="*/ 3 w 5"/>
                <a:gd name="T63" fmla="*/ 1 h 5"/>
                <a:gd name="T64" fmla="*/ 3 w 5"/>
                <a:gd name="T65" fmla="*/ 1 h 5"/>
                <a:gd name="T66" fmla="*/ 3 w 5"/>
                <a:gd name="T67" fmla="*/ 1 h 5"/>
                <a:gd name="T68" fmla="*/ 3 w 5"/>
                <a:gd name="T69" fmla="*/ 1 h 5"/>
                <a:gd name="T70" fmla="*/ 1 w 5"/>
                <a:gd name="T71" fmla="*/ 1 h 5"/>
                <a:gd name="T72" fmla="*/ 1 w 5"/>
                <a:gd name="T73" fmla="*/ 1 h 5"/>
                <a:gd name="T74" fmla="*/ 1 w 5"/>
                <a:gd name="T75" fmla="*/ 1 h 5"/>
                <a:gd name="T76" fmla="*/ 1 w 5"/>
                <a:gd name="T77" fmla="*/ 1 h 5"/>
                <a:gd name="T78" fmla="*/ 1 w 5"/>
                <a:gd name="T79" fmla="*/ 1 h 5"/>
                <a:gd name="T80" fmla="*/ 0 w 5"/>
                <a:gd name="T81" fmla="*/ 1 h 5"/>
                <a:gd name="T82" fmla="*/ 0 w 5"/>
                <a:gd name="T83" fmla="*/ 1 h 5"/>
                <a:gd name="T84" fmla="*/ 0 w 5"/>
                <a:gd name="T85" fmla="*/ 3 h 5"/>
                <a:gd name="T86" fmla="*/ 0 w 5"/>
                <a:gd name="T87" fmla="*/ 3 h 5"/>
                <a:gd name="T88" fmla="*/ 0 w 5"/>
                <a:gd name="T8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552"/>
            <p:cNvSpPr/>
            <p:nvPr/>
          </p:nvSpPr>
          <p:spPr bwMode="auto">
            <a:xfrm>
              <a:off x="6067425" y="3482975"/>
              <a:ext cx="1588" cy="476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1 h 3"/>
                <a:gd name="T16" fmla="*/ 1 w 1"/>
                <a:gd name="T17" fmla="*/ 1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1 h 3"/>
                <a:gd name="T24" fmla="*/ 1 w 1"/>
                <a:gd name="T25" fmla="*/ 1 h 3"/>
                <a:gd name="T26" fmla="*/ 1 w 1"/>
                <a:gd name="T27" fmla="*/ 1 h 3"/>
                <a:gd name="T28" fmla="*/ 1 w 1"/>
                <a:gd name="T29" fmla="*/ 1 h 3"/>
                <a:gd name="T30" fmla="*/ 1 w 1"/>
                <a:gd name="T31" fmla="*/ 1 h 3"/>
                <a:gd name="T32" fmla="*/ 1 w 1"/>
                <a:gd name="T33" fmla="*/ 1 h 3"/>
                <a:gd name="T34" fmla="*/ 1 w 1"/>
                <a:gd name="T35" fmla="*/ 1 h 3"/>
                <a:gd name="T36" fmla="*/ 1 w 1"/>
                <a:gd name="T37" fmla="*/ 1 h 3"/>
                <a:gd name="T38" fmla="*/ 1 w 1"/>
                <a:gd name="T39" fmla="*/ 1 h 3"/>
                <a:gd name="T40" fmla="*/ 1 w 1"/>
                <a:gd name="T41" fmla="*/ 1 h 3"/>
                <a:gd name="T42" fmla="*/ 1 w 1"/>
                <a:gd name="T43" fmla="*/ 1 h 3"/>
                <a:gd name="T44" fmla="*/ 1 w 1"/>
                <a:gd name="T45" fmla="*/ 1 h 3"/>
                <a:gd name="T46" fmla="*/ 1 w 1"/>
                <a:gd name="T47" fmla="*/ 1 h 3"/>
                <a:gd name="T48" fmla="*/ 1 w 1"/>
                <a:gd name="T49" fmla="*/ 1 h 3"/>
                <a:gd name="T50" fmla="*/ 1 w 1"/>
                <a:gd name="T51" fmla="*/ 1 h 3"/>
                <a:gd name="T52" fmla="*/ 1 w 1"/>
                <a:gd name="T53" fmla="*/ 1 h 3"/>
                <a:gd name="T54" fmla="*/ 1 w 1"/>
                <a:gd name="T55" fmla="*/ 1 h 3"/>
                <a:gd name="T56" fmla="*/ 1 w 1"/>
                <a:gd name="T57" fmla="*/ 1 h 3"/>
                <a:gd name="T58" fmla="*/ 1 w 1"/>
                <a:gd name="T59" fmla="*/ 1 h 3"/>
                <a:gd name="T60" fmla="*/ 0 w 1"/>
                <a:gd name="T61" fmla="*/ 0 h 3"/>
                <a:gd name="T62" fmla="*/ 0 w 1"/>
                <a:gd name="T63" fmla="*/ 0 h 3"/>
                <a:gd name="T64" fmla="*/ 0 w 1"/>
                <a:gd name="T65" fmla="*/ 1 h 3"/>
                <a:gd name="T66" fmla="*/ 0 w 1"/>
                <a:gd name="T67" fmla="*/ 1 h 3"/>
                <a:gd name="T68" fmla="*/ 0 w 1"/>
                <a:gd name="T69" fmla="*/ 1 h 3"/>
                <a:gd name="T70" fmla="*/ 0 w 1"/>
                <a:gd name="T71" fmla="*/ 1 h 3"/>
                <a:gd name="T72" fmla="*/ 0 w 1"/>
                <a:gd name="T73" fmla="*/ 1 h 3"/>
                <a:gd name="T74" fmla="*/ 0 w 1"/>
                <a:gd name="T75" fmla="*/ 1 h 3"/>
                <a:gd name="T76" fmla="*/ 0 w 1"/>
                <a:gd name="T77" fmla="*/ 1 h 3"/>
                <a:gd name="T78" fmla="*/ 0 w 1"/>
                <a:gd name="T79" fmla="*/ 1 h 3"/>
                <a:gd name="T80" fmla="*/ 0 w 1"/>
                <a:gd name="T81" fmla="*/ 1 h 3"/>
                <a:gd name="T82" fmla="*/ 0 w 1"/>
                <a:gd name="T83" fmla="*/ 1 h 3"/>
                <a:gd name="T84" fmla="*/ 0 w 1"/>
                <a:gd name="T85" fmla="*/ 1 h 3"/>
                <a:gd name="T86" fmla="*/ 0 w 1"/>
                <a:gd name="T87" fmla="*/ 1 h 3"/>
                <a:gd name="T88" fmla="*/ 0 w 1"/>
                <a:gd name="T89" fmla="*/ 1 h 3"/>
                <a:gd name="T90" fmla="*/ 0 w 1"/>
                <a:gd name="T91" fmla="*/ 1 h 3"/>
                <a:gd name="T92" fmla="*/ 0 w 1"/>
                <a:gd name="T93" fmla="*/ 1 h 3"/>
                <a:gd name="T94" fmla="*/ 0 w 1"/>
                <a:gd name="T95" fmla="*/ 1 h 3"/>
                <a:gd name="T96" fmla="*/ 0 w 1"/>
                <a:gd name="T97" fmla="*/ 3 h 3"/>
                <a:gd name="T98" fmla="*/ 0 w 1"/>
                <a:gd name="T99" fmla="*/ 3 h 3"/>
                <a:gd name="T100" fmla="*/ 0 w 1"/>
                <a:gd name="T101" fmla="*/ 3 h 3"/>
                <a:gd name="T102" fmla="*/ 0 w 1"/>
                <a:gd name="T10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553"/>
            <p:cNvSpPr/>
            <p:nvPr/>
          </p:nvSpPr>
          <p:spPr bwMode="auto">
            <a:xfrm>
              <a:off x="6132513" y="3367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554"/>
            <p:cNvSpPr/>
            <p:nvPr/>
          </p:nvSpPr>
          <p:spPr bwMode="auto">
            <a:xfrm>
              <a:off x="6132513" y="3367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555"/>
            <p:cNvSpPr/>
            <p:nvPr/>
          </p:nvSpPr>
          <p:spPr bwMode="auto">
            <a:xfrm>
              <a:off x="6132513" y="33655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1 h 1"/>
                <a:gd name="T46" fmla="*/ 0 w 1"/>
                <a:gd name="T47" fmla="*/ 1 h 1"/>
                <a:gd name="T48" fmla="*/ 0 w 1"/>
                <a:gd name="T49" fmla="*/ 1 h 1"/>
                <a:gd name="T50" fmla="*/ 0 w 1"/>
                <a:gd name="T51" fmla="*/ 1 h 1"/>
                <a:gd name="T52" fmla="*/ 0 w 1"/>
                <a:gd name="T53" fmla="*/ 1 h 1"/>
                <a:gd name="T54" fmla="*/ 0 w 1"/>
                <a:gd name="T55" fmla="*/ 1 h 1"/>
                <a:gd name="T56" fmla="*/ 0 w 1"/>
                <a:gd name="T57" fmla="*/ 1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  <a:gd name="T64" fmla="*/ 0 w 1"/>
                <a:gd name="T6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556"/>
            <p:cNvSpPr/>
            <p:nvPr/>
          </p:nvSpPr>
          <p:spPr bwMode="auto">
            <a:xfrm>
              <a:off x="6134100" y="336550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0 h 1"/>
                <a:gd name="T9" fmla="*/ 0 h 1"/>
                <a:gd name="T10" fmla="*/ 0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  <a:gd name="T19" fmla="*/ 0 h 1"/>
                <a:gd name="T20" fmla="*/ 1 h 1"/>
                <a:gd name="T21" fmla="*/ 1 h 1"/>
                <a:gd name="T22" fmla="*/ 1 h 1"/>
                <a:gd name="T23" fmla="*/ 1 h 1"/>
                <a:gd name="T24" fmla="*/ 1 h 1"/>
                <a:gd name="T2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557"/>
            <p:cNvSpPr/>
            <p:nvPr/>
          </p:nvSpPr>
          <p:spPr bwMode="auto">
            <a:xfrm>
              <a:off x="6137275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558"/>
            <p:cNvSpPr/>
            <p:nvPr/>
          </p:nvSpPr>
          <p:spPr bwMode="auto">
            <a:xfrm>
              <a:off x="6113463" y="337502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559"/>
            <p:cNvSpPr/>
            <p:nvPr/>
          </p:nvSpPr>
          <p:spPr bwMode="auto">
            <a:xfrm>
              <a:off x="6113463" y="3375025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2 w 2"/>
                <a:gd name="T5" fmla="*/ 2 w 2"/>
                <a:gd name="T6" fmla="*/ 2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2 w 2"/>
                <a:gd name="T19" fmla="*/ 2 w 2"/>
                <a:gd name="T20" fmla="*/ 2 w 2"/>
                <a:gd name="T21" fmla="*/ 2 w 2"/>
                <a:gd name="T22" fmla="*/ 2 w 2"/>
                <a:gd name="T23" fmla="*/ 2 w 2"/>
                <a:gd name="T24" fmla="*/ 2 w 2"/>
                <a:gd name="T25" fmla="*/ 2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2 w 2"/>
                <a:gd name="T32" fmla="*/ 2 w 2"/>
                <a:gd name="T33" fmla="*/ 2 w 2"/>
                <a:gd name="T34" fmla="*/ 2 w 2"/>
                <a:gd name="T35" fmla="*/ 2 w 2"/>
                <a:gd name="T36" fmla="*/ 2 w 2"/>
                <a:gd name="T37" fmla="*/ 2 w 2"/>
                <a:gd name="T38" fmla="*/ 2 w 2"/>
                <a:gd name="T39" fmla="*/ 2 w 2"/>
                <a:gd name="T40" fmla="*/ 2 w 2"/>
                <a:gd name="T41" fmla="*/ 2 w 2"/>
                <a:gd name="T42" fmla="*/ 2 w 2"/>
                <a:gd name="T43" fmla="*/ 2 w 2"/>
                <a:gd name="T44" fmla="*/ 2 w 2"/>
                <a:gd name="T45" fmla="*/ 2 w 2"/>
                <a:gd name="T46" fmla="*/ 2 w 2"/>
                <a:gd name="T47" fmla="*/ 2 w 2"/>
                <a:gd name="T48" fmla="*/ 0 w 2"/>
                <a:gd name="T49" fmla="*/ 0 w 2"/>
                <a:gd name="T50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560"/>
            <p:cNvSpPr/>
            <p:nvPr/>
          </p:nvSpPr>
          <p:spPr bwMode="auto">
            <a:xfrm>
              <a:off x="6116638" y="3371850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2 h 2"/>
                <a:gd name="T17" fmla="*/ 2 h 2"/>
                <a:gd name="T18" fmla="*/ 2 h 2"/>
                <a:gd name="T19" fmla="*/ 2 h 2"/>
                <a:gd name="T20" fmla="*/ 2 h 2"/>
                <a:gd name="T21" fmla="*/ 2 h 2"/>
                <a:gd name="T22" fmla="*/ 2 h 2"/>
                <a:gd name="T23" fmla="*/ 2 h 2"/>
                <a:gd name="T24" fmla="*/ 0 h 2"/>
                <a:gd name="T25" fmla="*/ 0 h 2"/>
                <a:gd name="T26" fmla="*/ 0 h 2"/>
                <a:gd name="T27" fmla="*/ 0 h 2"/>
                <a:gd name="T28" fmla="*/ 0 h 2"/>
                <a:gd name="T29" fmla="*/ 0 h 2"/>
                <a:gd name="T30" fmla="*/ 0 h 2"/>
                <a:gd name="T31" fmla="*/ 0 h 2"/>
                <a:gd name="T32" fmla="*/ 0 h 2"/>
                <a:gd name="T33" fmla="*/ 0 h 2"/>
                <a:gd name="T34" fmla="*/ 0 h 2"/>
                <a:gd name="T35" fmla="*/ 0 h 2"/>
                <a:gd name="T36" fmla="*/ 2 h 2"/>
                <a:gd name="T37" fmla="*/ 2 h 2"/>
                <a:gd name="T38" fmla="*/ 2 h 2"/>
                <a:gd name="T39" fmla="*/ 2 h 2"/>
                <a:gd name="T40" fmla="*/ 2 h 2"/>
                <a:gd name="T41" fmla="*/ 2 h 2"/>
                <a:gd name="T42" fmla="*/ 2 h 2"/>
                <a:gd name="T43" fmla="*/ 2 h 2"/>
                <a:gd name="T44" fmla="*/ 2 h 2"/>
                <a:gd name="T45" fmla="*/ 2 h 2"/>
                <a:gd name="T46" fmla="*/ 2 h 2"/>
                <a:gd name="T47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561"/>
            <p:cNvSpPr/>
            <p:nvPr/>
          </p:nvSpPr>
          <p:spPr bwMode="auto">
            <a:xfrm>
              <a:off x="6116638" y="3371850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2 w 2"/>
                <a:gd name="T5" fmla="*/ 2 w 2"/>
                <a:gd name="T6" fmla="*/ 2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  <a:gd name="T15" fmla="*/ 2 w 2"/>
                <a:gd name="T16" fmla="*/ 2 w 2"/>
                <a:gd name="T17" fmla="*/ 2 w 2"/>
                <a:gd name="T18" fmla="*/ 2 w 2"/>
                <a:gd name="T19" fmla="*/ 2 w 2"/>
                <a:gd name="T20" fmla="*/ 2 w 2"/>
                <a:gd name="T21" fmla="*/ 2 w 2"/>
                <a:gd name="T22" fmla="*/ 2 w 2"/>
                <a:gd name="T23" fmla="*/ 2 w 2"/>
                <a:gd name="T24" fmla="*/ 2 w 2"/>
                <a:gd name="T25" fmla="*/ 2 w 2"/>
                <a:gd name="T26" fmla="*/ 2 w 2"/>
                <a:gd name="T27" fmla="*/ 2 w 2"/>
                <a:gd name="T28" fmla="*/ 2 w 2"/>
                <a:gd name="T29" fmla="*/ 2 w 2"/>
                <a:gd name="T30" fmla="*/ 2 w 2"/>
                <a:gd name="T31" fmla="*/ 0 w 2"/>
                <a:gd name="T32" fmla="*/ 0 w 2"/>
                <a:gd name="T3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562"/>
            <p:cNvSpPr>
              <a:spLocks noEditPoints="1"/>
            </p:cNvSpPr>
            <p:nvPr/>
          </p:nvSpPr>
          <p:spPr bwMode="auto">
            <a:xfrm>
              <a:off x="6116638" y="3371850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0 h 2"/>
                <a:gd name="T44" fmla="*/ 2 w 2"/>
                <a:gd name="T45" fmla="*/ 0 h 2"/>
                <a:gd name="T46" fmla="*/ 2 w 2"/>
                <a:gd name="T47" fmla="*/ 0 h 2"/>
                <a:gd name="T48" fmla="*/ 2 w 2"/>
                <a:gd name="T49" fmla="*/ 0 h 2"/>
                <a:gd name="T50" fmla="*/ 2 w 2"/>
                <a:gd name="T51" fmla="*/ 0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0 w 2"/>
                <a:gd name="T71" fmla="*/ 2 h 2"/>
                <a:gd name="T72" fmla="*/ 0 w 2"/>
                <a:gd name="T73" fmla="*/ 2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  <a:gd name="T80" fmla="*/ 0 w 2"/>
                <a:gd name="T81" fmla="*/ 2 h 2"/>
                <a:gd name="T82" fmla="*/ 0 w 2"/>
                <a:gd name="T83" fmla="*/ 2 h 2"/>
                <a:gd name="T84" fmla="*/ 0 w 2"/>
                <a:gd name="T85" fmla="*/ 2 h 2"/>
                <a:gd name="T86" fmla="*/ 0 w 2"/>
                <a:gd name="T87" fmla="*/ 2 h 2"/>
                <a:gd name="T88" fmla="*/ 0 w 2"/>
                <a:gd name="T89" fmla="*/ 2 h 2"/>
                <a:gd name="T90" fmla="*/ 0 w 2"/>
                <a:gd name="T91" fmla="*/ 2 h 2"/>
                <a:gd name="T92" fmla="*/ 0 w 2"/>
                <a:gd name="T93" fmla="*/ 2 h 2"/>
                <a:gd name="T94" fmla="*/ 0 w 2"/>
                <a:gd name="T95" fmla="*/ 2 h 2"/>
                <a:gd name="T96" fmla="*/ 0 w 2"/>
                <a:gd name="T97" fmla="*/ 2 h 2"/>
                <a:gd name="T98" fmla="*/ 0 w 2"/>
                <a:gd name="T9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563"/>
            <p:cNvSpPr/>
            <p:nvPr/>
          </p:nvSpPr>
          <p:spPr bwMode="auto">
            <a:xfrm>
              <a:off x="6119813" y="337026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1 w 1"/>
                <a:gd name="T39" fmla="*/ 0 h 1"/>
                <a:gd name="T40" fmla="*/ 1 w 1"/>
                <a:gd name="T41" fmla="*/ 0 h 1"/>
                <a:gd name="T42" fmla="*/ 1 w 1"/>
                <a:gd name="T43" fmla="*/ 1 h 1"/>
                <a:gd name="T44" fmla="*/ 1 w 1"/>
                <a:gd name="T45" fmla="*/ 0 h 1"/>
                <a:gd name="T46" fmla="*/ 1 w 1"/>
                <a:gd name="T47" fmla="*/ 0 h 1"/>
                <a:gd name="T48" fmla="*/ 1 w 1"/>
                <a:gd name="T49" fmla="*/ 0 h 1"/>
                <a:gd name="T50" fmla="*/ 1 w 1"/>
                <a:gd name="T51" fmla="*/ 1 h 1"/>
                <a:gd name="T52" fmla="*/ 1 w 1"/>
                <a:gd name="T53" fmla="*/ 1 h 1"/>
                <a:gd name="T54" fmla="*/ 1 w 1"/>
                <a:gd name="T55" fmla="*/ 1 h 1"/>
                <a:gd name="T56" fmla="*/ 1 w 1"/>
                <a:gd name="T57" fmla="*/ 1 h 1"/>
                <a:gd name="T58" fmla="*/ 1 w 1"/>
                <a:gd name="T59" fmla="*/ 1 h 1"/>
                <a:gd name="T60" fmla="*/ 0 w 1"/>
                <a:gd name="T61" fmla="*/ 1 h 1"/>
                <a:gd name="T62" fmla="*/ 0 w 1"/>
                <a:gd name="T63" fmla="*/ 1 h 1"/>
                <a:gd name="T64" fmla="*/ 0 w 1"/>
                <a:gd name="T6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564"/>
            <p:cNvSpPr/>
            <p:nvPr/>
          </p:nvSpPr>
          <p:spPr bwMode="auto">
            <a:xfrm>
              <a:off x="6124575" y="3370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565"/>
            <p:cNvSpPr/>
            <p:nvPr/>
          </p:nvSpPr>
          <p:spPr bwMode="auto">
            <a:xfrm>
              <a:off x="6124575" y="336708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0 h 2"/>
                <a:gd name="T13" fmla="*/ 0 h 2"/>
                <a:gd name="T14" fmla="*/ 0 h 2"/>
                <a:gd name="T1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566"/>
            <p:cNvSpPr/>
            <p:nvPr/>
          </p:nvSpPr>
          <p:spPr bwMode="auto">
            <a:xfrm>
              <a:off x="6124575" y="34115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0 h 2"/>
                <a:gd name="T22" fmla="*/ 2 w 2"/>
                <a:gd name="T23" fmla="*/ 0 h 2"/>
                <a:gd name="T24" fmla="*/ 0 w 2"/>
                <a:gd name="T25" fmla="*/ 0 h 2"/>
                <a:gd name="T26" fmla="*/ 0 w 2"/>
                <a:gd name="T27" fmla="*/ 0 h 2"/>
                <a:gd name="T28" fmla="*/ 0 w 2"/>
                <a:gd name="T29" fmla="*/ 0 h 2"/>
                <a:gd name="T30" fmla="*/ 0 w 2"/>
                <a:gd name="T31" fmla="*/ 0 h 2"/>
                <a:gd name="T32" fmla="*/ 0 w 2"/>
                <a:gd name="T33" fmla="*/ 0 h 2"/>
                <a:gd name="T34" fmla="*/ 0 w 2"/>
                <a:gd name="T35" fmla="*/ 0 h 2"/>
                <a:gd name="T36" fmla="*/ 0 w 2"/>
                <a:gd name="T37" fmla="*/ 0 h 2"/>
                <a:gd name="T38" fmla="*/ 0 w 2"/>
                <a:gd name="T39" fmla="*/ 0 h 2"/>
                <a:gd name="T40" fmla="*/ 0 w 2"/>
                <a:gd name="T41" fmla="*/ 0 h 2"/>
                <a:gd name="T42" fmla="*/ 0 w 2"/>
                <a:gd name="T43" fmla="*/ 0 h 2"/>
                <a:gd name="T44" fmla="*/ 0 w 2"/>
                <a:gd name="T45" fmla="*/ 0 h 2"/>
                <a:gd name="T46" fmla="*/ 0 w 2"/>
                <a:gd name="T47" fmla="*/ 0 h 2"/>
                <a:gd name="T48" fmla="*/ 0 w 2"/>
                <a:gd name="T49" fmla="*/ 0 h 2"/>
                <a:gd name="T50" fmla="*/ 0 w 2"/>
                <a:gd name="T51" fmla="*/ 0 h 2"/>
                <a:gd name="T52" fmla="*/ 0 w 2"/>
                <a:gd name="T53" fmla="*/ 0 h 2"/>
                <a:gd name="T54" fmla="*/ 0 w 2"/>
                <a:gd name="T55" fmla="*/ 2 h 2"/>
                <a:gd name="T56" fmla="*/ 0 w 2"/>
                <a:gd name="T57" fmla="*/ 2 h 2"/>
                <a:gd name="T58" fmla="*/ 0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0 w 2"/>
                <a:gd name="T65" fmla="*/ 2 h 2"/>
                <a:gd name="T66" fmla="*/ 0 w 2"/>
                <a:gd name="T67" fmla="*/ 2 h 2"/>
                <a:gd name="T68" fmla="*/ 0 w 2"/>
                <a:gd name="T69" fmla="*/ 2 h 2"/>
                <a:gd name="T70" fmla="*/ 0 w 2"/>
                <a:gd name="T71" fmla="*/ 2 h 2"/>
                <a:gd name="T72" fmla="*/ 0 w 2"/>
                <a:gd name="T73" fmla="*/ 2 h 2"/>
                <a:gd name="T74" fmla="*/ 0 w 2"/>
                <a:gd name="T75" fmla="*/ 2 h 2"/>
                <a:gd name="T76" fmla="*/ 0 w 2"/>
                <a:gd name="T77" fmla="*/ 2 h 2"/>
                <a:gd name="T78" fmla="*/ 0 w 2"/>
                <a:gd name="T79" fmla="*/ 2 h 2"/>
                <a:gd name="T80" fmla="*/ 0 w 2"/>
                <a:gd name="T81" fmla="*/ 2 h 2"/>
                <a:gd name="T82" fmla="*/ 0 w 2"/>
                <a:gd name="T8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567"/>
            <p:cNvSpPr/>
            <p:nvPr/>
          </p:nvSpPr>
          <p:spPr bwMode="auto">
            <a:xfrm>
              <a:off x="6121400" y="3414713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0 h 2"/>
                <a:gd name="T4" fmla="*/ 2 w 4"/>
                <a:gd name="T5" fmla="*/ 0 h 2"/>
                <a:gd name="T6" fmla="*/ 2 w 4"/>
                <a:gd name="T7" fmla="*/ 0 h 2"/>
                <a:gd name="T8" fmla="*/ 2 w 4"/>
                <a:gd name="T9" fmla="*/ 0 h 2"/>
                <a:gd name="T10" fmla="*/ 2 w 4"/>
                <a:gd name="T11" fmla="*/ 0 h 2"/>
                <a:gd name="T12" fmla="*/ 2 w 4"/>
                <a:gd name="T13" fmla="*/ 0 h 2"/>
                <a:gd name="T14" fmla="*/ 2 w 4"/>
                <a:gd name="T15" fmla="*/ 0 h 2"/>
                <a:gd name="T16" fmla="*/ 0 w 4"/>
                <a:gd name="T17" fmla="*/ 2 h 2"/>
                <a:gd name="T18" fmla="*/ 0 w 4"/>
                <a:gd name="T19" fmla="*/ 2 h 2"/>
                <a:gd name="T20" fmla="*/ 0 w 4"/>
                <a:gd name="T21" fmla="*/ 2 h 2"/>
                <a:gd name="T22" fmla="*/ 0 w 4"/>
                <a:gd name="T23" fmla="*/ 2 h 2"/>
                <a:gd name="T24" fmla="*/ 2 w 4"/>
                <a:gd name="T25" fmla="*/ 2 h 2"/>
                <a:gd name="T26" fmla="*/ 2 w 4"/>
                <a:gd name="T27" fmla="*/ 2 h 2"/>
                <a:gd name="T28" fmla="*/ 2 w 4"/>
                <a:gd name="T29" fmla="*/ 2 h 2"/>
                <a:gd name="T30" fmla="*/ 2 w 4"/>
                <a:gd name="T31" fmla="*/ 2 h 2"/>
                <a:gd name="T32" fmla="*/ 2 w 4"/>
                <a:gd name="T33" fmla="*/ 2 h 2"/>
                <a:gd name="T34" fmla="*/ 0 w 4"/>
                <a:gd name="T35" fmla="*/ 2 h 2"/>
                <a:gd name="T36" fmla="*/ 0 w 4"/>
                <a:gd name="T37" fmla="*/ 2 h 2"/>
                <a:gd name="T38" fmla="*/ 0 w 4"/>
                <a:gd name="T39" fmla="*/ 2 h 2"/>
                <a:gd name="T40" fmla="*/ 0 w 4"/>
                <a:gd name="T41" fmla="*/ 2 h 2"/>
                <a:gd name="T42" fmla="*/ 0 w 4"/>
                <a:gd name="T43" fmla="*/ 2 h 2"/>
                <a:gd name="T44" fmla="*/ 0 w 4"/>
                <a:gd name="T45" fmla="*/ 2 h 2"/>
                <a:gd name="T46" fmla="*/ 2 w 4"/>
                <a:gd name="T47" fmla="*/ 2 h 2"/>
                <a:gd name="T48" fmla="*/ 2 w 4"/>
                <a:gd name="T49" fmla="*/ 2 h 2"/>
                <a:gd name="T50" fmla="*/ 2 w 4"/>
                <a:gd name="T51" fmla="*/ 2 h 2"/>
                <a:gd name="T52" fmla="*/ 2 w 4"/>
                <a:gd name="T53" fmla="*/ 2 h 2"/>
                <a:gd name="T54" fmla="*/ 2 w 4"/>
                <a:gd name="T55" fmla="*/ 2 h 2"/>
                <a:gd name="T56" fmla="*/ 2 w 4"/>
                <a:gd name="T57" fmla="*/ 2 h 2"/>
                <a:gd name="T58" fmla="*/ 2 w 4"/>
                <a:gd name="T59" fmla="*/ 2 h 2"/>
                <a:gd name="T60" fmla="*/ 2 w 4"/>
                <a:gd name="T61" fmla="*/ 2 h 2"/>
                <a:gd name="T62" fmla="*/ 2 w 4"/>
                <a:gd name="T63" fmla="*/ 2 h 2"/>
                <a:gd name="T64" fmla="*/ 2 w 4"/>
                <a:gd name="T65" fmla="*/ 2 h 2"/>
                <a:gd name="T66" fmla="*/ 2 w 4"/>
                <a:gd name="T67" fmla="*/ 2 h 2"/>
                <a:gd name="T68" fmla="*/ 2 w 4"/>
                <a:gd name="T69" fmla="*/ 2 h 2"/>
                <a:gd name="T70" fmla="*/ 2 w 4"/>
                <a:gd name="T71" fmla="*/ 2 h 2"/>
                <a:gd name="T72" fmla="*/ 2 w 4"/>
                <a:gd name="T73" fmla="*/ 2 h 2"/>
                <a:gd name="T74" fmla="*/ 4 w 4"/>
                <a:gd name="T75" fmla="*/ 0 h 2"/>
                <a:gd name="T76" fmla="*/ 4 w 4"/>
                <a:gd name="T77" fmla="*/ 0 h 2"/>
                <a:gd name="T78" fmla="*/ 2 w 4"/>
                <a:gd name="T79" fmla="*/ 0 h 2"/>
                <a:gd name="T80" fmla="*/ 2 w 4"/>
                <a:gd name="T81" fmla="*/ 0 h 2"/>
                <a:gd name="T82" fmla="*/ 2 w 4"/>
                <a:gd name="T83" fmla="*/ 0 h 2"/>
                <a:gd name="T84" fmla="*/ 2 w 4"/>
                <a:gd name="T85" fmla="*/ 0 h 2"/>
                <a:gd name="T86" fmla="*/ 2 w 4"/>
                <a:gd name="T87" fmla="*/ 0 h 2"/>
                <a:gd name="T88" fmla="*/ 2 w 4"/>
                <a:gd name="T89" fmla="*/ 0 h 2"/>
                <a:gd name="T90" fmla="*/ 2 w 4"/>
                <a:gd name="T91" fmla="*/ 0 h 2"/>
                <a:gd name="T92" fmla="*/ 2 w 4"/>
                <a:gd name="T93" fmla="*/ 0 h 2"/>
                <a:gd name="T94" fmla="*/ 2 w 4"/>
                <a:gd name="T95" fmla="*/ 0 h 2"/>
                <a:gd name="T96" fmla="*/ 2 w 4"/>
                <a:gd name="T9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568"/>
            <p:cNvSpPr/>
            <p:nvPr/>
          </p:nvSpPr>
          <p:spPr bwMode="auto">
            <a:xfrm>
              <a:off x="6113463" y="3417888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  <a:gd name="T30" fmla="*/ 2 w 2"/>
                <a:gd name="T31" fmla="*/ 0 h 1"/>
                <a:gd name="T32" fmla="*/ 2 w 2"/>
                <a:gd name="T33" fmla="*/ 0 h 1"/>
                <a:gd name="T34" fmla="*/ 2 w 2"/>
                <a:gd name="T35" fmla="*/ 0 h 1"/>
                <a:gd name="T36" fmla="*/ 2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1 h 1"/>
                <a:gd name="T44" fmla="*/ 0 w 2"/>
                <a:gd name="T45" fmla="*/ 1 h 1"/>
                <a:gd name="T46" fmla="*/ 0 w 2"/>
                <a:gd name="T47" fmla="*/ 1 h 1"/>
                <a:gd name="T48" fmla="*/ 0 w 2"/>
                <a:gd name="T49" fmla="*/ 1 h 1"/>
                <a:gd name="T50" fmla="*/ 0 w 2"/>
                <a:gd name="T51" fmla="*/ 1 h 1"/>
                <a:gd name="T52" fmla="*/ 0 w 2"/>
                <a:gd name="T53" fmla="*/ 1 h 1"/>
                <a:gd name="T54" fmla="*/ 0 w 2"/>
                <a:gd name="T55" fmla="*/ 1 h 1"/>
                <a:gd name="T56" fmla="*/ 0 w 2"/>
                <a:gd name="T57" fmla="*/ 1 h 1"/>
                <a:gd name="T58" fmla="*/ 0 w 2"/>
                <a:gd name="T59" fmla="*/ 1 h 1"/>
                <a:gd name="T60" fmla="*/ 0 w 2"/>
                <a:gd name="T61" fmla="*/ 1 h 1"/>
                <a:gd name="T62" fmla="*/ 0 w 2"/>
                <a:gd name="T63" fmla="*/ 1 h 1"/>
                <a:gd name="T64" fmla="*/ 0 w 2"/>
                <a:gd name="T65" fmla="*/ 1 h 1"/>
                <a:gd name="T66" fmla="*/ 2 w 2"/>
                <a:gd name="T67" fmla="*/ 1 h 1"/>
                <a:gd name="T68" fmla="*/ 2 w 2"/>
                <a:gd name="T69" fmla="*/ 1 h 1"/>
                <a:gd name="T70" fmla="*/ 2 w 2"/>
                <a:gd name="T71" fmla="*/ 1 h 1"/>
                <a:gd name="T72" fmla="*/ 2 w 2"/>
                <a:gd name="T73" fmla="*/ 1 h 1"/>
                <a:gd name="T74" fmla="*/ 2 w 2"/>
                <a:gd name="T75" fmla="*/ 1 h 1"/>
                <a:gd name="T76" fmla="*/ 2 w 2"/>
                <a:gd name="T77" fmla="*/ 1 h 1"/>
                <a:gd name="T78" fmla="*/ 2 w 2"/>
                <a:gd name="T79" fmla="*/ 1 h 1"/>
                <a:gd name="T80" fmla="*/ 2 w 2"/>
                <a:gd name="T81" fmla="*/ 1 h 1"/>
                <a:gd name="T82" fmla="*/ 2 w 2"/>
                <a:gd name="T83" fmla="*/ 1 h 1"/>
                <a:gd name="T84" fmla="*/ 2 w 2"/>
                <a:gd name="T85" fmla="*/ 1 h 1"/>
                <a:gd name="T86" fmla="*/ 2 w 2"/>
                <a:gd name="T87" fmla="*/ 1 h 1"/>
                <a:gd name="T88" fmla="*/ 2 w 2"/>
                <a:gd name="T89" fmla="*/ 1 h 1"/>
                <a:gd name="T90" fmla="*/ 2 w 2"/>
                <a:gd name="T91" fmla="*/ 1 h 1"/>
                <a:gd name="T92" fmla="*/ 2 w 2"/>
                <a:gd name="T93" fmla="*/ 1 h 1"/>
                <a:gd name="T94" fmla="*/ 2 w 2"/>
                <a:gd name="T95" fmla="*/ 1 h 1"/>
                <a:gd name="T96" fmla="*/ 2 w 2"/>
                <a:gd name="T97" fmla="*/ 1 h 1"/>
                <a:gd name="T98" fmla="*/ 2 w 2"/>
                <a:gd name="T99" fmla="*/ 1 h 1"/>
                <a:gd name="T100" fmla="*/ 2 w 2"/>
                <a:gd name="T101" fmla="*/ 1 h 1"/>
                <a:gd name="T102" fmla="*/ 2 w 2"/>
                <a:gd name="T103" fmla="*/ 0 h 1"/>
                <a:gd name="T104" fmla="*/ 2 w 2"/>
                <a:gd name="T105" fmla="*/ 0 h 1"/>
                <a:gd name="T106" fmla="*/ 2 w 2"/>
                <a:gd name="T107" fmla="*/ 0 h 1"/>
                <a:gd name="T108" fmla="*/ 2 w 2"/>
                <a:gd name="T109" fmla="*/ 0 h 1"/>
                <a:gd name="T110" fmla="*/ 2 w 2"/>
                <a:gd name="T111" fmla="*/ 0 h 1"/>
                <a:gd name="T112" fmla="*/ 2 w 2"/>
                <a:gd name="T1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569"/>
            <p:cNvSpPr/>
            <p:nvPr/>
          </p:nvSpPr>
          <p:spPr bwMode="auto">
            <a:xfrm>
              <a:off x="5911850" y="3836988"/>
              <a:ext cx="7938" cy="1588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5 w 5"/>
                <a:gd name="T5" fmla="*/ 1 h 1"/>
                <a:gd name="T6" fmla="*/ 5 w 5"/>
                <a:gd name="T7" fmla="*/ 1 h 1"/>
                <a:gd name="T8" fmla="*/ 5 w 5"/>
                <a:gd name="T9" fmla="*/ 1 h 1"/>
                <a:gd name="T10" fmla="*/ 5 w 5"/>
                <a:gd name="T11" fmla="*/ 1 h 1"/>
                <a:gd name="T12" fmla="*/ 5 w 5"/>
                <a:gd name="T13" fmla="*/ 1 h 1"/>
                <a:gd name="T14" fmla="*/ 5 w 5"/>
                <a:gd name="T15" fmla="*/ 0 h 1"/>
                <a:gd name="T16" fmla="*/ 5 w 5"/>
                <a:gd name="T17" fmla="*/ 0 h 1"/>
                <a:gd name="T18" fmla="*/ 5 w 5"/>
                <a:gd name="T19" fmla="*/ 0 h 1"/>
                <a:gd name="T20" fmla="*/ 5 w 5"/>
                <a:gd name="T21" fmla="*/ 0 h 1"/>
                <a:gd name="T22" fmla="*/ 5 w 5"/>
                <a:gd name="T23" fmla="*/ 0 h 1"/>
                <a:gd name="T24" fmla="*/ 5 w 5"/>
                <a:gd name="T25" fmla="*/ 0 h 1"/>
                <a:gd name="T26" fmla="*/ 5 w 5"/>
                <a:gd name="T27" fmla="*/ 0 h 1"/>
                <a:gd name="T28" fmla="*/ 5 w 5"/>
                <a:gd name="T29" fmla="*/ 0 h 1"/>
                <a:gd name="T30" fmla="*/ 5 w 5"/>
                <a:gd name="T31" fmla="*/ 0 h 1"/>
                <a:gd name="T32" fmla="*/ 4 w 5"/>
                <a:gd name="T33" fmla="*/ 0 h 1"/>
                <a:gd name="T34" fmla="*/ 4 w 5"/>
                <a:gd name="T35" fmla="*/ 0 h 1"/>
                <a:gd name="T36" fmla="*/ 4 w 5"/>
                <a:gd name="T37" fmla="*/ 0 h 1"/>
                <a:gd name="T38" fmla="*/ 4 w 5"/>
                <a:gd name="T39" fmla="*/ 0 h 1"/>
                <a:gd name="T40" fmla="*/ 4 w 5"/>
                <a:gd name="T41" fmla="*/ 0 h 1"/>
                <a:gd name="T42" fmla="*/ 4 w 5"/>
                <a:gd name="T43" fmla="*/ 0 h 1"/>
                <a:gd name="T44" fmla="*/ 4 w 5"/>
                <a:gd name="T45" fmla="*/ 0 h 1"/>
                <a:gd name="T46" fmla="*/ 4 w 5"/>
                <a:gd name="T47" fmla="*/ 0 h 1"/>
                <a:gd name="T48" fmla="*/ 2 w 5"/>
                <a:gd name="T49" fmla="*/ 0 h 1"/>
                <a:gd name="T50" fmla="*/ 2 w 5"/>
                <a:gd name="T51" fmla="*/ 0 h 1"/>
                <a:gd name="T52" fmla="*/ 2 w 5"/>
                <a:gd name="T53" fmla="*/ 0 h 1"/>
                <a:gd name="T54" fmla="*/ 2 w 5"/>
                <a:gd name="T55" fmla="*/ 0 h 1"/>
                <a:gd name="T56" fmla="*/ 2 w 5"/>
                <a:gd name="T57" fmla="*/ 0 h 1"/>
                <a:gd name="T58" fmla="*/ 2 w 5"/>
                <a:gd name="T59" fmla="*/ 0 h 1"/>
                <a:gd name="T60" fmla="*/ 2 w 5"/>
                <a:gd name="T61" fmla="*/ 0 h 1"/>
                <a:gd name="T62" fmla="*/ 2 w 5"/>
                <a:gd name="T63" fmla="*/ 0 h 1"/>
                <a:gd name="T64" fmla="*/ 2 w 5"/>
                <a:gd name="T65" fmla="*/ 1 h 1"/>
                <a:gd name="T66" fmla="*/ 2 w 5"/>
                <a:gd name="T67" fmla="*/ 0 h 1"/>
                <a:gd name="T68" fmla="*/ 2 w 5"/>
                <a:gd name="T69" fmla="*/ 0 h 1"/>
                <a:gd name="T70" fmla="*/ 2 w 5"/>
                <a:gd name="T71" fmla="*/ 1 h 1"/>
                <a:gd name="T72" fmla="*/ 2 w 5"/>
                <a:gd name="T73" fmla="*/ 1 h 1"/>
                <a:gd name="T74" fmla="*/ 0 w 5"/>
                <a:gd name="T75" fmla="*/ 1 h 1"/>
                <a:gd name="T76" fmla="*/ 0 w 5"/>
                <a:gd name="T77" fmla="*/ 1 h 1"/>
                <a:gd name="T78" fmla="*/ 2 w 5"/>
                <a:gd name="T79" fmla="*/ 1 h 1"/>
                <a:gd name="T80" fmla="*/ 2 w 5"/>
                <a:gd name="T81" fmla="*/ 1 h 1"/>
                <a:gd name="T82" fmla="*/ 2 w 5"/>
                <a:gd name="T83" fmla="*/ 1 h 1"/>
                <a:gd name="T84" fmla="*/ 2 w 5"/>
                <a:gd name="T85" fmla="*/ 1 h 1"/>
                <a:gd name="T86" fmla="*/ 2 w 5"/>
                <a:gd name="T87" fmla="*/ 1 h 1"/>
                <a:gd name="T88" fmla="*/ 2 w 5"/>
                <a:gd name="T89" fmla="*/ 1 h 1"/>
                <a:gd name="T90" fmla="*/ 2 w 5"/>
                <a:gd name="T91" fmla="*/ 1 h 1"/>
                <a:gd name="T92" fmla="*/ 2 w 5"/>
                <a:gd name="T93" fmla="*/ 1 h 1"/>
                <a:gd name="T94" fmla="*/ 2 w 5"/>
                <a:gd name="T95" fmla="*/ 1 h 1"/>
                <a:gd name="T96" fmla="*/ 2 w 5"/>
                <a:gd name="T97" fmla="*/ 1 h 1"/>
                <a:gd name="T98" fmla="*/ 4 w 5"/>
                <a:gd name="T99" fmla="*/ 1 h 1"/>
                <a:gd name="T100" fmla="*/ 4 w 5"/>
                <a:gd name="T101" fmla="*/ 1 h 1"/>
                <a:gd name="T102" fmla="*/ 4 w 5"/>
                <a:gd name="T103" fmla="*/ 1 h 1"/>
                <a:gd name="T104" fmla="*/ 4 w 5"/>
                <a:gd name="T105" fmla="*/ 1 h 1"/>
                <a:gd name="T106" fmla="*/ 4 w 5"/>
                <a:gd name="T107" fmla="*/ 1 h 1"/>
                <a:gd name="T108" fmla="*/ 4 w 5"/>
                <a:gd name="T109" fmla="*/ 1 h 1"/>
                <a:gd name="T110" fmla="*/ 5 w 5"/>
                <a:gd name="T111" fmla="*/ 1 h 1"/>
                <a:gd name="T112" fmla="*/ 5 w 5"/>
                <a:gd name="T113" fmla="*/ 1 h 1"/>
                <a:gd name="T114" fmla="*/ 5 w 5"/>
                <a:gd name="T1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570"/>
            <p:cNvSpPr/>
            <p:nvPr/>
          </p:nvSpPr>
          <p:spPr bwMode="auto">
            <a:xfrm>
              <a:off x="5907088" y="3833813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2 h 2"/>
                <a:gd name="T66" fmla="*/ 2 w 2"/>
                <a:gd name="T67" fmla="*/ 2 h 2"/>
                <a:gd name="T68" fmla="*/ 2 w 2"/>
                <a:gd name="T69" fmla="*/ 2 h 2"/>
                <a:gd name="T70" fmla="*/ 2 w 2"/>
                <a:gd name="T71" fmla="*/ 2 h 2"/>
                <a:gd name="T72" fmla="*/ 2 w 2"/>
                <a:gd name="T73" fmla="*/ 2 h 2"/>
                <a:gd name="T74" fmla="*/ 2 w 2"/>
                <a:gd name="T75" fmla="*/ 2 h 2"/>
                <a:gd name="T76" fmla="*/ 2 w 2"/>
                <a:gd name="T77" fmla="*/ 2 h 2"/>
                <a:gd name="T78" fmla="*/ 2 w 2"/>
                <a:gd name="T79" fmla="*/ 2 h 2"/>
                <a:gd name="T80" fmla="*/ 2 w 2"/>
                <a:gd name="T81" fmla="*/ 2 h 2"/>
                <a:gd name="T82" fmla="*/ 2 w 2"/>
                <a:gd name="T8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571"/>
            <p:cNvSpPr/>
            <p:nvPr/>
          </p:nvSpPr>
          <p:spPr bwMode="auto">
            <a:xfrm>
              <a:off x="5878513" y="3789363"/>
              <a:ext cx="1588" cy="7938"/>
            </a:xfrm>
            <a:custGeom>
              <a:avLst/>
              <a:gdLst>
                <a:gd name="T0" fmla="*/ 1 w 1"/>
                <a:gd name="T1" fmla="*/ 3 h 5"/>
                <a:gd name="T2" fmla="*/ 1 w 1"/>
                <a:gd name="T3" fmla="*/ 3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1 h 5"/>
                <a:gd name="T10" fmla="*/ 1 w 1"/>
                <a:gd name="T11" fmla="*/ 1 h 5"/>
                <a:gd name="T12" fmla="*/ 1 w 1"/>
                <a:gd name="T13" fmla="*/ 1 h 5"/>
                <a:gd name="T14" fmla="*/ 1 w 1"/>
                <a:gd name="T15" fmla="*/ 1 h 5"/>
                <a:gd name="T16" fmla="*/ 1 w 1"/>
                <a:gd name="T17" fmla="*/ 1 h 5"/>
                <a:gd name="T18" fmla="*/ 1 w 1"/>
                <a:gd name="T19" fmla="*/ 0 h 5"/>
                <a:gd name="T20" fmla="*/ 0 w 1"/>
                <a:gd name="T21" fmla="*/ 0 h 5"/>
                <a:gd name="T22" fmla="*/ 0 w 1"/>
                <a:gd name="T23" fmla="*/ 0 h 5"/>
                <a:gd name="T24" fmla="*/ 0 w 1"/>
                <a:gd name="T25" fmla="*/ 0 h 5"/>
                <a:gd name="T26" fmla="*/ 0 w 1"/>
                <a:gd name="T27" fmla="*/ 0 h 5"/>
                <a:gd name="T28" fmla="*/ 0 w 1"/>
                <a:gd name="T29" fmla="*/ 0 h 5"/>
                <a:gd name="T30" fmla="*/ 0 w 1"/>
                <a:gd name="T31" fmla="*/ 0 h 5"/>
                <a:gd name="T32" fmla="*/ 0 w 1"/>
                <a:gd name="T33" fmla="*/ 0 h 5"/>
                <a:gd name="T34" fmla="*/ 0 w 1"/>
                <a:gd name="T35" fmla="*/ 0 h 5"/>
                <a:gd name="T36" fmla="*/ 0 w 1"/>
                <a:gd name="T37" fmla="*/ 1 h 5"/>
                <a:gd name="T38" fmla="*/ 0 w 1"/>
                <a:gd name="T39" fmla="*/ 1 h 5"/>
                <a:gd name="T40" fmla="*/ 0 w 1"/>
                <a:gd name="T41" fmla="*/ 1 h 5"/>
                <a:gd name="T42" fmla="*/ 0 w 1"/>
                <a:gd name="T43" fmla="*/ 1 h 5"/>
                <a:gd name="T44" fmla="*/ 0 w 1"/>
                <a:gd name="T45" fmla="*/ 1 h 5"/>
                <a:gd name="T46" fmla="*/ 0 w 1"/>
                <a:gd name="T47" fmla="*/ 1 h 5"/>
                <a:gd name="T48" fmla="*/ 1 w 1"/>
                <a:gd name="T49" fmla="*/ 3 h 5"/>
                <a:gd name="T50" fmla="*/ 1 w 1"/>
                <a:gd name="T51" fmla="*/ 3 h 5"/>
                <a:gd name="T52" fmla="*/ 1 w 1"/>
                <a:gd name="T53" fmla="*/ 3 h 5"/>
                <a:gd name="T54" fmla="*/ 1 w 1"/>
                <a:gd name="T55" fmla="*/ 3 h 5"/>
                <a:gd name="T56" fmla="*/ 1 w 1"/>
                <a:gd name="T57" fmla="*/ 3 h 5"/>
                <a:gd name="T58" fmla="*/ 1 w 1"/>
                <a:gd name="T59" fmla="*/ 3 h 5"/>
                <a:gd name="T60" fmla="*/ 1 w 1"/>
                <a:gd name="T61" fmla="*/ 5 h 5"/>
                <a:gd name="T62" fmla="*/ 1 w 1"/>
                <a:gd name="T63" fmla="*/ 5 h 5"/>
                <a:gd name="T64" fmla="*/ 1 w 1"/>
                <a:gd name="T65" fmla="*/ 5 h 5"/>
                <a:gd name="T66" fmla="*/ 1 w 1"/>
                <a:gd name="T67" fmla="*/ 5 h 5"/>
                <a:gd name="T68" fmla="*/ 1 w 1"/>
                <a:gd name="T69" fmla="*/ 3 h 5"/>
                <a:gd name="T70" fmla="*/ 1 w 1"/>
                <a:gd name="T71" fmla="*/ 3 h 5"/>
                <a:gd name="T72" fmla="*/ 1 w 1"/>
                <a:gd name="T73" fmla="*/ 3 h 5"/>
                <a:gd name="T74" fmla="*/ 1 w 1"/>
                <a:gd name="T7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5">
                  <a:moveTo>
                    <a:pt x="1" y="3"/>
                  </a:move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572"/>
            <p:cNvSpPr/>
            <p:nvPr/>
          </p:nvSpPr>
          <p:spPr bwMode="auto">
            <a:xfrm>
              <a:off x="5891213" y="381793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0 w 2"/>
                <a:gd name="T21" fmla="*/ 0 h 2"/>
                <a:gd name="T22" fmla="*/ 0 w 2"/>
                <a:gd name="T23" fmla="*/ 0 h 2"/>
                <a:gd name="T24" fmla="*/ 0 w 2"/>
                <a:gd name="T25" fmla="*/ 0 h 2"/>
                <a:gd name="T26" fmla="*/ 2 w 2"/>
                <a:gd name="T27" fmla="*/ 0 h 2"/>
                <a:gd name="T28" fmla="*/ 0 w 2"/>
                <a:gd name="T29" fmla="*/ 0 h 2"/>
                <a:gd name="T30" fmla="*/ 0 w 2"/>
                <a:gd name="T31" fmla="*/ 0 h 2"/>
                <a:gd name="T32" fmla="*/ 0 w 2"/>
                <a:gd name="T33" fmla="*/ 0 h 2"/>
                <a:gd name="T34" fmla="*/ 0 w 2"/>
                <a:gd name="T35" fmla="*/ 0 h 2"/>
                <a:gd name="T36" fmla="*/ 0 w 2"/>
                <a:gd name="T37" fmla="*/ 0 h 2"/>
                <a:gd name="T38" fmla="*/ 0 w 2"/>
                <a:gd name="T39" fmla="*/ 0 h 2"/>
                <a:gd name="T40" fmla="*/ 0 w 2"/>
                <a:gd name="T41" fmla="*/ 0 h 2"/>
                <a:gd name="T42" fmla="*/ 0 w 2"/>
                <a:gd name="T43" fmla="*/ 0 h 2"/>
                <a:gd name="T44" fmla="*/ 0 w 2"/>
                <a:gd name="T45" fmla="*/ 0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2 h 2"/>
                <a:gd name="T64" fmla="*/ 2 w 2"/>
                <a:gd name="T65" fmla="*/ 2 h 2"/>
                <a:gd name="T66" fmla="*/ 2 w 2"/>
                <a:gd name="T67" fmla="*/ 2 h 2"/>
                <a:gd name="T68" fmla="*/ 2 w 2"/>
                <a:gd name="T69" fmla="*/ 2 h 2"/>
                <a:gd name="T70" fmla="*/ 2 w 2"/>
                <a:gd name="T71" fmla="*/ 2 h 2"/>
                <a:gd name="T72" fmla="*/ 2 w 2"/>
                <a:gd name="T73" fmla="*/ 2 h 2"/>
                <a:gd name="T74" fmla="*/ 2 w 2"/>
                <a:gd name="T75" fmla="*/ 2 h 2"/>
                <a:gd name="T76" fmla="*/ 2 w 2"/>
                <a:gd name="T77" fmla="*/ 2 h 2"/>
                <a:gd name="T78" fmla="*/ 2 w 2"/>
                <a:gd name="T79" fmla="*/ 2 h 2"/>
                <a:gd name="T80" fmla="*/ 2 w 2"/>
                <a:gd name="T8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573"/>
            <p:cNvSpPr/>
            <p:nvPr/>
          </p:nvSpPr>
          <p:spPr bwMode="auto">
            <a:xfrm>
              <a:off x="5907088" y="38306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0 w 2"/>
                <a:gd name="T35" fmla="*/ 2 h 2"/>
                <a:gd name="T36" fmla="*/ 0 w 2"/>
                <a:gd name="T37" fmla="*/ 2 h 2"/>
                <a:gd name="T38" fmla="*/ 0 w 2"/>
                <a:gd name="T39" fmla="*/ 2 h 2"/>
                <a:gd name="T40" fmla="*/ 0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2 w 2"/>
                <a:gd name="T61" fmla="*/ 2 h 2"/>
                <a:gd name="T62" fmla="*/ 2 w 2"/>
                <a:gd name="T63" fmla="*/ 0 h 2"/>
                <a:gd name="T64" fmla="*/ 2 w 2"/>
                <a:gd name="T65" fmla="*/ 0 h 2"/>
                <a:gd name="T66" fmla="*/ 2 w 2"/>
                <a:gd name="T67" fmla="*/ 0 h 2"/>
                <a:gd name="T68" fmla="*/ 2 w 2"/>
                <a:gd name="T69" fmla="*/ 0 h 2"/>
                <a:gd name="T70" fmla="*/ 0 w 2"/>
                <a:gd name="T71" fmla="*/ 0 h 2"/>
                <a:gd name="T72" fmla="*/ 0 w 2"/>
                <a:gd name="T73" fmla="*/ 0 h 2"/>
                <a:gd name="T74" fmla="*/ 0 w 2"/>
                <a:gd name="T75" fmla="*/ 0 h 2"/>
                <a:gd name="T76" fmla="*/ 0 w 2"/>
                <a:gd name="T77" fmla="*/ 0 h 2"/>
                <a:gd name="T78" fmla="*/ 0 w 2"/>
                <a:gd name="T79" fmla="*/ 0 h 2"/>
                <a:gd name="T80" fmla="*/ 0 w 2"/>
                <a:gd name="T81" fmla="*/ 0 h 2"/>
                <a:gd name="T82" fmla="*/ 0 w 2"/>
                <a:gd name="T83" fmla="*/ 0 h 2"/>
                <a:gd name="T84" fmla="*/ 0 w 2"/>
                <a:gd name="T85" fmla="*/ 0 h 2"/>
                <a:gd name="T86" fmla="*/ 0 w 2"/>
                <a:gd name="T87" fmla="*/ 0 h 2"/>
                <a:gd name="T88" fmla="*/ 0 w 2"/>
                <a:gd name="T89" fmla="*/ 0 h 2"/>
                <a:gd name="T90" fmla="*/ 0 w 2"/>
                <a:gd name="T91" fmla="*/ 0 h 2"/>
                <a:gd name="T92" fmla="*/ 0 w 2"/>
                <a:gd name="T93" fmla="*/ 0 h 2"/>
                <a:gd name="T94" fmla="*/ 0 w 2"/>
                <a:gd name="T95" fmla="*/ 2 h 2"/>
                <a:gd name="T96" fmla="*/ 0 w 2"/>
                <a:gd name="T97" fmla="*/ 2 h 2"/>
                <a:gd name="T98" fmla="*/ 0 w 2"/>
                <a:gd name="T99" fmla="*/ 2 h 2"/>
                <a:gd name="T100" fmla="*/ 0 w 2"/>
                <a:gd name="T101" fmla="*/ 2 h 2"/>
                <a:gd name="T102" fmla="*/ 0 w 2"/>
                <a:gd name="T103" fmla="*/ 2 h 2"/>
                <a:gd name="T104" fmla="*/ 0 w 2"/>
                <a:gd name="T105" fmla="*/ 2 h 2"/>
                <a:gd name="T106" fmla="*/ 0 w 2"/>
                <a:gd name="T107" fmla="*/ 2 h 2"/>
                <a:gd name="T108" fmla="*/ 0 w 2"/>
                <a:gd name="T109" fmla="*/ 2 h 2"/>
                <a:gd name="T110" fmla="*/ 0 w 2"/>
                <a:gd name="T111" fmla="*/ 2 h 2"/>
                <a:gd name="T112" fmla="*/ 0 w 2"/>
                <a:gd name="T113" fmla="*/ 2 h 2"/>
                <a:gd name="T114" fmla="*/ 0 w 2"/>
                <a:gd name="T115" fmla="*/ 2 h 2"/>
                <a:gd name="T116" fmla="*/ 0 w 2"/>
                <a:gd name="T117" fmla="*/ 2 h 2"/>
                <a:gd name="T118" fmla="*/ 0 w 2"/>
                <a:gd name="T119" fmla="*/ 2 h 2"/>
                <a:gd name="T120" fmla="*/ 0 w 2"/>
                <a:gd name="T1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574"/>
            <p:cNvSpPr>
              <a:spLocks noEditPoints="1"/>
            </p:cNvSpPr>
            <p:nvPr/>
          </p:nvSpPr>
          <p:spPr bwMode="auto">
            <a:xfrm>
              <a:off x="4368800" y="2363788"/>
              <a:ext cx="1265238" cy="1116013"/>
            </a:xfrm>
            <a:custGeom>
              <a:avLst/>
              <a:gdLst>
                <a:gd name="T0" fmla="*/ 223 w 797"/>
                <a:gd name="T1" fmla="*/ 703 h 703"/>
                <a:gd name="T2" fmla="*/ 212 w 797"/>
                <a:gd name="T3" fmla="*/ 701 h 703"/>
                <a:gd name="T4" fmla="*/ 190 w 797"/>
                <a:gd name="T5" fmla="*/ 690 h 703"/>
                <a:gd name="T6" fmla="*/ 7 w 797"/>
                <a:gd name="T7" fmla="*/ 375 h 703"/>
                <a:gd name="T8" fmla="*/ 2 w 797"/>
                <a:gd name="T9" fmla="*/ 363 h 703"/>
                <a:gd name="T10" fmla="*/ 2 w 797"/>
                <a:gd name="T11" fmla="*/ 340 h 703"/>
                <a:gd name="T12" fmla="*/ 184 w 797"/>
                <a:gd name="T13" fmla="*/ 23 h 703"/>
                <a:gd name="T14" fmla="*/ 190 w 797"/>
                <a:gd name="T15" fmla="*/ 15 h 703"/>
                <a:gd name="T16" fmla="*/ 212 w 797"/>
                <a:gd name="T17" fmla="*/ 2 h 703"/>
                <a:gd name="T18" fmla="*/ 575 w 797"/>
                <a:gd name="T19" fmla="*/ 0 h 703"/>
                <a:gd name="T20" fmla="*/ 588 w 797"/>
                <a:gd name="T21" fmla="*/ 2 h 703"/>
                <a:gd name="T22" fmla="*/ 608 w 797"/>
                <a:gd name="T23" fmla="*/ 15 h 703"/>
                <a:gd name="T24" fmla="*/ 791 w 797"/>
                <a:gd name="T25" fmla="*/ 329 h 703"/>
                <a:gd name="T26" fmla="*/ 796 w 797"/>
                <a:gd name="T27" fmla="*/ 340 h 703"/>
                <a:gd name="T28" fmla="*/ 796 w 797"/>
                <a:gd name="T29" fmla="*/ 363 h 703"/>
                <a:gd name="T30" fmla="*/ 616 w 797"/>
                <a:gd name="T31" fmla="*/ 680 h 703"/>
                <a:gd name="T32" fmla="*/ 608 w 797"/>
                <a:gd name="T33" fmla="*/ 690 h 703"/>
                <a:gd name="T34" fmla="*/ 588 w 797"/>
                <a:gd name="T35" fmla="*/ 701 h 703"/>
                <a:gd name="T36" fmla="*/ 575 w 797"/>
                <a:gd name="T37" fmla="*/ 703 h 703"/>
                <a:gd name="T38" fmla="*/ 223 w 797"/>
                <a:gd name="T39" fmla="*/ 13 h 703"/>
                <a:gd name="T40" fmla="*/ 207 w 797"/>
                <a:gd name="T41" fmla="*/ 18 h 703"/>
                <a:gd name="T42" fmla="*/ 195 w 797"/>
                <a:gd name="T43" fmla="*/ 30 h 703"/>
                <a:gd name="T44" fmla="*/ 19 w 797"/>
                <a:gd name="T45" fmla="*/ 335 h 703"/>
                <a:gd name="T46" fmla="*/ 14 w 797"/>
                <a:gd name="T47" fmla="*/ 352 h 703"/>
                <a:gd name="T48" fmla="*/ 19 w 797"/>
                <a:gd name="T49" fmla="*/ 368 h 703"/>
                <a:gd name="T50" fmla="*/ 195 w 797"/>
                <a:gd name="T51" fmla="*/ 673 h 703"/>
                <a:gd name="T52" fmla="*/ 207 w 797"/>
                <a:gd name="T53" fmla="*/ 685 h 703"/>
                <a:gd name="T54" fmla="*/ 223 w 797"/>
                <a:gd name="T55" fmla="*/ 690 h 703"/>
                <a:gd name="T56" fmla="*/ 575 w 797"/>
                <a:gd name="T57" fmla="*/ 690 h 703"/>
                <a:gd name="T58" fmla="*/ 591 w 797"/>
                <a:gd name="T59" fmla="*/ 685 h 703"/>
                <a:gd name="T60" fmla="*/ 604 w 797"/>
                <a:gd name="T61" fmla="*/ 673 h 703"/>
                <a:gd name="T62" fmla="*/ 779 w 797"/>
                <a:gd name="T63" fmla="*/ 368 h 703"/>
                <a:gd name="T64" fmla="*/ 784 w 797"/>
                <a:gd name="T65" fmla="*/ 352 h 703"/>
                <a:gd name="T66" fmla="*/ 779 w 797"/>
                <a:gd name="T67" fmla="*/ 335 h 703"/>
                <a:gd name="T68" fmla="*/ 604 w 797"/>
                <a:gd name="T69" fmla="*/ 30 h 703"/>
                <a:gd name="T70" fmla="*/ 591 w 797"/>
                <a:gd name="T71" fmla="*/ 18 h 703"/>
                <a:gd name="T72" fmla="*/ 575 w 797"/>
                <a:gd name="T73" fmla="*/ 1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7" h="703">
                  <a:moveTo>
                    <a:pt x="575" y="703"/>
                  </a:moveTo>
                  <a:lnTo>
                    <a:pt x="223" y="703"/>
                  </a:lnTo>
                  <a:lnTo>
                    <a:pt x="223" y="703"/>
                  </a:lnTo>
                  <a:lnTo>
                    <a:pt x="212" y="701"/>
                  </a:lnTo>
                  <a:lnTo>
                    <a:pt x="200" y="697"/>
                  </a:lnTo>
                  <a:lnTo>
                    <a:pt x="190" y="690"/>
                  </a:lnTo>
                  <a:lnTo>
                    <a:pt x="184" y="680"/>
                  </a:lnTo>
                  <a:lnTo>
                    <a:pt x="7" y="375"/>
                  </a:lnTo>
                  <a:lnTo>
                    <a:pt x="7" y="375"/>
                  </a:lnTo>
                  <a:lnTo>
                    <a:pt x="2" y="363"/>
                  </a:lnTo>
                  <a:lnTo>
                    <a:pt x="0" y="352"/>
                  </a:lnTo>
                  <a:lnTo>
                    <a:pt x="2" y="340"/>
                  </a:lnTo>
                  <a:lnTo>
                    <a:pt x="7" y="329"/>
                  </a:lnTo>
                  <a:lnTo>
                    <a:pt x="184" y="23"/>
                  </a:lnTo>
                  <a:lnTo>
                    <a:pt x="184" y="23"/>
                  </a:lnTo>
                  <a:lnTo>
                    <a:pt x="190" y="15"/>
                  </a:lnTo>
                  <a:lnTo>
                    <a:pt x="200" y="7"/>
                  </a:lnTo>
                  <a:lnTo>
                    <a:pt x="212" y="2"/>
                  </a:lnTo>
                  <a:lnTo>
                    <a:pt x="223" y="0"/>
                  </a:lnTo>
                  <a:lnTo>
                    <a:pt x="575" y="0"/>
                  </a:lnTo>
                  <a:lnTo>
                    <a:pt x="575" y="0"/>
                  </a:lnTo>
                  <a:lnTo>
                    <a:pt x="588" y="2"/>
                  </a:lnTo>
                  <a:lnTo>
                    <a:pt x="598" y="7"/>
                  </a:lnTo>
                  <a:lnTo>
                    <a:pt x="608" y="15"/>
                  </a:lnTo>
                  <a:lnTo>
                    <a:pt x="616" y="23"/>
                  </a:lnTo>
                  <a:lnTo>
                    <a:pt x="791" y="329"/>
                  </a:lnTo>
                  <a:lnTo>
                    <a:pt x="791" y="329"/>
                  </a:lnTo>
                  <a:lnTo>
                    <a:pt x="796" y="340"/>
                  </a:lnTo>
                  <a:lnTo>
                    <a:pt x="797" y="352"/>
                  </a:lnTo>
                  <a:lnTo>
                    <a:pt x="796" y="363"/>
                  </a:lnTo>
                  <a:lnTo>
                    <a:pt x="791" y="375"/>
                  </a:lnTo>
                  <a:lnTo>
                    <a:pt x="616" y="680"/>
                  </a:lnTo>
                  <a:lnTo>
                    <a:pt x="616" y="680"/>
                  </a:lnTo>
                  <a:lnTo>
                    <a:pt x="608" y="690"/>
                  </a:lnTo>
                  <a:lnTo>
                    <a:pt x="598" y="697"/>
                  </a:lnTo>
                  <a:lnTo>
                    <a:pt x="588" y="701"/>
                  </a:lnTo>
                  <a:lnTo>
                    <a:pt x="575" y="703"/>
                  </a:lnTo>
                  <a:lnTo>
                    <a:pt x="575" y="703"/>
                  </a:lnTo>
                  <a:close/>
                  <a:moveTo>
                    <a:pt x="223" y="13"/>
                  </a:moveTo>
                  <a:lnTo>
                    <a:pt x="223" y="13"/>
                  </a:lnTo>
                  <a:lnTo>
                    <a:pt x="215" y="15"/>
                  </a:lnTo>
                  <a:lnTo>
                    <a:pt x="207" y="18"/>
                  </a:lnTo>
                  <a:lnTo>
                    <a:pt x="200" y="23"/>
                  </a:lnTo>
                  <a:lnTo>
                    <a:pt x="195" y="30"/>
                  </a:lnTo>
                  <a:lnTo>
                    <a:pt x="19" y="335"/>
                  </a:lnTo>
                  <a:lnTo>
                    <a:pt x="19" y="335"/>
                  </a:lnTo>
                  <a:lnTo>
                    <a:pt x="15" y="343"/>
                  </a:lnTo>
                  <a:lnTo>
                    <a:pt x="14" y="352"/>
                  </a:lnTo>
                  <a:lnTo>
                    <a:pt x="15" y="360"/>
                  </a:lnTo>
                  <a:lnTo>
                    <a:pt x="19" y="368"/>
                  </a:lnTo>
                  <a:lnTo>
                    <a:pt x="195" y="673"/>
                  </a:lnTo>
                  <a:lnTo>
                    <a:pt x="195" y="673"/>
                  </a:lnTo>
                  <a:lnTo>
                    <a:pt x="200" y="680"/>
                  </a:lnTo>
                  <a:lnTo>
                    <a:pt x="207" y="685"/>
                  </a:lnTo>
                  <a:lnTo>
                    <a:pt x="215" y="688"/>
                  </a:lnTo>
                  <a:lnTo>
                    <a:pt x="223" y="690"/>
                  </a:lnTo>
                  <a:lnTo>
                    <a:pt x="575" y="690"/>
                  </a:lnTo>
                  <a:lnTo>
                    <a:pt x="575" y="690"/>
                  </a:lnTo>
                  <a:lnTo>
                    <a:pt x="584" y="688"/>
                  </a:lnTo>
                  <a:lnTo>
                    <a:pt x="591" y="685"/>
                  </a:lnTo>
                  <a:lnTo>
                    <a:pt x="598" y="680"/>
                  </a:lnTo>
                  <a:lnTo>
                    <a:pt x="604" y="673"/>
                  </a:lnTo>
                  <a:lnTo>
                    <a:pt x="779" y="368"/>
                  </a:lnTo>
                  <a:lnTo>
                    <a:pt x="779" y="368"/>
                  </a:lnTo>
                  <a:lnTo>
                    <a:pt x="782" y="360"/>
                  </a:lnTo>
                  <a:lnTo>
                    <a:pt x="784" y="352"/>
                  </a:lnTo>
                  <a:lnTo>
                    <a:pt x="782" y="343"/>
                  </a:lnTo>
                  <a:lnTo>
                    <a:pt x="779" y="335"/>
                  </a:lnTo>
                  <a:lnTo>
                    <a:pt x="604" y="30"/>
                  </a:lnTo>
                  <a:lnTo>
                    <a:pt x="604" y="30"/>
                  </a:lnTo>
                  <a:lnTo>
                    <a:pt x="598" y="23"/>
                  </a:lnTo>
                  <a:lnTo>
                    <a:pt x="591" y="18"/>
                  </a:lnTo>
                  <a:lnTo>
                    <a:pt x="584" y="15"/>
                  </a:lnTo>
                  <a:lnTo>
                    <a:pt x="575" y="13"/>
                  </a:lnTo>
                  <a:lnTo>
                    <a:pt x="223" y="13"/>
                  </a:lnTo>
                  <a:close/>
                </a:path>
              </a:pathLst>
            </a:custGeom>
            <a:solidFill>
              <a:srgbClr val="00645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575"/>
            <p:cNvSpPr/>
            <p:nvPr/>
          </p:nvSpPr>
          <p:spPr bwMode="auto">
            <a:xfrm>
              <a:off x="4516438" y="2492375"/>
              <a:ext cx="971550" cy="858838"/>
            </a:xfrm>
            <a:custGeom>
              <a:avLst/>
              <a:gdLst>
                <a:gd name="T0" fmla="*/ 607 w 612"/>
                <a:gd name="T1" fmla="*/ 290 h 541"/>
                <a:gd name="T2" fmla="*/ 473 w 612"/>
                <a:gd name="T3" fmla="*/ 521 h 541"/>
                <a:gd name="T4" fmla="*/ 473 w 612"/>
                <a:gd name="T5" fmla="*/ 521 h 541"/>
                <a:gd name="T6" fmla="*/ 467 w 612"/>
                <a:gd name="T7" fmla="*/ 530 h 541"/>
                <a:gd name="T8" fmla="*/ 458 w 612"/>
                <a:gd name="T9" fmla="*/ 536 h 541"/>
                <a:gd name="T10" fmla="*/ 450 w 612"/>
                <a:gd name="T11" fmla="*/ 540 h 541"/>
                <a:gd name="T12" fmla="*/ 439 w 612"/>
                <a:gd name="T13" fmla="*/ 541 h 541"/>
                <a:gd name="T14" fmla="*/ 173 w 612"/>
                <a:gd name="T15" fmla="*/ 541 h 541"/>
                <a:gd name="T16" fmla="*/ 173 w 612"/>
                <a:gd name="T17" fmla="*/ 541 h 541"/>
                <a:gd name="T18" fmla="*/ 163 w 612"/>
                <a:gd name="T19" fmla="*/ 540 h 541"/>
                <a:gd name="T20" fmla="*/ 153 w 612"/>
                <a:gd name="T21" fmla="*/ 536 h 541"/>
                <a:gd name="T22" fmla="*/ 145 w 612"/>
                <a:gd name="T23" fmla="*/ 530 h 541"/>
                <a:gd name="T24" fmla="*/ 138 w 612"/>
                <a:gd name="T25" fmla="*/ 521 h 541"/>
                <a:gd name="T26" fmla="*/ 5 w 612"/>
                <a:gd name="T27" fmla="*/ 290 h 541"/>
                <a:gd name="T28" fmla="*/ 5 w 612"/>
                <a:gd name="T29" fmla="*/ 290 h 541"/>
                <a:gd name="T30" fmla="*/ 1 w 612"/>
                <a:gd name="T31" fmla="*/ 281 h 541"/>
                <a:gd name="T32" fmla="*/ 0 w 612"/>
                <a:gd name="T33" fmla="*/ 271 h 541"/>
                <a:gd name="T34" fmla="*/ 1 w 612"/>
                <a:gd name="T35" fmla="*/ 261 h 541"/>
                <a:gd name="T36" fmla="*/ 5 w 612"/>
                <a:gd name="T37" fmla="*/ 251 h 541"/>
                <a:gd name="T38" fmla="*/ 138 w 612"/>
                <a:gd name="T39" fmla="*/ 20 h 541"/>
                <a:gd name="T40" fmla="*/ 138 w 612"/>
                <a:gd name="T41" fmla="*/ 20 h 541"/>
                <a:gd name="T42" fmla="*/ 145 w 612"/>
                <a:gd name="T43" fmla="*/ 12 h 541"/>
                <a:gd name="T44" fmla="*/ 153 w 612"/>
                <a:gd name="T45" fmla="*/ 5 h 541"/>
                <a:gd name="T46" fmla="*/ 163 w 612"/>
                <a:gd name="T47" fmla="*/ 2 h 541"/>
                <a:gd name="T48" fmla="*/ 173 w 612"/>
                <a:gd name="T49" fmla="*/ 0 h 541"/>
                <a:gd name="T50" fmla="*/ 439 w 612"/>
                <a:gd name="T51" fmla="*/ 0 h 541"/>
                <a:gd name="T52" fmla="*/ 439 w 612"/>
                <a:gd name="T53" fmla="*/ 0 h 541"/>
                <a:gd name="T54" fmla="*/ 450 w 612"/>
                <a:gd name="T55" fmla="*/ 2 h 541"/>
                <a:gd name="T56" fmla="*/ 458 w 612"/>
                <a:gd name="T57" fmla="*/ 5 h 541"/>
                <a:gd name="T58" fmla="*/ 467 w 612"/>
                <a:gd name="T59" fmla="*/ 12 h 541"/>
                <a:gd name="T60" fmla="*/ 473 w 612"/>
                <a:gd name="T61" fmla="*/ 20 h 541"/>
                <a:gd name="T62" fmla="*/ 607 w 612"/>
                <a:gd name="T63" fmla="*/ 251 h 541"/>
                <a:gd name="T64" fmla="*/ 607 w 612"/>
                <a:gd name="T65" fmla="*/ 251 h 541"/>
                <a:gd name="T66" fmla="*/ 610 w 612"/>
                <a:gd name="T67" fmla="*/ 261 h 541"/>
                <a:gd name="T68" fmla="*/ 612 w 612"/>
                <a:gd name="T69" fmla="*/ 271 h 541"/>
                <a:gd name="T70" fmla="*/ 610 w 612"/>
                <a:gd name="T71" fmla="*/ 281 h 541"/>
                <a:gd name="T72" fmla="*/ 607 w 612"/>
                <a:gd name="T73" fmla="*/ 290 h 541"/>
                <a:gd name="T74" fmla="*/ 607 w 612"/>
                <a:gd name="T75" fmla="*/ 29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541">
                  <a:moveTo>
                    <a:pt x="607" y="290"/>
                  </a:moveTo>
                  <a:lnTo>
                    <a:pt x="473" y="521"/>
                  </a:lnTo>
                  <a:lnTo>
                    <a:pt x="473" y="521"/>
                  </a:lnTo>
                  <a:lnTo>
                    <a:pt x="467" y="530"/>
                  </a:lnTo>
                  <a:lnTo>
                    <a:pt x="458" y="536"/>
                  </a:lnTo>
                  <a:lnTo>
                    <a:pt x="450" y="540"/>
                  </a:lnTo>
                  <a:lnTo>
                    <a:pt x="439" y="541"/>
                  </a:lnTo>
                  <a:lnTo>
                    <a:pt x="173" y="541"/>
                  </a:lnTo>
                  <a:lnTo>
                    <a:pt x="173" y="541"/>
                  </a:lnTo>
                  <a:lnTo>
                    <a:pt x="163" y="540"/>
                  </a:lnTo>
                  <a:lnTo>
                    <a:pt x="153" y="536"/>
                  </a:lnTo>
                  <a:lnTo>
                    <a:pt x="145" y="530"/>
                  </a:lnTo>
                  <a:lnTo>
                    <a:pt x="138" y="521"/>
                  </a:lnTo>
                  <a:lnTo>
                    <a:pt x="5" y="290"/>
                  </a:lnTo>
                  <a:lnTo>
                    <a:pt x="5" y="290"/>
                  </a:lnTo>
                  <a:lnTo>
                    <a:pt x="1" y="281"/>
                  </a:lnTo>
                  <a:lnTo>
                    <a:pt x="0" y="271"/>
                  </a:lnTo>
                  <a:lnTo>
                    <a:pt x="1" y="261"/>
                  </a:lnTo>
                  <a:lnTo>
                    <a:pt x="5" y="251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45" y="12"/>
                  </a:lnTo>
                  <a:lnTo>
                    <a:pt x="153" y="5"/>
                  </a:lnTo>
                  <a:lnTo>
                    <a:pt x="163" y="2"/>
                  </a:lnTo>
                  <a:lnTo>
                    <a:pt x="173" y="0"/>
                  </a:lnTo>
                  <a:lnTo>
                    <a:pt x="439" y="0"/>
                  </a:lnTo>
                  <a:lnTo>
                    <a:pt x="439" y="0"/>
                  </a:lnTo>
                  <a:lnTo>
                    <a:pt x="450" y="2"/>
                  </a:lnTo>
                  <a:lnTo>
                    <a:pt x="458" y="5"/>
                  </a:lnTo>
                  <a:lnTo>
                    <a:pt x="467" y="12"/>
                  </a:lnTo>
                  <a:lnTo>
                    <a:pt x="473" y="20"/>
                  </a:lnTo>
                  <a:lnTo>
                    <a:pt x="607" y="251"/>
                  </a:lnTo>
                  <a:lnTo>
                    <a:pt x="607" y="251"/>
                  </a:lnTo>
                  <a:lnTo>
                    <a:pt x="610" y="261"/>
                  </a:lnTo>
                  <a:lnTo>
                    <a:pt x="612" y="271"/>
                  </a:lnTo>
                  <a:lnTo>
                    <a:pt x="610" y="281"/>
                  </a:lnTo>
                  <a:lnTo>
                    <a:pt x="607" y="290"/>
                  </a:lnTo>
                  <a:lnTo>
                    <a:pt x="607" y="290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76"/>
            <p:cNvSpPr>
              <a:spLocks noEditPoints="1"/>
            </p:cNvSpPr>
            <p:nvPr/>
          </p:nvSpPr>
          <p:spPr bwMode="auto">
            <a:xfrm>
              <a:off x="4811713" y="2730500"/>
              <a:ext cx="382588" cy="382588"/>
            </a:xfrm>
            <a:custGeom>
              <a:avLst/>
              <a:gdLst>
                <a:gd name="T0" fmla="*/ 53 w 241"/>
                <a:gd name="T1" fmla="*/ 221 h 241"/>
                <a:gd name="T2" fmla="*/ 2 w 241"/>
                <a:gd name="T3" fmla="*/ 145 h 241"/>
                <a:gd name="T4" fmla="*/ 13 w 241"/>
                <a:gd name="T5" fmla="*/ 63 h 241"/>
                <a:gd name="T6" fmla="*/ 84 w 241"/>
                <a:gd name="T7" fmla="*/ 5 h 241"/>
                <a:gd name="T8" fmla="*/ 167 w 241"/>
                <a:gd name="T9" fmla="*/ 10 h 241"/>
                <a:gd name="T10" fmla="*/ 231 w 241"/>
                <a:gd name="T11" fmla="*/ 74 h 241"/>
                <a:gd name="T12" fmla="*/ 235 w 241"/>
                <a:gd name="T13" fmla="*/ 157 h 241"/>
                <a:gd name="T14" fmla="*/ 177 w 241"/>
                <a:gd name="T15" fmla="*/ 226 h 241"/>
                <a:gd name="T16" fmla="*/ 106 w 241"/>
                <a:gd name="T17" fmla="*/ 111 h 241"/>
                <a:gd name="T18" fmla="*/ 134 w 241"/>
                <a:gd name="T19" fmla="*/ 111 h 241"/>
                <a:gd name="T20" fmla="*/ 121 w 241"/>
                <a:gd name="T21" fmla="*/ 88 h 241"/>
                <a:gd name="T22" fmla="*/ 142 w 241"/>
                <a:gd name="T23" fmla="*/ 129 h 241"/>
                <a:gd name="T24" fmla="*/ 116 w 241"/>
                <a:gd name="T25" fmla="*/ 129 h 241"/>
                <a:gd name="T26" fmla="*/ 89 w 241"/>
                <a:gd name="T27" fmla="*/ 139 h 241"/>
                <a:gd name="T28" fmla="*/ 119 w 241"/>
                <a:gd name="T29" fmla="*/ 160 h 241"/>
                <a:gd name="T30" fmla="*/ 150 w 241"/>
                <a:gd name="T31" fmla="*/ 139 h 241"/>
                <a:gd name="T32" fmla="*/ 76 w 241"/>
                <a:gd name="T33" fmla="*/ 109 h 241"/>
                <a:gd name="T34" fmla="*/ 94 w 241"/>
                <a:gd name="T35" fmla="*/ 93 h 241"/>
                <a:gd name="T36" fmla="*/ 71 w 241"/>
                <a:gd name="T37" fmla="*/ 93 h 241"/>
                <a:gd name="T38" fmla="*/ 89 w 241"/>
                <a:gd name="T39" fmla="*/ 114 h 241"/>
                <a:gd name="T40" fmla="*/ 66 w 241"/>
                <a:gd name="T41" fmla="*/ 114 h 241"/>
                <a:gd name="T42" fmla="*/ 61 w 241"/>
                <a:gd name="T43" fmla="*/ 136 h 241"/>
                <a:gd name="T44" fmla="*/ 98 w 241"/>
                <a:gd name="T45" fmla="*/ 127 h 241"/>
                <a:gd name="T46" fmla="*/ 145 w 241"/>
                <a:gd name="T47" fmla="*/ 99 h 241"/>
                <a:gd name="T48" fmla="*/ 165 w 241"/>
                <a:gd name="T49" fmla="*/ 106 h 241"/>
                <a:gd name="T50" fmla="*/ 154 w 241"/>
                <a:gd name="T51" fmla="*/ 83 h 241"/>
                <a:gd name="T52" fmla="*/ 165 w 241"/>
                <a:gd name="T53" fmla="*/ 112 h 241"/>
                <a:gd name="T54" fmla="*/ 150 w 241"/>
                <a:gd name="T55" fmla="*/ 112 h 241"/>
                <a:gd name="T56" fmla="*/ 132 w 241"/>
                <a:gd name="T57" fmla="*/ 126 h 241"/>
                <a:gd name="T58" fmla="*/ 165 w 241"/>
                <a:gd name="T59" fmla="*/ 139 h 241"/>
                <a:gd name="T60" fmla="*/ 175 w 241"/>
                <a:gd name="T61" fmla="*/ 116 h 241"/>
                <a:gd name="T62" fmla="*/ 63 w 241"/>
                <a:gd name="T63" fmla="*/ 83 h 241"/>
                <a:gd name="T64" fmla="*/ 71 w 241"/>
                <a:gd name="T65" fmla="*/ 169 h 241"/>
                <a:gd name="T66" fmla="*/ 159 w 241"/>
                <a:gd name="T67" fmla="*/ 177 h 241"/>
                <a:gd name="T68" fmla="*/ 183 w 241"/>
                <a:gd name="T69" fmla="*/ 94 h 241"/>
                <a:gd name="T70" fmla="*/ 70 w 241"/>
                <a:gd name="T71" fmla="*/ 65 h 241"/>
                <a:gd name="T72" fmla="*/ 66 w 241"/>
                <a:gd name="T73" fmla="*/ 28 h 241"/>
                <a:gd name="T74" fmla="*/ 63 w 241"/>
                <a:gd name="T75" fmla="*/ 71 h 241"/>
                <a:gd name="T76" fmla="*/ 45 w 241"/>
                <a:gd name="T77" fmla="*/ 117 h 241"/>
                <a:gd name="T78" fmla="*/ 33 w 241"/>
                <a:gd name="T79" fmla="*/ 183 h 241"/>
                <a:gd name="T80" fmla="*/ 86 w 241"/>
                <a:gd name="T81" fmla="*/ 197 h 241"/>
                <a:gd name="T82" fmla="*/ 124 w 241"/>
                <a:gd name="T83" fmla="*/ 226 h 241"/>
                <a:gd name="T84" fmla="*/ 169 w 241"/>
                <a:gd name="T85" fmla="*/ 178 h 241"/>
                <a:gd name="T86" fmla="*/ 225 w 241"/>
                <a:gd name="T87" fmla="*/ 140 h 241"/>
                <a:gd name="T88" fmla="*/ 221 w 241"/>
                <a:gd name="T89" fmla="*/ 86 h 241"/>
                <a:gd name="T90" fmla="*/ 159 w 241"/>
                <a:gd name="T91" fmla="*/ 56 h 241"/>
                <a:gd name="T92" fmla="*/ 116 w 241"/>
                <a:gd name="T93" fmla="*/ 45 h 241"/>
                <a:gd name="T94" fmla="*/ 73 w 241"/>
                <a:gd name="T95" fmla="*/ 63 h 241"/>
                <a:gd name="T96" fmla="*/ 76 w 241"/>
                <a:gd name="T97" fmla="*/ 17 h 241"/>
                <a:gd name="T98" fmla="*/ 15 w 241"/>
                <a:gd name="T99" fmla="*/ 76 h 241"/>
                <a:gd name="T100" fmla="*/ 12 w 241"/>
                <a:gd name="T101" fmla="*/ 154 h 241"/>
                <a:gd name="T102" fmla="*/ 66 w 241"/>
                <a:gd name="T103" fmla="*/ 220 h 241"/>
                <a:gd name="T104" fmla="*/ 144 w 241"/>
                <a:gd name="T105" fmla="*/ 231 h 241"/>
                <a:gd name="T106" fmla="*/ 215 w 241"/>
                <a:gd name="T107" fmla="*/ 183 h 241"/>
                <a:gd name="T108" fmla="*/ 233 w 241"/>
                <a:gd name="T109" fmla="*/ 109 h 241"/>
                <a:gd name="T110" fmla="*/ 192 w 241"/>
                <a:gd name="T111" fmla="*/ 33 h 241"/>
                <a:gd name="T112" fmla="*/ 121 w 241"/>
                <a:gd name="T113" fmla="*/ 7 h 241"/>
                <a:gd name="T114" fmla="*/ 147 w 241"/>
                <a:gd name="T115" fmla="*/ 27 h 241"/>
                <a:gd name="T116" fmla="*/ 38 w 241"/>
                <a:gd name="T117" fmla="*/ 188 h 241"/>
                <a:gd name="T118" fmla="*/ 83 w 241"/>
                <a:gd name="T119" fmla="*/ 202 h 241"/>
                <a:gd name="T120" fmla="*/ 140 w 241"/>
                <a:gd name="T121" fmla="*/ 225 h 241"/>
                <a:gd name="T122" fmla="*/ 172 w 241"/>
                <a:gd name="T123" fmla="*/ 17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1" h="241">
                  <a:moveTo>
                    <a:pt x="121" y="241"/>
                  </a:moveTo>
                  <a:lnTo>
                    <a:pt x="121" y="241"/>
                  </a:lnTo>
                  <a:lnTo>
                    <a:pt x="107" y="241"/>
                  </a:lnTo>
                  <a:lnTo>
                    <a:pt x="96" y="238"/>
                  </a:lnTo>
                  <a:lnTo>
                    <a:pt x="84" y="236"/>
                  </a:lnTo>
                  <a:lnTo>
                    <a:pt x="73" y="231"/>
                  </a:lnTo>
                  <a:lnTo>
                    <a:pt x="63" y="226"/>
                  </a:lnTo>
                  <a:lnTo>
                    <a:pt x="53" y="221"/>
                  </a:lnTo>
                  <a:lnTo>
                    <a:pt x="43" y="213"/>
                  </a:lnTo>
                  <a:lnTo>
                    <a:pt x="35" y="206"/>
                  </a:lnTo>
                  <a:lnTo>
                    <a:pt x="27" y="197"/>
                  </a:lnTo>
                  <a:lnTo>
                    <a:pt x="20" y="188"/>
                  </a:lnTo>
                  <a:lnTo>
                    <a:pt x="13" y="178"/>
                  </a:lnTo>
                  <a:lnTo>
                    <a:pt x="8" y="167"/>
                  </a:lnTo>
                  <a:lnTo>
                    <a:pt x="5" y="157"/>
                  </a:lnTo>
                  <a:lnTo>
                    <a:pt x="2" y="145"/>
                  </a:lnTo>
                  <a:lnTo>
                    <a:pt x="0" y="132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09"/>
                  </a:lnTo>
                  <a:lnTo>
                    <a:pt x="2" y="96"/>
                  </a:lnTo>
                  <a:lnTo>
                    <a:pt x="5" y="84"/>
                  </a:lnTo>
                  <a:lnTo>
                    <a:pt x="8" y="74"/>
                  </a:lnTo>
                  <a:lnTo>
                    <a:pt x="13" y="63"/>
                  </a:lnTo>
                  <a:lnTo>
                    <a:pt x="20" y="53"/>
                  </a:lnTo>
                  <a:lnTo>
                    <a:pt x="27" y="45"/>
                  </a:lnTo>
                  <a:lnTo>
                    <a:pt x="35" y="35"/>
                  </a:lnTo>
                  <a:lnTo>
                    <a:pt x="43" y="28"/>
                  </a:lnTo>
                  <a:lnTo>
                    <a:pt x="53" y="20"/>
                  </a:lnTo>
                  <a:lnTo>
                    <a:pt x="63" y="15"/>
                  </a:lnTo>
                  <a:lnTo>
                    <a:pt x="73" y="10"/>
                  </a:lnTo>
                  <a:lnTo>
                    <a:pt x="84" y="5"/>
                  </a:lnTo>
                  <a:lnTo>
                    <a:pt x="96" y="2"/>
                  </a:lnTo>
                  <a:lnTo>
                    <a:pt x="107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55" y="5"/>
                  </a:lnTo>
                  <a:lnTo>
                    <a:pt x="167" y="10"/>
                  </a:lnTo>
                  <a:lnTo>
                    <a:pt x="177" y="15"/>
                  </a:lnTo>
                  <a:lnTo>
                    <a:pt x="187" y="20"/>
                  </a:lnTo>
                  <a:lnTo>
                    <a:pt x="197" y="28"/>
                  </a:lnTo>
                  <a:lnTo>
                    <a:pt x="205" y="35"/>
                  </a:lnTo>
                  <a:lnTo>
                    <a:pt x="213" y="45"/>
                  </a:lnTo>
                  <a:lnTo>
                    <a:pt x="220" y="53"/>
                  </a:lnTo>
                  <a:lnTo>
                    <a:pt x="226" y="63"/>
                  </a:lnTo>
                  <a:lnTo>
                    <a:pt x="231" y="74"/>
                  </a:lnTo>
                  <a:lnTo>
                    <a:pt x="235" y="84"/>
                  </a:lnTo>
                  <a:lnTo>
                    <a:pt x="238" y="96"/>
                  </a:lnTo>
                  <a:lnTo>
                    <a:pt x="239" y="109"/>
                  </a:lnTo>
                  <a:lnTo>
                    <a:pt x="241" y="121"/>
                  </a:lnTo>
                  <a:lnTo>
                    <a:pt x="241" y="121"/>
                  </a:lnTo>
                  <a:lnTo>
                    <a:pt x="239" y="132"/>
                  </a:lnTo>
                  <a:lnTo>
                    <a:pt x="238" y="145"/>
                  </a:lnTo>
                  <a:lnTo>
                    <a:pt x="235" y="157"/>
                  </a:lnTo>
                  <a:lnTo>
                    <a:pt x="231" y="167"/>
                  </a:lnTo>
                  <a:lnTo>
                    <a:pt x="226" y="178"/>
                  </a:lnTo>
                  <a:lnTo>
                    <a:pt x="220" y="188"/>
                  </a:lnTo>
                  <a:lnTo>
                    <a:pt x="213" y="197"/>
                  </a:lnTo>
                  <a:lnTo>
                    <a:pt x="205" y="206"/>
                  </a:lnTo>
                  <a:lnTo>
                    <a:pt x="197" y="213"/>
                  </a:lnTo>
                  <a:lnTo>
                    <a:pt x="188" y="221"/>
                  </a:lnTo>
                  <a:lnTo>
                    <a:pt x="177" y="226"/>
                  </a:lnTo>
                  <a:lnTo>
                    <a:pt x="167" y="231"/>
                  </a:lnTo>
                  <a:lnTo>
                    <a:pt x="155" y="236"/>
                  </a:lnTo>
                  <a:lnTo>
                    <a:pt x="144" y="238"/>
                  </a:lnTo>
                  <a:lnTo>
                    <a:pt x="132" y="241"/>
                  </a:lnTo>
                  <a:lnTo>
                    <a:pt x="121" y="241"/>
                  </a:lnTo>
                  <a:lnTo>
                    <a:pt x="121" y="241"/>
                  </a:lnTo>
                  <a:close/>
                  <a:moveTo>
                    <a:pt x="106" y="111"/>
                  </a:moveTo>
                  <a:lnTo>
                    <a:pt x="106" y="111"/>
                  </a:lnTo>
                  <a:lnTo>
                    <a:pt x="109" y="117"/>
                  </a:lnTo>
                  <a:lnTo>
                    <a:pt x="112" y="122"/>
                  </a:lnTo>
                  <a:lnTo>
                    <a:pt x="116" y="126"/>
                  </a:lnTo>
                  <a:lnTo>
                    <a:pt x="119" y="127"/>
                  </a:lnTo>
                  <a:lnTo>
                    <a:pt x="124" y="126"/>
                  </a:lnTo>
                  <a:lnTo>
                    <a:pt x="127" y="124"/>
                  </a:lnTo>
                  <a:lnTo>
                    <a:pt x="131" y="117"/>
                  </a:lnTo>
                  <a:lnTo>
                    <a:pt x="134" y="111"/>
                  </a:lnTo>
                  <a:lnTo>
                    <a:pt x="134" y="111"/>
                  </a:lnTo>
                  <a:lnTo>
                    <a:pt x="134" y="103"/>
                  </a:lnTo>
                  <a:lnTo>
                    <a:pt x="132" y="94"/>
                  </a:lnTo>
                  <a:lnTo>
                    <a:pt x="131" y="93"/>
                  </a:lnTo>
                  <a:lnTo>
                    <a:pt x="127" y="89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88"/>
                  </a:lnTo>
                  <a:lnTo>
                    <a:pt x="116" y="88"/>
                  </a:lnTo>
                  <a:lnTo>
                    <a:pt x="112" y="89"/>
                  </a:lnTo>
                  <a:lnTo>
                    <a:pt x="109" y="93"/>
                  </a:lnTo>
                  <a:lnTo>
                    <a:pt x="107" y="94"/>
                  </a:lnTo>
                  <a:lnTo>
                    <a:pt x="106" y="103"/>
                  </a:lnTo>
                  <a:lnTo>
                    <a:pt x="106" y="111"/>
                  </a:lnTo>
                  <a:lnTo>
                    <a:pt x="106" y="111"/>
                  </a:lnTo>
                  <a:close/>
                  <a:moveTo>
                    <a:pt x="142" y="129"/>
                  </a:moveTo>
                  <a:lnTo>
                    <a:pt x="142" y="129"/>
                  </a:lnTo>
                  <a:lnTo>
                    <a:pt x="131" y="127"/>
                  </a:lnTo>
                  <a:lnTo>
                    <a:pt x="131" y="127"/>
                  </a:lnTo>
                  <a:lnTo>
                    <a:pt x="127" y="127"/>
                  </a:lnTo>
                  <a:lnTo>
                    <a:pt x="127" y="127"/>
                  </a:lnTo>
                  <a:lnTo>
                    <a:pt x="124" y="129"/>
                  </a:lnTo>
                  <a:lnTo>
                    <a:pt x="121" y="131"/>
                  </a:lnTo>
                  <a:lnTo>
                    <a:pt x="116" y="129"/>
                  </a:lnTo>
                  <a:lnTo>
                    <a:pt x="112" y="127"/>
                  </a:lnTo>
                  <a:lnTo>
                    <a:pt x="112" y="127"/>
                  </a:lnTo>
                  <a:lnTo>
                    <a:pt x="109" y="126"/>
                  </a:lnTo>
                  <a:lnTo>
                    <a:pt x="109" y="126"/>
                  </a:lnTo>
                  <a:lnTo>
                    <a:pt x="98" y="129"/>
                  </a:lnTo>
                  <a:lnTo>
                    <a:pt x="98" y="129"/>
                  </a:lnTo>
                  <a:lnTo>
                    <a:pt x="93" y="134"/>
                  </a:lnTo>
                  <a:lnTo>
                    <a:pt x="89" y="139"/>
                  </a:lnTo>
                  <a:lnTo>
                    <a:pt x="89" y="145"/>
                  </a:lnTo>
                  <a:lnTo>
                    <a:pt x="91" y="152"/>
                  </a:lnTo>
                  <a:lnTo>
                    <a:pt x="91" y="152"/>
                  </a:lnTo>
                  <a:lnTo>
                    <a:pt x="91" y="154"/>
                  </a:lnTo>
                  <a:lnTo>
                    <a:pt x="93" y="155"/>
                  </a:lnTo>
                  <a:lnTo>
                    <a:pt x="93" y="155"/>
                  </a:lnTo>
                  <a:lnTo>
                    <a:pt x="106" y="159"/>
                  </a:lnTo>
                  <a:lnTo>
                    <a:pt x="119" y="160"/>
                  </a:lnTo>
                  <a:lnTo>
                    <a:pt x="132" y="159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49" y="154"/>
                  </a:lnTo>
                  <a:lnTo>
                    <a:pt x="150" y="152"/>
                  </a:lnTo>
                  <a:lnTo>
                    <a:pt x="150" y="152"/>
                  </a:lnTo>
                  <a:lnTo>
                    <a:pt x="150" y="145"/>
                  </a:lnTo>
                  <a:lnTo>
                    <a:pt x="150" y="139"/>
                  </a:lnTo>
                  <a:lnTo>
                    <a:pt x="147" y="134"/>
                  </a:lnTo>
                  <a:lnTo>
                    <a:pt x="145" y="131"/>
                  </a:lnTo>
                  <a:lnTo>
                    <a:pt x="142" y="129"/>
                  </a:lnTo>
                  <a:lnTo>
                    <a:pt x="142" y="129"/>
                  </a:lnTo>
                  <a:close/>
                  <a:moveTo>
                    <a:pt x="73" y="99"/>
                  </a:moveTo>
                  <a:lnTo>
                    <a:pt x="73" y="99"/>
                  </a:lnTo>
                  <a:lnTo>
                    <a:pt x="74" y="106"/>
                  </a:lnTo>
                  <a:lnTo>
                    <a:pt x="76" y="109"/>
                  </a:lnTo>
                  <a:lnTo>
                    <a:pt x="79" y="112"/>
                  </a:lnTo>
                  <a:lnTo>
                    <a:pt x="83" y="112"/>
                  </a:lnTo>
                  <a:lnTo>
                    <a:pt x="86" y="112"/>
                  </a:lnTo>
                  <a:lnTo>
                    <a:pt x="89" y="111"/>
                  </a:lnTo>
                  <a:lnTo>
                    <a:pt x="93" y="106"/>
                  </a:lnTo>
                  <a:lnTo>
                    <a:pt x="94" y="99"/>
                  </a:lnTo>
                  <a:lnTo>
                    <a:pt x="94" y="99"/>
                  </a:lnTo>
                  <a:lnTo>
                    <a:pt x="94" y="93"/>
                  </a:lnTo>
                  <a:lnTo>
                    <a:pt x="93" y="88"/>
                  </a:lnTo>
                  <a:lnTo>
                    <a:pt x="89" y="83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79" y="83"/>
                  </a:lnTo>
                  <a:lnTo>
                    <a:pt x="76" y="83"/>
                  </a:lnTo>
                  <a:lnTo>
                    <a:pt x="73" y="88"/>
                  </a:lnTo>
                  <a:lnTo>
                    <a:pt x="71" y="93"/>
                  </a:lnTo>
                  <a:lnTo>
                    <a:pt x="73" y="99"/>
                  </a:lnTo>
                  <a:lnTo>
                    <a:pt x="73" y="99"/>
                  </a:lnTo>
                  <a:close/>
                  <a:moveTo>
                    <a:pt x="101" y="116"/>
                  </a:moveTo>
                  <a:lnTo>
                    <a:pt x="101" y="116"/>
                  </a:lnTo>
                  <a:lnTo>
                    <a:pt x="91" y="112"/>
                  </a:lnTo>
                  <a:lnTo>
                    <a:pt x="91" y="112"/>
                  </a:lnTo>
                  <a:lnTo>
                    <a:pt x="89" y="114"/>
                  </a:lnTo>
                  <a:lnTo>
                    <a:pt x="89" y="114"/>
                  </a:lnTo>
                  <a:lnTo>
                    <a:pt x="86" y="116"/>
                  </a:lnTo>
                  <a:lnTo>
                    <a:pt x="83" y="116"/>
                  </a:lnTo>
                  <a:lnTo>
                    <a:pt x="79" y="116"/>
                  </a:lnTo>
                  <a:lnTo>
                    <a:pt x="76" y="112"/>
                  </a:lnTo>
                  <a:lnTo>
                    <a:pt x="76" y="112"/>
                  </a:lnTo>
                  <a:lnTo>
                    <a:pt x="74" y="112"/>
                  </a:lnTo>
                  <a:lnTo>
                    <a:pt x="74" y="112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61" y="119"/>
                  </a:lnTo>
                  <a:lnTo>
                    <a:pt x="60" y="122"/>
                  </a:lnTo>
                  <a:lnTo>
                    <a:pt x="58" y="129"/>
                  </a:lnTo>
                  <a:lnTo>
                    <a:pt x="60" y="134"/>
                  </a:lnTo>
                  <a:lnTo>
                    <a:pt x="60" y="134"/>
                  </a:lnTo>
                  <a:lnTo>
                    <a:pt x="60" y="136"/>
                  </a:lnTo>
                  <a:lnTo>
                    <a:pt x="61" y="136"/>
                  </a:lnTo>
                  <a:lnTo>
                    <a:pt x="61" y="136"/>
                  </a:lnTo>
                  <a:lnTo>
                    <a:pt x="74" y="139"/>
                  </a:lnTo>
                  <a:lnTo>
                    <a:pt x="88" y="139"/>
                  </a:lnTo>
                  <a:lnTo>
                    <a:pt x="88" y="139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93" y="131"/>
                  </a:lnTo>
                  <a:lnTo>
                    <a:pt x="98" y="127"/>
                  </a:lnTo>
                  <a:lnTo>
                    <a:pt x="98" y="127"/>
                  </a:lnTo>
                  <a:lnTo>
                    <a:pt x="107" y="126"/>
                  </a:lnTo>
                  <a:lnTo>
                    <a:pt x="107" y="126"/>
                  </a:lnTo>
                  <a:lnTo>
                    <a:pt x="106" y="119"/>
                  </a:lnTo>
                  <a:lnTo>
                    <a:pt x="104" y="117"/>
                  </a:lnTo>
                  <a:lnTo>
                    <a:pt x="101" y="116"/>
                  </a:lnTo>
                  <a:lnTo>
                    <a:pt x="101" y="116"/>
                  </a:lnTo>
                  <a:close/>
                  <a:moveTo>
                    <a:pt x="145" y="99"/>
                  </a:moveTo>
                  <a:lnTo>
                    <a:pt x="145" y="99"/>
                  </a:lnTo>
                  <a:lnTo>
                    <a:pt x="147" y="106"/>
                  </a:lnTo>
                  <a:lnTo>
                    <a:pt x="150" y="109"/>
                  </a:lnTo>
                  <a:lnTo>
                    <a:pt x="154" y="112"/>
                  </a:lnTo>
                  <a:lnTo>
                    <a:pt x="157" y="112"/>
                  </a:lnTo>
                  <a:lnTo>
                    <a:pt x="160" y="112"/>
                  </a:lnTo>
                  <a:lnTo>
                    <a:pt x="164" y="111"/>
                  </a:lnTo>
                  <a:lnTo>
                    <a:pt x="165" y="106"/>
                  </a:lnTo>
                  <a:lnTo>
                    <a:pt x="167" y="99"/>
                  </a:lnTo>
                  <a:lnTo>
                    <a:pt x="167" y="99"/>
                  </a:lnTo>
                  <a:lnTo>
                    <a:pt x="169" y="93"/>
                  </a:lnTo>
                  <a:lnTo>
                    <a:pt x="167" y="88"/>
                  </a:lnTo>
                  <a:lnTo>
                    <a:pt x="164" y="83"/>
                  </a:lnTo>
                  <a:lnTo>
                    <a:pt x="157" y="81"/>
                  </a:lnTo>
                  <a:lnTo>
                    <a:pt x="157" y="81"/>
                  </a:lnTo>
                  <a:lnTo>
                    <a:pt x="154" y="83"/>
                  </a:lnTo>
                  <a:lnTo>
                    <a:pt x="150" y="83"/>
                  </a:lnTo>
                  <a:lnTo>
                    <a:pt x="147" y="88"/>
                  </a:lnTo>
                  <a:lnTo>
                    <a:pt x="145" y="93"/>
                  </a:lnTo>
                  <a:lnTo>
                    <a:pt x="145" y="99"/>
                  </a:lnTo>
                  <a:lnTo>
                    <a:pt x="145" y="99"/>
                  </a:lnTo>
                  <a:close/>
                  <a:moveTo>
                    <a:pt x="175" y="116"/>
                  </a:moveTo>
                  <a:lnTo>
                    <a:pt x="175" y="116"/>
                  </a:lnTo>
                  <a:lnTo>
                    <a:pt x="165" y="112"/>
                  </a:lnTo>
                  <a:lnTo>
                    <a:pt x="165" y="112"/>
                  </a:lnTo>
                  <a:lnTo>
                    <a:pt x="164" y="114"/>
                  </a:lnTo>
                  <a:lnTo>
                    <a:pt x="164" y="114"/>
                  </a:lnTo>
                  <a:lnTo>
                    <a:pt x="160" y="116"/>
                  </a:lnTo>
                  <a:lnTo>
                    <a:pt x="157" y="116"/>
                  </a:lnTo>
                  <a:lnTo>
                    <a:pt x="154" y="116"/>
                  </a:lnTo>
                  <a:lnTo>
                    <a:pt x="150" y="112"/>
                  </a:lnTo>
                  <a:lnTo>
                    <a:pt x="150" y="112"/>
                  </a:lnTo>
                  <a:lnTo>
                    <a:pt x="149" y="112"/>
                  </a:lnTo>
                  <a:lnTo>
                    <a:pt x="149" y="112"/>
                  </a:lnTo>
                  <a:lnTo>
                    <a:pt x="139" y="116"/>
                  </a:lnTo>
                  <a:lnTo>
                    <a:pt x="139" y="116"/>
                  </a:lnTo>
                  <a:lnTo>
                    <a:pt x="136" y="117"/>
                  </a:lnTo>
                  <a:lnTo>
                    <a:pt x="134" y="119"/>
                  </a:lnTo>
                  <a:lnTo>
                    <a:pt x="132" y="126"/>
                  </a:lnTo>
                  <a:lnTo>
                    <a:pt x="132" y="126"/>
                  </a:lnTo>
                  <a:lnTo>
                    <a:pt x="144" y="127"/>
                  </a:lnTo>
                  <a:lnTo>
                    <a:pt x="144" y="127"/>
                  </a:lnTo>
                  <a:lnTo>
                    <a:pt x="147" y="129"/>
                  </a:lnTo>
                  <a:lnTo>
                    <a:pt x="149" y="132"/>
                  </a:lnTo>
                  <a:lnTo>
                    <a:pt x="149" y="132"/>
                  </a:lnTo>
                  <a:lnTo>
                    <a:pt x="152" y="139"/>
                  </a:lnTo>
                  <a:lnTo>
                    <a:pt x="152" y="139"/>
                  </a:lnTo>
                  <a:lnTo>
                    <a:pt x="165" y="139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80" y="136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80" y="122"/>
                  </a:lnTo>
                  <a:lnTo>
                    <a:pt x="178" y="117"/>
                  </a:lnTo>
                  <a:lnTo>
                    <a:pt x="175" y="116"/>
                  </a:lnTo>
                  <a:lnTo>
                    <a:pt x="175" y="116"/>
                  </a:lnTo>
                  <a:close/>
                  <a:moveTo>
                    <a:pt x="119" y="53"/>
                  </a:moveTo>
                  <a:lnTo>
                    <a:pt x="119" y="53"/>
                  </a:lnTo>
                  <a:lnTo>
                    <a:pt x="106" y="55"/>
                  </a:lnTo>
                  <a:lnTo>
                    <a:pt x="93" y="58"/>
                  </a:lnTo>
                  <a:lnTo>
                    <a:pt x="81" y="65"/>
                  </a:lnTo>
                  <a:lnTo>
                    <a:pt x="71" y="73"/>
                  </a:lnTo>
                  <a:lnTo>
                    <a:pt x="63" y="83"/>
                  </a:lnTo>
                  <a:lnTo>
                    <a:pt x="56" y="94"/>
                  </a:lnTo>
                  <a:lnTo>
                    <a:pt x="53" y="107"/>
                  </a:lnTo>
                  <a:lnTo>
                    <a:pt x="51" y="121"/>
                  </a:lnTo>
                  <a:lnTo>
                    <a:pt x="51" y="121"/>
                  </a:lnTo>
                  <a:lnTo>
                    <a:pt x="53" y="134"/>
                  </a:lnTo>
                  <a:lnTo>
                    <a:pt x="56" y="147"/>
                  </a:lnTo>
                  <a:lnTo>
                    <a:pt x="63" y="159"/>
                  </a:lnTo>
                  <a:lnTo>
                    <a:pt x="71" y="169"/>
                  </a:lnTo>
                  <a:lnTo>
                    <a:pt x="81" y="177"/>
                  </a:lnTo>
                  <a:lnTo>
                    <a:pt x="93" y="183"/>
                  </a:lnTo>
                  <a:lnTo>
                    <a:pt x="106" y="188"/>
                  </a:lnTo>
                  <a:lnTo>
                    <a:pt x="119" y="188"/>
                  </a:lnTo>
                  <a:lnTo>
                    <a:pt x="119" y="188"/>
                  </a:lnTo>
                  <a:lnTo>
                    <a:pt x="134" y="188"/>
                  </a:lnTo>
                  <a:lnTo>
                    <a:pt x="147" y="183"/>
                  </a:lnTo>
                  <a:lnTo>
                    <a:pt x="159" y="177"/>
                  </a:lnTo>
                  <a:lnTo>
                    <a:pt x="169" y="169"/>
                  </a:lnTo>
                  <a:lnTo>
                    <a:pt x="177" y="159"/>
                  </a:lnTo>
                  <a:lnTo>
                    <a:pt x="183" y="147"/>
                  </a:lnTo>
                  <a:lnTo>
                    <a:pt x="187" y="134"/>
                  </a:lnTo>
                  <a:lnTo>
                    <a:pt x="188" y="121"/>
                  </a:lnTo>
                  <a:lnTo>
                    <a:pt x="188" y="121"/>
                  </a:lnTo>
                  <a:lnTo>
                    <a:pt x="187" y="107"/>
                  </a:lnTo>
                  <a:lnTo>
                    <a:pt x="183" y="94"/>
                  </a:lnTo>
                  <a:lnTo>
                    <a:pt x="177" y="83"/>
                  </a:lnTo>
                  <a:lnTo>
                    <a:pt x="169" y="73"/>
                  </a:lnTo>
                  <a:lnTo>
                    <a:pt x="159" y="65"/>
                  </a:lnTo>
                  <a:lnTo>
                    <a:pt x="147" y="58"/>
                  </a:lnTo>
                  <a:lnTo>
                    <a:pt x="134" y="55"/>
                  </a:lnTo>
                  <a:lnTo>
                    <a:pt x="119" y="53"/>
                  </a:lnTo>
                  <a:lnTo>
                    <a:pt x="119" y="53"/>
                  </a:lnTo>
                  <a:close/>
                  <a:moveTo>
                    <a:pt x="70" y="65"/>
                  </a:moveTo>
                  <a:lnTo>
                    <a:pt x="70" y="65"/>
                  </a:lnTo>
                  <a:lnTo>
                    <a:pt x="76" y="51"/>
                  </a:lnTo>
                  <a:lnTo>
                    <a:pt x="83" y="40"/>
                  </a:lnTo>
                  <a:lnTo>
                    <a:pt x="93" y="27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83" y="20"/>
                  </a:lnTo>
                  <a:lnTo>
                    <a:pt x="66" y="28"/>
                  </a:lnTo>
                  <a:lnTo>
                    <a:pt x="51" y="40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55" y="60"/>
                  </a:lnTo>
                  <a:lnTo>
                    <a:pt x="70" y="65"/>
                  </a:lnTo>
                  <a:lnTo>
                    <a:pt x="70" y="65"/>
                  </a:lnTo>
                  <a:close/>
                  <a:moveTo>
                    <a:pt x="63" y="71"/>
                  </a:moveTo>
                  <a:lnTo>
                    <a:pt x="63" y="71"/>
                  </a:lnTo>
                  <a:lnTo>
                    <a:pt x="50" y="65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27" y="71"/>
                  </a:lnTo>
                  <a:lnTo>
                    <a:pt x="20" y="86"/>
                  </a:lnTo>
                  <a:lnTo>
                    <a:pt x="15" y="101"/>
                  </a:lnTo>
                  <a:lnTo>
                    <a:pt x="13" y="117"/>
                  </a:lnTo>
                  <a:lnTo>
                    <a:pt x="45" y="117"/>
                  </a:lnTo>
                  <a:lnTo>
                    <a:pt x="45" y="117"/>
                  </a:lnTo>
                  <a:lnTo>
                    <a:pt x="45" y="124"/>
                  </a:lnTo>
                  <a:lnTo>
                    <a:pt x="13" y="124"/>
                  </a:lnTo>
                  <a:lnTo>
                    <a:pt x="13" y="124"/>
                  </a:lnTo>
                  <a:lnTo>
                    <a:pt x="15" y="140"/>
                  </a:lnTo>
                  <a:lnTo>
                    <a:pt x="20" y="155"/>
                  </a:lnTo>
                  <a:lnTo>
                    <a:pt x="25" y="170"/>
                  </a:lnTo>
                  <a:lnTo>
                    <a:pt x="33" y="183"/>
                  </a:lnTo>
                  <a:lnTo>
                    <a:pt x="33" y="183"/>
                  </a:lnTo>
                  <a:lnTo>
                    <a:pt x="48" y="177"/>
                  </a:lnTo>
                  <a:lnTo>
                    <a:pt x="63" y="170"/>
                  </a:lnTo>
                  <a:lnTo>
                    <a:pt x="63" y="170"/>
                  </a:lnTo>
                  <a:lnTo>
                    <a:pt x="71" y="178"/>
                  </a:lnTo>
                  <a:lnTo>
                    <a:pt x="79" y="185"/>
                  </a:lnTo>
                  <a:lnTo>
                    <a:pt x="79" y="185"/>
                  </a:lnTo>
                  <a:lnTo>
                    <a:pt x="86" y="197"/>
                  </a:lnTo>
                  <a:lnTo>
                    <a:pt x="94" y="206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6" y="226"/>
                  </a:lnTo>
                  <a:lnTo>
                    <a:pt x="116" y="197"/>
                  </a:lnTo>
                  <a:lnTo>
                    <a:pt x="116" y="197"/>
                  </a:lnTo>
                  <a:lnTo>
                    <a:pt x="124" y="197"/>
                  </a:lnTo>
                  <a:lnTo>
                    <a:pt x="124" y="226"/>
                  </a:lnTo>
                  <a:lnTo>
                    <a:pt x="124" y="226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45" y="206"/>
                  </a:lnTo>
                  <a:lnTo>
                    <a:pt x="154" y="197"/>
                  </a:lnTo>
                  <a:lnTo>
                    <a:pt x="160" y="185"/>
                  </a:lnTo>
                  <a:lnTo>
                    <a:pt x="160" y="185"/>
                  </a:lnTo>
                  <a:lnTo>
                    <a:pt x="169" y="178"/>
                  </a:lnTo>
                  <a:lnTo>
                    <a:pt x="177" y="170"/>
                  </a:lnTo>
                  <a:lnTo>
                    <a:pt x="177" y="170"/>
                  </a:lnTo>
                  <a:lnTo>
                    <a:pt x="192" y="175"/>
                  </a:lnTo>
                  <a:lnTo>
                    <a:pt x="206" y="183"/>
                  </a:lnTo>
                  <a:lnTo>
                    <a:pt x="206" y="183"/>
                  </a:lnTo>
                  <a:lnTo>
                    <a:pt x="215" y="170"/>
                  </a:lnTo>
                  <a:lnTo>
                    <a:pt x="221" y="155"/>
                  </a:lnTo>
                  <a:lnTo>
                    <a:pt x="225" y="140"/>
                  </a:lnTo>
                  <a:lnTo>
                    <a:pt x="226" y="124"/>
                  </a:lnTo>
                  <a:lnTo>
                    <a:pt x="195" y="124"/>
                  </a:lnTo>
                  <a:lnTo>
                    <a:pt x="195" y="124"/>
                  </a:lnTo>
                  <a:lnTo>
                    <a:pt x="195" y="117"/>
                  </a:lnTo>
                  <a:lnTo>
                    <a:pt x="226" y="117"/>
                  </a:lnTo>
                  <a:lnTo>
                    <a:pt x="226" y="117"/>
                  </a:lnTo>
                  <a:lnTo>
                    <a:pt x="225" y="101"/>
                  </a:lnTo>
                  <a:lnTo>
                    <a:pt x="221" y="86"/>
                  </a:lnTo>
                  <a:lnTo>
                    <a:pt x="215" y="71"/>
                  </a:lnTo>
                  <a:lnTo>
                    <a:pt x="206" y="58"/>
                  </a:lnTo>
                  <a:lnTo>
                    <a:pt x="206" y="58"/>
                  </a:lnTo>
                  <a:lnTo>
                    <a:pt x="190" y="65"/>
                  </a:lnTo>
                  <a:lnTo>
                    <a:pt x="175" y="70"/>
                  </a:lnTo>
                  <a:lnTo>
                    <a:pt x="175" y="70"/>
                  </a:lnTo>
                  <a:lnTo>
                    <a:pt x="167" y="63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44" y="35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4" y="13"/>
                  </a:lnTo>
                  <a:lnTo>
                    <a:pt x="124" y="45"/>
                  </a:lnTo>
                  <a:lnTo>
                    <a:pt x="124" y="45"/>
                  </a:lnTo>
                  <a:lnTo>
                    <a:pt x="116" y="45"/>
                  </a:lnTo>
                  <a:lnTo>
                    <a:pt x="116" y="13"/>
                  </a:lnTo>
                  <a:lnTo>
                    <a:pt x="116" y="13"/>
                  </a:lnTo>
                  <a:lnTo>
                    <a:pt x="112" y="15"/>
                  </a:lnTo>
                  <a:lnTo>
                    <a:pt x="112" y="15"/>
                  </a:lnTo>
                  <a:lnTo>
                    <a:pt x="96" y="35"/>
                  </a:lnTo>
                  <a:lnTo>
                    <a:pt x="81" y="56"/>
                  </a:lnTo>
                  <a:lnTo>
                    <a:pt x="81" y="56"/>
                  </a:lnTo>
                  <a:lnTo>
                    <a:pt x="73" y="63"/>
                  </a:lnTo>
                  <a:lnTo>
                    <a:pt x="63" y="71"/>
                  </a:lnTo>
                  <a:lnTo>
                    <a:pt x="63" y="71"/>
                  </a:lnTo>
                  <a:close/>
                  <a:moveTo>
                    <a:pt x="121" y="7"/>
                  </a:moveTo>
                  <a:lnTo>
                    <a:pt x="121" y="7"/>
                  </a:lnTo>
                  <a:lnTo>
                    <a:pt x="109" y="8"/>
                  </a:lnTo>
                  <a:lnTo>
                    <a:pt x="98" y="10"/>
                  </a:lnTo>
                  <a:lnTo>
                    <a:pt x="86" y="12"/>
                  </a:lnTo>
                  <a:lnTo>
                    <a:pt x="76" y="17"/>
                  </a:lnTo>
                  <a:lnTo>
                    <a:pt x="66" y="22"/>
                  </a:lnTo>
                  <a:lnTo>
                    <a:pt x="56" y="27"/>
                  </a:lnTo>
                  <a:lnTo>
                    <a:pt x="48" y="33"/>
                  </a:lnTo>
                  <a:lnTo>
                    <a:pt x="40" y="40"/>
                  </a:lnTo>
                  <a:lnTo>
                    <a:pt x="33" y="48"/>
                  </a:lnTo>
                  <a:lnTo>
                    <a:pt x="27" y="58"/>
                  </a:lnTo>
                  <a:lnTo>
                    <a:pt x="20" y="66"/>
                  </a:lnTo>
                  <a:lnTo>
                    <a:pt x="15" y="76"/>
                  </a:lnTo>
                  <a:lnTo>
                    <a:pt x="12" y="88"/>
                  </a:lnTo>
                  <a:lnTo>
                    <a:pt x="8" y="98"/>
                  </a:lnTo>
                  <a:lnTo>
                    <a:pt x="7" y="109"/>
                  </a:lnTo>
                  <a:lnTo>
                    <a:pt x="7" y="121"/>
                  </a:lnTo>
                  <a:lnTo>
                    <a:pt x="7" y="121"/>
                  </a:lnTo>
                  <a:lnTo>
                    <a:pt x="7" y="132"/>
                  </a:lnTo>
                  <a:lnTo>
                    <a:pt x="8" y="144"/>
                  </a:lnTo>
                  <a:lnTo>
                    <a:pt x="12" y="154"/>
                  </a:lnTo>
                  <a:lnTo>
                    <a:pt x="15" y="165"/>
                  </a:lnTo>
                  <a:lnTo>
                    <a:pt x="20" y="175"/>
                  </a:lnTo>
                  <a:lnTo>
                    <a:pt x="27" y="183"/>
                  </a:lnTo>
                  <a:lnTo>
                    <a:pt x="33" y="193"/>
                  </a:lnTo>
                  <a:lnTo>
                    <a:pt x="40" y="200"/>
                  </a:lnTo>
                  <a:lnTo>
                    <a:pt x="48" y="208"/>
                  </a:lnTo>
                  <a:lnTo>
                    <a:pt x="56" y="215"/>
                  </a:lnTo>
                  <a:lnTo>
                    <a:pt x="66" y="220"/>
                  </a:lnTo>
                  <a:lnTo>
                    <a:pt x="76" y="225"/>
                  </a:lnTo>
                  <a:lnTo>
                    <a:pt x="86" y="228"/>
                  </a:lnTo>
                  <a:lnTo>
                    <a:pt x="98" y="231"/>
                  </a:lnTo>
                  <a:lnTo>
                    <a:pt x="109" y="233"/>
                  </a:lnTo>
                  <a:lnTo>
                    <a:pt x="121" y="235"/>
                  </a:lnTo>
                  <a:lnTo>
                    <a:pt x="121" y="235"/>
                  </a:lnTo>
                  <a:lnTo>
                    <a:pt x="132" y="233"/>
                  </a:lnTo>
                  <a:lnTo>
                    <a:pt x="144" y="231"/>
                  </a:lnTo>
                  <a:lnTo>
                    <a:pt x="154" y="228"/>
                  </a:lnTo>
                  <a:lnTo>
                    <a:pt x="164" y="225"/>
                  </a:lnTo>
                  <a:lnTo>
                    <a:pt x="173" y="220"/>
                  </a:lnTo>
                  <a:lnTo>
                    <a:pt x="183" y="215"/>
                  </a:lnTo>
                  <a:lnTo>
                    <a:pt x="192" y="208"/>
                  </a:lnTo>
                  <a:lnTo>
                    <a:pt x="200" y="200"/>
                  </a:lnTo>
                  <a:lnTo>
                    <a:pt x="208" y="193"/>
                  </a:lnTo>
                  <a:lnTo>
                    <a:pt x="215" y="183"/>
                  </a:lnTo>
                  <a:lnTo>
                    <a:pt x="220" y="175"/>
                  </a:lnTo>
                  <a:lnTo>
                    <a:pt x="225" y="165"/>
                  </a:lnTo>
                  <a:lnTo>
                    <a:pt x="228" y="154"/>
                  </a:lnTo>
                  <a:lnTo>
                    <a:pt x="231" y="144"/>
                  </a:lnTo>
                  <a:lnTo>
                    <a:pt x="233" y="132"/>
                  </a:lnTo>
                  <a:lnTo>
                    <a:pt x="233" y="121"/>
                  </a:lnTo>
                  <a:lnTo>
                    <a:pt x="233" y="121"/>
                  </a:lnTo>
                  <a:lnTo>
                    <a:pt x="233" y="109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5" y="76"/>
                  </a:lnTo>
                  <a:lnTo>
                    <a:pt x="220" y="66"/>
                  </a:lnTo>
                  <a:lnTo>
                    <a:pt x="215" y="58"/>
                  </a:lnTo>
                  <a:lnTo>
                    <a:pt x="208" y="48"/>
                  </a:lnTo>
                  <a:lnTo>
                    <a:pt x="200" y="40"/>
                  </a:lnTo>
                  <a:lnTo>
                    <a:pt x="192" y="33"/>
                  </a:lnTo>
                  <a:lnTo>
                    <a:pt x="183" y="27"/>
                  </a:lnTo>
                  <a:lnTo>
                    <a:pt x="173" y="22"/>
                  </a:lnTo>
                  <a:lnTo>
                    <a:pt x="164" y="17"/>
                  </a:lnTo>
                  <a:lnTo>
                    <a:pt x="154" y="12"/>
                  </a:lnTo>
                  <a:lnTo>
                    <a:pt x="144" y="10"/>
                  </a:lnTo>
                  <a:lnTo>
                    <a:pt x="132" y="8"/>
                  </a:lnTo>
                  <a:lnTo>
                    <a:pt x="121" y="7"/>
                  </a:lnTo>
                  <a:lnTo>
                    <a:pt x="121" y="7"/>
                  </a:lnTo>
                  <a:close/>
                  <a:moveTo>
                    <a:pt x="202" y="53"/>
                  </a:moveTo>
                  <a:lnTo>
                    <a:pt x="202" y="53"/>
                  </a:lnTo>
                  <a:lnTo>
                    <a:pt x="188" y="40"/>
                  </a:lnTo>
                  <a:lnTo>
                    <a:pt x="173" y="28"/>
                  </a:lnTo>
                  <a:lnTo>
                    <a:pt x="157" y="20"/>
                  </a:lnTo>
                  <a:lnTo>
                    <a:pt x="139" y="15"/>
                  </a:lnTo>
                  <a:lnTo>
                    <a:pt x="139" y="15"/>
                  </a:lnTo>
                  <a:lnTo>
                    <a:pt x="147" y="27"/>
                  </a:lnTo>
                  <a:lnTo>
                    <a:pt x="155" y="38"/>
                  </a:lnTo>
                  <a:lnTo>
                    <a:pt x="164" y="51"/>
                  </a:lnTo>
                  <a:lnTo>
                    <a:pt x="170" y="65"/>
                  </a:lnTo>
                  <a:lnTo>
                    <a:pt x="170" y="65"/>
                  </a:lnTo>
                  <a:lnTo>
                    <a:pt x="187" y="58"/>
                  </a:lnTo>
                  <a:lnTo>
                    <a:pt x="202" y="53"/>
                  </a:lnTo>
                  <a:lnTo>
                    <a:pt x="202" y="53"/>
                  </a:lnTo>
                  <a:close/>
                  <a:moveTo>
                    <a:pt x="38" y="188"/>
                  </a:moveTo>
                  <a:lnTo>
                    <a:pt x="38" y="188"/>
                  </a:lnTo>
                  <a:lnTo>
                    <a:pt x="51" y="202"/>
                  </a:lnTo>
                  <a:lnTo>
                    <a:pt x="66" y="211"/>
                  </a:lnTo>
                  <a:lnTo>
                    <a:pt x="83" y="220"/>
                  </a:lnTo>
                  <a:lnTo>
                    <a:pt x="101" y="225"/>
                  </a:lnTo>
                  <a:lnTo>
                    <a:pt x="101" y="225"/>
                  </a:lnTo>
                  <a:lnTo>
                    <a:pt x="91" y="213"/>
                  </a:lnTo>
                  <a:lnTo>
                    <a:pt x="83" y="202"/>
                  </a:lnTo>
                  <a:lnTo>
                    <a:pt x="74" y="190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53" y="182"/>
                  </a:lnTo>
                  <a:lnTo>
                    <a:pt x="38" y="188"/>
                  </a:lnTo>
                  <a:lnTo>
                    <a:pt x="38" y="188"/>
                  </a:lnTo>
                  <a:close/>
                  <a:moveTo>
                    <a:pt x="140" y="225"/>
                  </a:moveTo>
                  <a:lnTo>
                    <a:pt x="140" y="225"/>
                  </a:lnTo>
                  <a:lnTo>
                    <a:pt x="159" y="220"/>
                  </a:lnTo>
                  <a:lnTo>
                    <a:pt x="175" y="211"/>
                  </a:lnTo>
                  <a:lnTo>
                    <a:pt x="190" y="202"/>
                  </a:lnTo>
                  <a:lnTo>
                    <a:pt x="202" y="188"/>
                  </a:lnTo>
                  <a:lnTo>
                    <a:pt x="202" y="188"/>
                  </a:lnTo>
                  <a:lnTo>
                    <a:pt x="187" y="182"/>
                  </a:lnTo>
                  <a:lnTo>
                    <a:pt x="172" y="175"/>
                  </a:lnTo>
                  <a:lnTo>
                    <a:pt x="172" y="175"/>
                  </a:lnTo>
                  <a:lnTo>
                    <a:pt x="165" y="188"/>
                  </a:lnTo>
                  <a:lnTo>
                    <a:pt x="159" y="202"/>
                  </a:lnTo>
                  <a:lnTo>
                    <a:pt x="149" y="213"/>
                  </a:lnTo>
                  <a:lnTo>
                    <a:pt x="140" y="225"/>
                  </a:lnTo>
                  <a:lnTo>
                    <a:pt x="140" y="2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77"/>
            <p:cNvSpPr/>
            <p:nvPr/>
          </p:nvSpPr>
          <p:spPr bwMode="auto">
            <a:xfrm>
              <a:off x="5499100" y="1722438"/>
              <a:ext cx="1243013" cy="1092200"/>
            </a:xfrm>
            <a:custGeom>
              <a:avLst/>
              <a:gdLst>
                <a:gd name="T0" fmla="*/ 778 w 783"/>
                <a:gd name="T1" fmla="*/ 363 h 688"/>
                <a:gd name="T2" fmla="*/ 602 w 783"/>
                <a:gd name="T3" fmla="*/ 668 h 688"/>
                <a:gd name="T4" fmla="*/ 602 w 783"/>
                <a:gd name="T5" fmla="*/ 668 h 688"/>
                <a:gd name="T6" fmla="*/ 595 w 783"/>
                <a:gd name="T7" fmla="*/ 676 h 688"/>
                <a:gd name="T8" fmla="*/ 587 w 783"/>
                <a:gd name="T9" fmla="*/ 683 h 688"/>
                <a:gd name="T10" fmla="*/ 577 w 783"/>
                <a:gd name="T11" fmla="*/ 686 h 688"/>
                <a:gd name="T12" fmla="*/ 567 w 783"/>
                <a:gd name="T13" fmla="*/ 688 h 688"/>
                <a:gd name="T14" fmla="*/ 216 w 783"/>
                <a:gd name="T15" fmla="*/ 688 h 688"/>
                <a:gd name="T16" fmla="*/ 216 w 783"/>
                <a:gd name="T17" fmla="*/ 688 h 688"/>
                <a:gd name="T18" fmla="*/ 206 w 783"/>
                <a:gd name="T19" fmla="*/ 686 h 688"/>
                <a:gd name="T20" fmla="*/ 196 w 783"/>
                <a:gd name="T21" fmla="*/ 683 h 688"/>
                <a:gd name="T22" fmla="*/ 188 w 783"/>
                <a:gd name="T23" fmla="*/ 676 h 688"/>
                <a:gd name="T24" fmla="*/ 181 w 783"/>
                <a:gd name="T25" fmla="*/ 668 h 688"/>
                <a:gd name="T26" fmla="*/ 4 w 783"/>
                <a:gd name="T27" fmla="*/ 363 h 688"/>
                <a:gd name="T28" fmla="*/ 4 w 783"/>
                <a:gd name="T29" fmla="*/ 363 h 688"/>
                <a:gd name="T30" fmla="*/ 1 w 783"/>
                <a:gd name="T31" fmla="*/ 353 h 688"/>
                <a:gd name="T32" fmla="*/ 0 w 783"/>
                <a:gd name="T33" fmla="*/ 343 h 688"/>
                <a:gd name="T34" fmla="*/ 1 w 783"/>
                <a:gd name="T35" fmla="*/ 333 h 688"/>
                <a:gd name="T36" fmla="*/ 4 w 783"/>
                <a:gd name="T37" fmla="*/ 323 h 688"/>
                <a:gd name="T38" fmla="*/ 181 w 783"/>
                <a:gd name="T39" fmla="*/ 20 h 688"/>
                <a:gd name="T40" fmla="*/ 181 w 783"/>
                <a:gd name="T41" fmla="*/ 20 h 688"/>
                <a:gd name="T42" fmla="*/ 188 w 783"/>
                <a:gd name="T43" fmla="*/ 12 h 688"/>
                <a:gd name="T44" fmla="*/ 196 w 783"/>
                <a:gd name="T45" fmla="*/ 5 h 688"/>
                <a:gd name="T46" fmla="*/ 206 w 783"/>
                <a:gd name="T47" fmla="*/ 0 h 688"/>
                <a:gd name="T48" fmla="*/ 216 w 783"/>
                <a:gd name="T49" fmla="*/ 0 h 688"/>
                <a:gd name="T50" fmla="*/ 567 w 783"/>
                <a:gd name="T51" fmla="*/ 0 h 688"/>
                <a:gd name="T52" fmla="*/ 567 w 783"/>
                <a:gd name="T53" fmla="*/ 0 h 688"/>
                <a:gd name="T54" fmla="*/ 577 w 783"/>
                <a:gd name="T55" fmla="*/ 0 h 688"/>
                <a:gd name="T56" fmla="*/ 587 w 783"/>
                <a:gd name="T57" fmla="*/ 5 h 688"/>
                <a:gd name="T58" fmla="*/ 595 w 783"/>
                <a:gd name="T59" fmla="*/ 12 h 688"/>
                <a:gd name="T60" fmla="*/ 602 w 783"/>
                <a:gd name="T61" fmla="*/ 20 h 688"/>
                <a:gd name="T62" fmla="*/ 778 w 783"/>
                <a:gd name="T63" fmla="*/ 323 h 688"/>
                <a:gd name="T64" fmla="*/ 778 w 783"/>
                <a:gd name="T65" fmla="*/ 323 h 688"/>
                <a:gd name="T66" fmla="*/ 782 w 783"/>
                <a:gd name="T67" fmla="*/ 333 h 688"/>
                <a:gd name="T68" fmla="*/ 783 w 783"/>
                <a:gd name="T69" fmla="*/ 343 h 688"/>
                <a:gd name="T70" fmla="*/ 782 w 783"/>
                <a:gd name="T71" fmla="*/ 353 h 688"/>
                <a:gd name="T72" fmla="*/ 778 w 783"/>
                <a:gd name="T73" fmla="*/ 363 h 688"/>
                <a:gd name="T74" fmla="*/ 778 w 783"/>
                <a:gd name="T75" fmla="*/ 36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3" h="688">
                  <a:moveTo>
                    <a:pt x="778" y="363"/>
                  </a:moveTo>
                  <a:lnTo>
                    <a:pt x="602" y="668"/>
                  </a:lnTo>
                  <a:lnTo>
                    <a:pt x="602" y="668"/>
                  </a:lnTo>
                  <a:lnTo>
                    <a:pt x="595" y="676"/>
                  </a:lnTo>
                  <a:lnTo>
                    <a:pt x="587" y="683"/>
                  </a:lnTo>
                  <a:lnTo>
                    <a:pt x="577" y="686"/>
                  </a:lnTo>
                  <a:lnTo>
                    <a:pt x="567" y="688"/>
                  </a:lnTo>
                  <a:lnTo>
                    <a:pt x="216" y="688"/>
                  </a:lnTo>
                  <a:lnTo>
                    <a:pt x="216" y="688"/>
                  </a:lnTo>
                  <a:lnTo>
                    <a:pt x="206" y="686"/>
                  </a:lnTo>
                  <a:lnTo>
                    <a:pt x="196" y="683"/>
                  </a:lnTo>
                  <a:lnTo>
                    <a:pt x="188" y="676"/>
                  </a:lnTo>
                  <a:lnTo>
                    <a:pt x="181" y="668"/>
                  </a:lnTo>
                  <a:lnTo>
                    <a:pt x="4" y="363"/>
                  </a:lnTo>
                  <a:lnTo>
                    <a:pt x="4" y="363"/>
                  </a:lnTo>
                  <a:lnTo>
                    <a:pt x="1" y="353"/>
                  </a:lnTo>
                  <a:lnTo>
                    <a:pt x="0" y="343"/>
                  </a:lnTo>
                  <a:lnTo>
                    <a:pt x="1" y="333"/>
                  </a:lnTo>
                  <a:lnTo>
                    <a:pt x="4" y="323"/>
                  </a:lnTo>
                  <a:lnTo>
                    <a:pt x="181" y="20"/>
                  </a:lnTo>
                  <a:lnTo>
                    <a:pt x="181" y="20"/>
                  </a:lnTo>
                  <a:lnTo>
                    <a:pt x="188" y="12"/>
                  </a:lnTo>
                  <a:lnTo>
                    <a:pt x="196" y="5"/>
                  </a:lnTo>
                  <a:lnTo>
                    <a:pt x="206" y="0"/>
                  </a:lnTo>
                  <a:lnTo>
                    <a:pt x="216" y="0"/>
                  </a:lnTo>
                  <a:lnTo>
                    <a:pt x="567" y="0"/>
                  </a:lnTo>
                  <a:lnTo>
                    <a:pt x="567" y="0"/>
                  </a:lnTo>
                  <a:lnTo>
                    <a:pt x="577" y="0"/>
                  </a:lnTo>
                  <a:lnTo>
                    <a:pt x="587" y="5"/>
                  </a:lnTo>
                  <a:lnTo>
                    <a:pt x="595" y="12"/>
                  </a:lnTo>
                  <a:lnTo>
                    <a:pt x="602" y="20"/>
                  </a:lnTo>
                  <a:lnTo>
                    <a:pt x="778" y="323"/>
                  </a:lnTo>
                  <a:lnTo>
                    <a:pt x="778" y="323"/>
                  </a:lnTo>
                  <a:lnTo>
                    <a:pt x="782" y="333"/>
                  </a:lnTo>
                  <a:lnTo>
                    <a:pt x="783" y="343"/>
                  </a:lnTo>
                  <a:lnTo>
                    <a:pt x="782" y="353"/>
                  </a:lnTo>
                  <a:lnTo>
                    <a:pt x="778" y="363"/>
                  </a:lnTo>
                  <a:lnTo>
                    <a:pt x="778" y="3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78"/>
            <p:cNvSpPr>
              <a:spLocks noEditPoints="1"/>
            </p:cNvSpPr>
            <p:nvPr/>
          </p:nvSpPr>
          <p:spPr bwMode="auto">
            <a:xfrm>
              <a:off x="5487988" y="1711325"/>
              <a:ext cx="1265238" cy="1114425"/>
            </a:xfrm>
            <a:custGeom>
              <a:avLst/>
              <a:gdLst>
                <a:gd name="T0" fmla="*/ 223 w 797"/>
                <a:gd name="T1" fmla="*/ 702 h 702"/>
                <a:gd name="T2" fmla="*/ 211 w 797"/>
                <a:gd name="T3" fmla="*/ 700 h 702"/>
                <a:gd name="T4" fmla="*/ 190 w 797"/>
                <a:gd name="T5" fmla="*/ 688 h 702"/>
                <a:gd name="T6" fmla="*/ 7 w 797"/>
                <a:gd name="T7" fmla="*/ 373 h 702"/>
                <a:gd name="T8" fmla="*/ 2 w 797"/>
                <a:gd name="T9" fmla="*/ 363 h 702"/>
                <a:gd name="T10" fmla="*/ 2 w 797"/>
                <a:gd name="T11" fmla="*/ 339 h 702"/>
                <a:gd name="T12" fmla="*/ 183 w 797"/>
                <a:gd name="T13" fmla="*/ 23 h 702"/>
                <a:gd name="T14" fmla="*/ 190 w 797"/>
                <a:gd name="T15" fmla="*/ 14 h 702"/>
                <a:gd name="T16" fmla="*/ 211 w 797"/>
                <a:gd name="T17" fmla="*/ 2 h 702"/>
                <a:gd name="T18" fmla="*/ 574 w 797"/>
                <a:gd name="T19" fmla="*/ 0 h 702"/>
                <a:gd name="T20" fmla="*/ 586 w 797"/>
                <a:gd name="T21" fmla="*/ 2 h 702"/>
                <a:gd name="T22" fmla="*/ 607 w 797"/>
                <a:gd name="T23" fmla="*/ 14 h 702"/>
                <a:gd name="T24" fmla="*/ 790 w 797"/>
                <a:gd name="T25" fmla="*/ 327 h 702"/>
                <a:gd name="T26" fmla="*/ 795 w 797"/>
                <a:gd name="T27" fmla="*/ 339 h 702"/>
                <a:gd name="T28" fmla="*/ 795 w 797"/>
                <a:gd name="T29" fmla="*/ 363 h 702"/>
                <a:gd name="T30" fmla="*/ 614 w 797"/>
                <a:gd name="T31" fmla="*/ 679 h 702"/>
                <a:gd name="T32" fmla="*/ 607 w 797"/>
                <a:gd name="T33" fmla="*/ 688 h 702"/>
                <a:gd name="T34" fmla="*/ 586 w 797"/>
                <a:gd name="T35" fmla="*/ 700 h 702"/>
                <a:gd name="T36" fmla="*/ 574 w 797"/>
                <a:gd name="T37" fmla="*/ 702 h 702"/>
                <a:gd name="T38" fmla="*/ 223 w 797"/>
                <a:gd name="T39" fmla="*/ 14 h 702"/>
                <a:gd name="T40" fmla="*/ 206 w 797"/>
                <a:gd name="T41" fmla="*/ 17 h 702"/>
                <a:gd name="T42" fmla="*/ 193 w 797"/>
                <a:gd name="T43" fmla="*/ 30 h 702"/>
                <a:gd name="T44" fmla="*/ 18 w 797"/>
                <a:gd name="T45" fmla="*/ 334 h 702"/>
                <a:gd name="T46" fmla="*/ 13 w 797"/>
                <a:gd name="T47" fmla="*/ 350 h 702"/>
                <a:gd name="T48" fmla="*/ 18 w 797"/>
                <a:gd name="T49" fmla="*/ 367 h 702"/>
                <a:gd name="T50" fmla="*/ 193 w 797"/>
                <a:gd name="T51" fmla="*/ 672 h 702"/>
                <a:gd name="T52" fmla="*/ 206 w 797"/>
                <a:gd name="T53" fmla="*/ 683 h 702"/>
                <a:gd name="T54" fmla="*/ 223 w 797"/>
                <a:gd name="T55" fmla="*/ 688 h 702"/>
                <a:gd name="T56" fmla="*/ 574 w 797"/>
                <a:gd name="T57" fmla="*/ 688 h 702"/>
                <a:gd name="T58" fmla="*/ 591 w 797"/>
                <a:gd name="T59" fmla="*/ 683 h 702"/>
                <a:gd name="T60" fmla="*/ 602 w 797"/>
                <a:gd name="T61" fmla="*/ 672 h 702"/>
                <a:gd name="T62" fmla="*/ 779 w 797"/>
                <a:gd name="T63" fmla="*/ 367 h 702"/>
                <a:gd name="T64" fmla="*/ 784 w 797"/>
                <a:gd name="T65" fmla="*/ 350 h 702"/>
                <a:gd name="T66" fmla="*/ 779 w 797"/>
                <a:gd name="T67" fmla="*/ 334 h 702"/>
                <a:gd name="T68" fmla="*/ 602 w 797"/>
                <a:gd name="T69" fmla="*/ 30 h 702"/>
                <a:gd name="T70" fmla="*/ 591 w 797"/>
                <a:gd name="T71" fmla="*/ 17 h 702"/>
                <a:gd name="T72" fmla="*/ 574 w 797"/>
                <a:gd name="T73" fmla="*/ 14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7" h="702">
                  <a:moveTo>
                    <a:pt x="574" y="702"/>
                  </a:moveTo>
                  <a:lnTo>
                    <a:pt x="223" y="702"/>
                  </a:lnTo>
                  <a:lnTo>
                    <a:pt x="223" y="702"/>
                  </a:lnTo>
                  <a:lnTo>
                    <a:pt x="211" y="700"/>
                  </a:lnTo>
                  <a:lnTo>
                    <a:pt x="200" y="695"/>
                  </a:lnTo>
                  <a:lnTo>
                    <a:pt x="190" y="688"/>
                  </a:lnTo>
                  <a:lnTo>
                    <a:pt x="183" y="679"/>
                  </a:lnTo>
                  <a:lnTo>
                    <a:pt x="7" y="373"/>
                  </a:lnTo>
                  <a:lnTo>
                    <a:pt x="7" y="373"/>
                  </a:lnTo>
                  <a:lnTo>
                    <a:pt x="2" y="363"/>
                  </a:lnTo>
                  <a:lnTo>
                    <a:pt x="0" y="350"/>
                  </a:lnTo>
                  <a:lnTo>
                    <a:pt x="2" y="339"/>
                  </a:lnTo>
                  <a:lnTo>
                    <a:pt x="7" y="327"/>
                  </a:lnTo>
                  <a:lnTo>
                    <a:pt x="183" y="23"/>
                  </a:lnTo>
                  <a:lnTo>
                    <a:pt x="183" y="23"/>
                  </a:lnTo>
                  <a:lnTo>
                    <a:pt x="190" y="14"/>
                  </a:lnTo>
                  <a:lnTo>
                    <a:pt x="200" y="5"/>
                  </a:lnTo>
                  <a:lnTo>
                    <a:pt x="211" y="2"/>
                  </a:lnTo>
                  <a:lnTo>
                    <a:pt x="223" y="0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86" y="2"/>
                  </a:lnTo>
                  <a:lnTo>
                    <a:pt x="597" y="5"/>
                  </a:lnTo>
                  <a:lnTo>
                    <a:pt x="607" y="14"/>
                  </a:lnTo>
                  <a:lnTo>
                    <a:pt x="614" y="23"/>
                  </a:lnTo>
                  <a:lnTo>
                    <a:pt x="790" y="327"/>
                  </a:lnTo>
                  <a:lnTo>
                    <a:pt x="790" y="327"/>
                  </a:lnTo>
                  <a:lnTo>
                    <a:pt x="795" y="339"/>
                  </a:lnTo>
                  <a:lnTo>
                    <a:pt x="797" y="350"/>
                  </a:lnTo>
                  <a:lnTo>
                    <a:pt x="795" y="363"/>
                  </a:lnTo>
                  <a:lnTo>
                    <a:pt x="790" y="373"/>
                  </a:lnTo>
                  <a:lnTo>
                    <a:pt x="614" y="679"/>
                  </a:lnTo>
                  <a:lnTo>
                    <a:pt x="614" y="679"/>
                  </a:lnTo>
                  <a:lnTo>
                    <a:pt x="607" y="688"/>
                  </a:lnTo>
                  <a:lnTo>
                    <a:pt x="597" y="695"/>
                  </a:lnTo>
                  <a:lnTo>
                    <a:pt x="586" y="700"/>
                  </a:lnTo>
                  <a:lnTo>
                    <a:pt x="574" y="702"/>
                  </a:lnTo>
                  <a:lnTo>
                    <a:pt x="574" y="702"/>
                  </a:lnTo>
                  <a:close/>
                  <a:moveTo>
                    <a:pt x="223" y="14"/>
                  </a:moveTo>
                  <a:lnTo>
                    <a:pt x="223" y="14"/>
                  </a:lnTo>
                  <a:lnTo>
                    <a:pt x="214" y="14"/>
                  </a:lnTo>
                  <a:lnTo>
                    <a:pt x="206" y="17"/>
                  </a:lnTo>
                  <a:lnTo>
                    <a:pt x="200" y="22"/>
                  </a:lnTo>
                  <a:lnTo>
                    <a:pt x="193" y="30"/>
                  </a:lnTo>
                  <a:lnTo>
                    <a:pt x="18" y="334"/>
                  </a:lnTo>
                  <a:lnTo>
                    <a:pt x="18" y="334"/>
                  </a:lnTo>
                  <a:lnTo>
                    <a:pt x="15" y="342"/>
                  </a:lnTo>
                  <a:lnTo>
                    <a:pt x="13" y="350"/>
                  </a:lnTo>
                  <a:lnTo>
                    <a:pt x="15" y="358"/>
                  </a:lnTo>
                  <a:lnTo>
                    <a:pt x="18" y="367"/>
                  </a:lnTo>
                  <a:lnTo>
                    <a:pt x="193" y="672"/>
                  </a:lnTo>
                  <a:lnTo>
                    <a:pt x="193" y="672"/>
                  </a:lnTo>
                  <a:lnTo>
                    <a:pt x="200" y="679"/>
                  </a:lnTo>
                  <a:lnTo>
                    <a:pt x="206" y="683"/>
                  </a:lnTo>
                  <a:lnTo>
                    <a:pt x="214" y="687"/>
                  </a:lnTo>
                  <a:lnTo>
                    <a:pt x="223" y="688"/>
                  </a:lnTo>
                  <a:lnTo>
                    <a:pt x="574" y="688"/>
                  </a:lnTo>
                  <a:lnTo>
                    <a:pt x="574" y="688"/>
                  </a:lnTo>
                  <a:lnTo>
                    <a:pt x="582" y="687"/>
                  </a:lnTo>
                  <a:lnTo>
                    <a:pt x="591" y="683"/>
                  </a:lnTo>
                  <a:lnTo>
                    <a:pt x="597" y="679"/>
                  </a:lnTo>
                  <a:lnTo>
                    <a:pt x="602" y="672"/>
                  </a:lnTo>
                  <a:lnTo>
                    <a:pt x="779" y="367"/>
                  </a:lnTo>
                  <a:lnTo>
                    <a:pt x="779" y="367"/>
                  </a:lnTo>
                  <a:lnTo>
                    <a:pt x="782" y="358"/>
                  </a:lnTo>
                  <a:lnTo>
                    <a:pt x="784" y="350"/>
                  </a:lnTo>
                  <a:lnTo>
                    <a:pt x="782" y="342"/>
                  </a:lnTo>
                  <a:lnTo>
                    <a:pt x="779" y="334"/>
                  </a:lnTo>
                  <a:lnTo>
                    <a:pt x="602" y="30"/>
                  </a:lnTo>
                  <a:lnTo>
                    <a:pt x="602" y="30"/>
                  </a:lnTo>
                  <a:lnTo>
                    <a:pt x="597" y="22"/>
                  </a:lnTo>
                  <a:lnTo>
                    <a:pt x="591" y="17"/>
                  </a:lnTo>
                  <a:lnTo>
                    <a:pt x="582" y="14"/>
                  </a:lnTo>
                  <a:lnTo>
                    <a:pt x="574" y="14"/>
                  </a:lnTo>
                  <a:lnTo>
                    <a:pt x="223" y="14"/>
                  </a:lnTo>
                  <a:close/>
                </a:path>
              </a:pathLst>
            </a:custGeom>
            <a:solidFill>
              <a:srgbClr val="1D50A2"/>
            </a:solidFill>
            <a:ln>
              <a:solidFill>
                <a:srgbClr val="006450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79"/>
            <p:cNvSpPr/>
            <p:nvPr/>
          </p:nvSpPr>
          <p:spPr bwMode="auto">
            <a:xfrm>
              <a:off x="5634038" y="1838325"/>
              <a:ext cx="971550" cy="858838"/>
            </a:xfrm>
            <a:custGeom>
              <a:avLst/>
              <a:gdLst>
                <a:gd name="T0" fmla="*/ 608 w 612"/>
                <a:gd name="T1" fmla="*/ 290 h 541"/>
                <a:gd name="T2" fmla="*/ 474 w 612"/>
                <a:gd name="T3" fmla="*/ 521 h 541"/>
                <a:gd name="T4" fmla="*/ 474 w 612"/>
                <a:gd name="T5" fmla="*/ 521 h 541"/>
                <a:gd name="T6" fmla="*/ 467 w 612"/>
                <a:gd name="T7" fmla="*/ 529 h 541"/>
                <a:gd name="T8" fmla="*/ 459 w 612"/>
                <a:gd name="T9" fmla="*/ 536 h 541"/>
                <a:gd name="T10" fmla="*/ 449 w 612"/>
                <a:gd name="T11" fmla="*/ 539 h 541"/>
                <a:gd name="T12" fmla="*/ 439 w 612"/>
                <a:gd name="T13" fmla="*/ 541 h 541"/>
                <a:gd name="T14" fmla="*/ 174 w 612"/>
                <a:gd name="T15" fmla="*/ 541 h 541"/>
                <a:gd name="T16" fmla="*/ 174 w 612"/>
                <a:gd name="T17" fmla="*/ 541 h 541"/>
                <a:gd name="T18" fmla="*/ 164 w 612"/>
                <a:gd name="T19" fmla="*/ 539 h 541"/>
                <a:gd name="T20" fmla="*/ 154 w 612"/>
                <a:gd name="T21" fmla="*/ 536 h 541"/>
                <a:gd name="T22" fmla="*/ 146 w 612"/>
                <a:gd name="T23" fmla="*/ 529 h 541"/>
                <a:gd name="T24" fmla="*/ 139 w 612"/>
                <a:gd name="T25" fmla="*/ 521 h 541"/>
                <a:gd name="T26" fmla="*/ 5 w 612"/>
                <a:gd name="T27" fmla="*/ 290 h 541"/>
                <a:gd name="T28" fmla="*/ 5 w 612"/>
                <a:gd name="T29" fmla="*/ 290 h 541"/>
                <a:gd name="T30" fmla="*/ 2 w 612"/>
                <a:gd name="T31" fmla="*/ 280 h 541"/>
                <a:gd name="T32" fmla="*/ 0 w 612"/>
                <a:gd name="T33" fmla="*/ 270 h 541"/>
                <a:gd name="T34" fmla="*/ 2 w 612"/>
                <a:gd name="T35" fmla="*/ 260 h 541"/>
                <a:gd name="T36" fmla="*/ 5 w 612"/>
                <a:gd name="T37" fmla="*/ 250 h 541"/>
                <a:gd name="T38" fmla="*/ 139 w 612"/>
                <a:gd name="T39" fmla="*/ 19 h 541"/>
                <a:gd name="T40" fmla="*/ 139 w 612"/>
                <a:gd name="T41" fmla="*/ 19 h 541"/>
                <a:gd name="T42" fmla="*/ 146 w 612"/>
                <a:gd name="T43" fmla="*/ 11 h 541"/>
                <a:gd name="T44" fmla="*/ 154 w 612"/>
                <a:gd name="T45" fmla="*/ 6 h 541"/>
                <a:gd name="T46" fmla="*/ 164 w 612"/>
                <a:gd name="T47" fmla="*/ 1 h 541"/>
                <a:gd name="T48" fmla="*/ 174 w 612"/>
                <a:gd name="T49" fmla="*/ 0 h 541"/>
                <a:gd name="T50" fmla="*/ 439 w 612"/>
                <a:gd name="T51" fmla="*/ 0 h 541"/>
                <a:gd name="T52" fmla="*/ 439 w 612"/>
                <a:gd name="T53" fmla="*/ 0 h 541"/>
                <a:gd name="T54" fmla="*/ 449 w 612"/>
                <a:gd name="T55" fmla="*/ 1 h 541"/>
                <a:gd name="T56" fmla="*/ 459 w 612"/>
                <a:gd name="T57" fmla="*/ 6 h 541"/>
                <a:gd name="T58" fmla="*/ 467 w 612"/>
                <a:gd name="T59" fmla="*/ 11 h 541"/>
                <a:gd name="T60" fmla="*/ 474 w 612"/>
                <a:gd name="T61" fmla="*/ 19 h 541"/>
                <a:gd name="T62" fmla="*/ 608 w 612"/>
                <a:gd name="T63" fmla="*/ 250 h 541"/>
                <a:gd name="T64" fmla="*/ 608 w 612"/>
                <a:gd name="T65" fmla="*/ 250 h 541"/>
                <a:gd name="T66" fmla="*/ 611 w 612"/>
                <a:gd name="T67" fmla="*/ 260 h 541"/>
                <a:gd name="T68" fmla="*/ 612 w 612"/>
                <a:gd name="T69" fmla="*/ 270 h 541"/>
                <a:gd name="T70" fmla="*/ 611 w 612"/>
                <a:gd name="T71" fmla="*/ 280 h 541"/>
                <a:gd name="T72" fmla="*/ 608 w 612"/>
                <a:gd name="T73" fmla="*/ 290 h 541"/>
                <a:gd name="T74" fmla="*/ 608 w 612"/>
                <a:gd name="T75" fmla="*/ 29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541">
                  <a:moveTo>
                    <a:pt x="608" y="290"/>
                  </a:moveTo>
                  <a:lnTo>
                    <a:pt x="474" y="521"/>
                  </a:lnTo>
                  <a:lnTo>
                    <a:pt x="474" y="521"/>
                  </a:lnTo>
                  <a:lnTo>
                    <a:pt x="467" y="529"/>
                  </a:lnTo>
                  <a:lnTo>
                    <a:pt x="459" y="536"/>
                  </a:lnTo>
                  <a:lnTo>
                    <a:pt x="449" y="539"/>
                  </a:lnTo>
                  <a:lnTo>
                    <a:pt x="439" y="541"/>
                  </a:lnTo>
                  <a:lnTo>
                    <a:pt x="174" y="541"/>
                  </a:lnTo>
                  <a:lnTo>
                    <a:pt x="174" y="541"/>
                  </a:lnTo>
                  <a:lnTo>
                    <a:pt x="164" y="539"/>
                  </a:lnTo>
                  <a:lnTo>
                    <a:pt x="154" y="536"/>
                  </a:lnTo>
                  <a:lnTo>
                    <a:pt x="146" y="529"/>
                  </a:lnTo>
                  <a:lnTo>
                    <a:pt x="139" y="521"/>
                  </a:lnTo>
                  <a:lnTo>
                    <a:pt x="5" y="290"/>
                  </a:lnTo>
                  <a:lnTo>
                    <a:pt x="5" y="290"/>
                  </a:lnTo>
                  <a:lnTo>
                    <a:pt x="2" y="280"/>
                  </a:lnTo>
                  <a:lnTo>
                    <a:pt x="0" y="270"/>
                  </a:lnTo>
                  <a:lnTo>
                    <a:pt x="2" y="260"/>
                  </a:lnTo>
                  <a:lnTo>
                    <a:pt x="5" y="250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46" y="11"/>
                  </a:lnTo>
                  <a:lnTo>
                    <a:pt x="154" y="6"/>
                  </a:lnTo>
                  <a:lnTo>
                    <a:pt x="164" y="1"/>
                  </a:lnTo>
                  <a:lnTo>
                    <a:pt x="174" y="0"/>
                  </a:lnTo>
                  <a:lnTo>
                    <a:pt x="439" y="0"/>
                  </a:lnTo>
                  <a:lnTo>
                    <a:pt x="439" y="0"/>
                  </a:lnTo>
                  <a:lnTo>
                    <a:pt x="449" y="1"/>
                  </a:lnTo>
                  <a:lnTo>
                    <a:pt x="459" y="6"/>
                  </a:lnTo>
                  <a:lnTo>
                    <a:pt x="467" y="11"/>
                  </a:lnTo>
                  <a:lnTo>
                    <a:pt x="474" y="19"/>
                  </a:lnTo>
                  <a:lnTo>
                    <a:pt x="608" y="250"/>
                  </a:lnTo>
                  <a:lnTo>
                    <a:pt x="608" y="250"/>
                  </a:lnTo>
                  <a:lnTo>
                    <a:pt x="611" y="260"/>
                  </a:lnTo>
                  <a:lnTo>
                    <a:pt x="612" y="270"/>
                  </a:lnTo>
                  <a:lnTo>
                    <a:pt x="611" y="280"/>
                  </a:lnTo>
                  <a:lnTo>
                    <a:pt x="608" y="290"/>
                  </a:lnTo>
                  <a:lnTo>
                    <a:pt x="608" y="290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580"/>
            <p:cNvSpPr>
              <a:spLocks noEditPoints="1"/>
            </p:cNvSpPr>
            <p:nvPr/>
          </p:nvSpPr>
          <p:spPr bwMode="auto">
            <a:xfrm>
              <a:off x="5943600" y="2070100"/>
              <a:ext cx="371475" cy="406400"/>
            </a:xfrm>
            <a:custGeom>
              <a:avLst/>
              <a:gdLst>
                <a:gd name="T0" fmla="*/ 211 w 234"/>
                <a:gd name="T1" fmla="*/ 253 h 256"/>
                <a:gd name="T2" fmla="*/ 196 w 234"/>
                <a:gd name="T3" fmla="*/ 255 h 256"/>
                <a:gd name="T4" fmla="*/ 150 w 234"/>
                <a:gd name="T5" fmla="*/ 202 h 256"/>
                <a:gd name="T6" fmla="*/ 149 w 234"/>
                <a:gd name="T7" fmla="*/ 187 h 256"/>
                <a:gd name="T8" fmla="*/ 135 w 234"/>
                <a:gd name="T9" fmla="*/ 164 h 256"/>
                <a:gd name="T10" fmla="*/ 91 w 234"/>
                <a:gd name="T11" fmla="*/ 179 h 256"/>
                <a:gd name="T12" fmla="*/ 46 w 234"/>
                <a:gd name="T13" fmla="*/ 167 h 256"/>
                <a:gd name="T14" fmla="*/ 21 w 234"/>
                <a:gd name="T15" fmla="*/ 147 h 256"/>
                <a:gd name="T16" fmla="*/ 0 w 234"/>
                <a:gd name="T17" fmla="*/ 99 h 256"/>
                <a:gd name="T18" fmla="*/ 10 w 234"/>
                <a:gd name="T19" fmla="*/ 50 h 256"/>
                <a:gd name="T20" fmla="*/ 31 w 234"/>
                <a:gd name="T21" fmla="*/ 22 h 256"/>
                <a:gd name="T22" fmla="*/ 79 w 234"/>
                <a:gd name="T23" fmla="*/ 2 h 256"/>
                <a:gd name="T24" fmla="*/ 129 w 234"/>
                <a:gd name="T25" fmla="*/ 10 h 256"/>
                <a:gd name="T26" fmla="*/ 155 w 234"/>
                <a:gd name="T27" fmla="*/ 32 h 256"/>
                <a:gd name="T28" fmla="*/ 175 w 234"/>
                <a:gd name="T29" fmla="*/ 75 h 256"/>
                <a:gd name="T30" fmla="*/ 172 w 234"/>
                <a:gd name="T31" fmla="*/ 121 h 256"/>
                <a:gd name="T32" fmla="*/ 170 w 234"/>
                <a:gd name="T33" fmla="*/ 167 h 256"/>
                <a:gd name="T34" fmla="*/ 180 w 234"/>
                <a:gd name="T35" fmla="*/ 164 h 256"/>
                <a:gd name="T36" fmla="*/ 231 w 234"/>
                <a:gd name="T37" fmla="*/ 218 h 256"/>
                <a:gd name="T38" fmla="*/ 234 w 234"/>
                <a:gd name="T39" fmla="*/ 228 h 256"/>
                <a:gd name="T40" fmla="*/ 229 w 234"/>
                <a:gd name="T41" fmla="*/ 236 h 256"/>
                <a:gd name="T42" fmla="*/ 153 w 234"/>
                <a:gd name="T43" fmla="*/ 192 h 256"/>
                <a:gd name="T44" fmla="*/ 196 w 234"/>
                <a:gd name="T45" fmla="*/ 246 h 256"/>
                <a:gd name="T46" fmla="*/ 201 w 234"/>
                <a:gd name="T47" fmla="*/ 250 h 256"/>
                <a:gd name="T48" fmla="*/ 224 w 234"/>
                <a:gd name="T49" fmla="*/ 231 h 256"/>
                <a:gd name="T50" fmla="*/ 228 w 234"/>
                <a:gd name="T51" fmla="*/ 226 h 256"/>
                <a:gd name="T52" fmla="*/ 226 w 234"/>
                <a:gd name="T53" fmla="*/ 222 h 256"/>
                <a:gd name="T54" fmla="*/ 180 w 234"/>
                <a:gd name="T55" fmla="*/ 170 h 256"/>
                <a:gd name="T56" fmla="*/ 145 w 234"/>
                <a:gd name="T57" fmla="*/ 147 h 256"/>
                <a:gd name="T58" fmla="*/ 157 w 234"/>
                <a:gd name="T59" fmla="*/ 132 h 256"/>
                <a:gd name="T60" fmla="*/ 168 w 234"/>
                <a:gd name="T61" fmla="*/ 106 h 256"/>
                <a:gd name="T62" fmla="*/ 168 w 234"/>
                <a:gd name="T63" fmla="*/ 78 h 256"/>
                <a:gd name="T64" fmla="*/ 163 w 234"/>
                <a:gd name="T65" fmla="*/ 55 h 256"/>
                <a:gd name="T66" fmla="*/ 150 w 234"/>
                <a:gd name="T67" fmla="*/ 37 h 256"/>
                <a:gd name="T68" fmla="*/ 111 w 234"/>
                <a:gd name="T69" fmla="*/ 10 h 256"/>
                <a:gd name="T70" fmla="*/ 64 w 234"/>
                <a:gd name="T71" fmla="*/ 12 h 256"/>
                <a:gd name="T72" fmla="*/ 35 w 234"/>
                <a:gd name="T73" fmla="*/ 27 h 256"/>
                <a:gd name="T74" fmla="*/ 10 w 234"/>
                <a:gd name="T75" fmla="*/ 66 h 256"/>
                <a:gd name="T76" fmla="*/ 10 w 234"/>
                <a:gd name="T77" fmla="*/ 114 h 256"/>
                <a:gd name="T78" fmla="*/ 26 w 234"/>
                <a:gd name="T79" fmla="*/ 142 h 256"/>
                <a:gd name="T80" fmla="*/ 48 w 234"/>
                <a:gd name="T81" fmla="*/ 160 h 256"/>
                <a:gd name="T82" fmla="*/ 73 w 234"/>
                <a:gd name="T83" fmla="*/ 170 h 256"/>
                <a:gd name="T84" fmla="*/ 92 w 234"/>
                <a:gd name="T85" fmla="*/ 170 h 256"/>
                <a:gd name="T86" fmla="*/ 127 w 234"/>
                <a:gd name="T87" fmla="*/ 162 h 256"/>
                <a:gd name="T88" fmla="*/ 160 w 234"/>
                <a:gd name="T89" fmla="*/ 18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4" h="256">
                  <a:moveTo>
                    <a:pt x="229" y="236"/>
                  </a:moveTo>
                  <a:lnTo>
                    <a:pt x="211" y="253"/>
                  </a:lnTo>
                  <a:lnTo>
                    <a:pt x="211" y="253"/>
                  </a:lnTo>
                  <a:lnTo>
                    <a:pt x="206" y="255"/>
                  </a:lnTo>
                  <a:lnTo>
                    <a:pt x="201" y="256"/>
                  </a:lnTo>
                  <a:lnTo>
                    <a:pt x="196" y="255"/>
                  </a:lnTo>
                  <a:lnTo>
                    <a:pt x="191" y="251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47" y="197"/>
                  </a:lnTo>
                  <a:lnTo>
                    <a:pt x="147" y="192"/>
                  </a:lnTo>
                  <a:lnTo>
                    <a:pt x="149" y="187"/>
                  </a:lnTo>
                  <a:lnTo>
                    <a:pt x="152" y="182"/>
                  </a:lnTo>
                  <a:lnTo>
                    <a:pt x="135" y="164"/>
                  </a:lnTo>
                  <a:lnTo>
                    <a:pt x="135" y="164"/>
                  </a:lnTo>
                  <a:lnTo>
                    <a:pt x="120" y="172"/>
                  </a:lnTo>
                  <a:lnTo>
                    <a:pt x="106" y="175"/>
                  </a:lnTo>
                  <a:lnTo>
                    <a:pt x="91" y="179"/>
                  </a:lnTo>
                  <a:lnTo>
                    <a:pt x="74" y="177"/>
                  </a:lnTo>
                  <a:lnTo>
                    <a:pt x="59" y="174"/>
                  </a:lnTo>
                  <a:lnTo>
                    <a:pt x="46" y="167"/>
                  </a:lnTo>
                  <a:lnTo>
                    <a:pt x="33" y="159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10" y="132"/>
                  </a:lnTo>
                  <a:lnTo>
                    <a:pt x="3" y="116"/>
                  </a:lnTo>
                  <a:lnTo>
                    <a:pt x="0" y="99"/>
                  </a:lnTo>
                  <a:lnTo>
                    <a:pt x="0" y="81"/>
                  </a:lnTo>
                  <a:lnTo>
                    <a:pt x="3" y="65"/>
                  </a:lnTo>
                  <a:lnTo>
                    <a:pt x="10" y="50"/>
                  </a:lnTo>
                  <a:lnTo>
                    <a:pt x="18" y="35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46" y="12"/>
                  </a:lnTo>
                  <a:lnTo>
                    <a:pt x="61" y="5"/>
                  </a:lnTo>
                  <a:lnTo>
                    <a:pt x="79" y="2"/>
                  </a:lnTo>
                  <a:lnTo>
                    <a:pt x="96" y="0"/>
                  </a:lnTo>
                  <a:lnTo>
                    <a:pt x="112" y="4"/>
                  </a:lnTo>
                  <a:lnTo>
                    <a:pt x="129" y="10"/>
                  </a:lnTo>
                  <a:lnTo>
                    <a:pt x="144" y="20"/>
                  </a:lnTo>
                  <a:lnTo>
                    <a:pt x="155" y="32"/>
                  </a:lnTo>
                  <a:lnTo>
                    <a:pt x="155" y="32"/>
                  </a:lnTo>
                  <a:lnTo>
                    <a:pt x="165" y="45"/>
                  </a:lnTo>
                  <a:lnTo>
                    <a:pt x="172" y="60"/>
                  </a:lnTo>
                  <a:lnTo>
                    <a:pt x="175" y="75"/>
                  </a:lnTo>
                  <a:lnTo>
                    <a:pt x="177" y="91"/>
                  </a:lnTo>
                  <a:lnTo>
                    <a:pt x="175" y="106"/>
                  </a:lnTo>
                  <a:lnTo>
                    <a:pt x="172" y="121"/>
                  </a:lnTo>
                  <a:lnTo>
                    <a:pt x="163" y="136"/>
                  </a:lnTo>
                  <a:lnTo>
                    <a:pt x="155" y="149"/>
                  </a:lnTo>
                  <a:lnTo>
                    <a:pt x="170" y="167"/>
                  </a:lnTo>
                  <a:lnTo>
                    <a:pt x="170" y="167"/>
                  </a:lnTo>
                  <a:lnTo>
                    <a:pt x="175" y="164"/>
                  </a:lnTo>
                  <a:lnTo>
                    <a:pt x="180" y="164"/>
                  </a:lnTo>
                  <a:lnTo>
                    <a:pt x="185" y="165"/>
                  </a:lnTo>
                  <a:lnTo>
                    <a:pt x="188" y="169"/>
                  </a:lnTo>
                  <a:lnTo>
                    <a:pt x="231" y="218"/>
                  </a:lnTo>
                  <a:lnTo>
                    <a:pt x="231" y="218"/>
                  </a:lnTo>
                  <a:lnTo>
                    <a:pt x="233" y="223"/>
                  </a:lnTo>
                  <a:lnTo>
                    <a:pt x="234" y="228"/>
                  </a:lnTo>
                  <a:lnTo>
                    <a:pt x="233" y="233"/>
                  </a:lnTo>
                  <a:lnTo>
                    <a:pt x="229" y="236"/>
                  </a:lnTo>
                  <a:lnTo>
                    <a:pt x="229" y="236"/>
                  </a:lnTo>
                  <a:close/>
                  <a:moveTo>
                    <a:pt x="155" y="189"/>
                  </a:moveTo>
                  <a:lnTo>
                    <a:pt x="155" y="189"/>
                  </a:lnTo>
                  <a:lnTo>
                    <a:pt x="153" y="192"/>
                  </a:lnTo>
                  <a:lnTo>
                    <a:pt x="153" y="195"/>
                  </a:lnTo>
                  <a:lnTo>
                    <a:pt x="155" y="197"/>
                  </a:lnTo>
                  <a:lnTo>
                    <a:pt x="196" y="246"/>
                  </a:lnTo>
                  <a:lnTo>
                    <a:pt x="196" y="246"/>
                  </a:lnTo>
                  <a:lnTo>
                    <a:pt x="200" y="248"/>
                  </a:lnTo>
                  <a:lnTo>
                    <a:pt x="201" y="250"/>
                  </a:lnTo>
                  <a:lnTo>
                    <a:pt x="205" y="248"/>
                  </a:lnTo>
                  <a:lnTo>
                    <a:pt x="206" y="248"/>
                  </a:lnTo>
                  <a:lnTo>
                    <a:pt x="224" y="231"/>
                  </a:lnTo>
                  <a:lnTo>
                    <a:pt x="224" y="231"/>
                  </a:lnTo>
                  <a:lnTo>
                    <a:pt x="226" y="230"/>
                  </a:lnTo>
                  <a:lnTo>
                    <a:pt x="228" y="226"/>
                  </a:lnTo>
                  <a:lnTo>
                    <a:pt x="226" y="225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183" y="172"/>
                  </a:lnTo>
                  <a:lnTo>
                    <a:pt x="183" y="172"/>
                  </a:lnTo>
                  <a:lnTo>
                    <a:pt x="180" y="170"/>
                  </a:lnTo>
                  <a:lnTo>
                    <a:pt x="177" y="170"/>
                  </a:lnTo>
                  <a:lnTo>
                    <a:pt x="170" y="177"/>
                  </a:lnTo>
                  <a:lnTo>
                    <a:pt x="145" y="147"/>
                  </a:lnTo>
                  <a:lnTo>
                    <a:pt x="145" y="147"/>
                  </a:lnTo>
                  <a:lnTo>
                    <a:pt x="152" y="141"/>
                  </a:lnTo>
                  <a:lnTo>
                    <a:pt x="157" y="132"/>
                  </a:lnTo>
                  <a:lnTo>
                    <a:pt x="162" y="124"/>
                  </a:lnTo>
                  <a:lnTo>
                    <a:pt x="165" y="116"/>
                  </a:lnTo>
                  <a:lnTo>
                    <a:pt x="168" y="106"/>
                  </a:lnTo>
                  <a:lnTo>
                    <a:pt x="170" y="96"/>
                  </a:lnTo>
                  <a:lnTo>
                    <a:pt x="170" y="88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67" y="66"/>
                  </a:lnTo>
                  <a:lnTo>
                    <a:pt x="163" y="55"/>
                  </a:lnTo>
                  <a:lnTo>
                    <a:pt x="157" y="45"/>
                  </a:lnTo>
                  <a:lnTo>
                    <a:pt x="150" y="37"/>
                  </a:lnTo>
                  <a:lnTo>
                    <a:pt x="150" y="37"/>
                  </a:lnTo>
                  <a:lnTo>
                    <a:pt x="139" y="25"/>
                  </a:lnTo>
                  <a:lnTo>
                    <a:pt x="125" y="17"/>
                  </a:lnTo>
                  <a:lnTo>
                    <a:pt x="111" y="10"/>
                  </a:lnTo>
                  <a:lnTo>
                    <a:pt x="94" y="7"/>
                  </a:lnTo>
                  <a:lnTo>
                    <a:pt x="79" y="9"/>
                  </a:lnTo>
                  <a:lnTo>
                    <a:pt x="64" y="12"/>
                  </a:lnTo>
                  <a:lnTo>
                    <a:pt x="50" y="17"/>
                  </a:lnTo>
                  <a:lnTo>
                    <a:pt x="35" y="27"/>
                  </a:lnTo>
                  <a:lnTo>
                    <a:pt x="35" y="27"/>
                  </a:lnTo>
                  <a:lnTo>
                    <a:pt x="23" y="38"/>
                  </a:lnTo>
                  <a:lnTo>
                    <a:pt x="15" y="53"/>
                  </a:lnTo>
                  <a:lnTo>
                    <a:pt x="10" y="66"/>
                  </a:lnTo>
                  <a:lnTo>
                    <a:pt x="7" y="83"/>
                  </a:lnTo>
                  <a:lnTo>
                    <a:pt x="7" y="98"/>
                  </a:lnTo>
                  <a:lnTo>
                    <a:pt x="10" y="114"/>
                  </a:lnTo>
                  <a:lnTo>
                    <a:pt x="17" y="129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33" y="149"/>
                  </a:lnTo>
                  <a:lnTo>
                    <a:pt x="40" y="156"/>
                  </a:lnTo>
                  <a:lnTo>
                    <a:pt x="48" y="160"/>
                  </a:lnTo>
                  <a:lnTo>
                    <a:pt x="56" y="164"/>
                  </a:lnTo>
                  <a:lnTo>
                    <a:pt x="64" y="167"/>
                  </a:lnTo>
                  <a:lnTo>
                    <a:pt x="73" y="170"/>
                  </a:lnTo>
                  <a:lnTo>
                    <a:pt x="83" y="170"/>
                  </a:lnTo>
                  <a:lnTo>
                    <a:pt x="92" y="170"/>
                  </a:lnTo>
                  <a:lnTo>
                    <a:pt x="92" y="170"/>
                  </a:lnTo>
                  <a:lnTo>
                    <a:pt x="104" y="169"/>
                  </a:lnTo>
                  <a:lnTo>
                    <a:pt x="116" y="165"/>
                  </a:lnTo>
                  <a:lnTo>
                    <a:pt x="127" y="162"/>
                  </a:lnTo>
                  <a:lnTo>
                    <a:pt x="137" y="156"/>
                  </a:lnTo>
                  <a:lnTo>
                    <a:pt x="160" y="184"/>
                  </a:lnTo>
                  <a:lnTo>
                    <a:pt x="160" y="184"/>
                  </a:lnTo>
                  <a:lnTo>
                    <a:pt x="155" y="189"/>
                  </a:lnTo>
                  <a:lnTo>
                    <a:pt x="155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581"/>
            <p:cNvSpPr>
              <a:spLocks noEditPoints="1"/>
            </p:cNvSpPr>
            <p:nvPr/>
          </p:nvSpPr>
          <p:spPr bwMode="auto">
            <a:xfrm>
              <a:off x="6007100" y="2141538"/>
              <a:ext cx="153988" cy="136525"/>
            </a:xfrm>
            <a:custGeom>
              <a:avLst/>
              <a:gdLst>
                <a:gd name="T0" fmla="*/ 71 w 97"/>
                <a:gd name="T1" fmla="*/ 15 h 86"/>
                <a:gd name="T2" fmla="*/ 71 w 97"/>
                <a:gd name="T3" fmla="*/ 8 h 86"/>
                <a:gd name="T4" fmla="*/ 69 w 97"/>
                <a:gd name="T5" fmla="*/ 3 h 86"/>
                <a:gd name="T6" fmla="*/ 67 w 97"/>
                <a:gd name="T7" fmla="*/ 2 h 86"/>
                <a:gd name="T8" fmla="*/ 34 w 97"/>
                <a:gd name="T9" fmla="*/ 0 h 86"/>
                <a:gd name="T10" fmla="*/ 31 w 97"/>
                <a:gd name="T11" fmla="*/ 2 h 86"/>
                <a:gd name="T12" fmla="*/ 28 w 97"/>
                <a:gd name="T13" fmla="*/ 3 h 86"/>
                <a:gd name="T14" fmla="*/ 28 w 97"/>
                <a:gd name="T15" fmla="*/ 15 h 86"/>
                <a:gd name="T16" fmla="*/ 11 w 97"/>
                <a:gd name="T17" fmla="*/ 15 h 86"/>
                <a:gd name="T18" fmla="*/ 3 w 97"/>
                <a:gd name="T19" fmla="*/ 18 h 86"/>
                <a:gd name="T20" fmla="*/ 0 w 97"/>
                <a:gd name="T21" fmla="*/ 26 h 86"/>
                <a:gd name="T22" fmla="*/ 0 w 97"/>
                <a:gd name="T23" fmla="*/ 74 h 86"/>
                <a:gd name="T24" fmla="*/ 3 w 97"/>
                <a:gd name="T25" fmla="*/ 82 h 86"/>
                <a:gd name="T26" fmla="*/ 11 w 97"/>
                <a:gd name="T27" fmla="*/ 86 h 86"/>
                <a:gd name="T28" fmla="*/ 85 w 97"/>
                <a:gd name="T29" fmla="*/ 86 h 86"/>
                <a:gd name="T30" fmla="*/ 94 w 97"/>
                <a:gd name="T31" fmla="*/ 82 h 86"/>
                <a:gd name="T32" fmla="*/ 97 w 97"/>
                <a:gd name="T33" fmla="*/ 74 h 86"/>
                <a:gd name="T34" fmla="*/ 97 w 97"/>
                <a:gd name="T35" fmla="*/ 26 h 86"/>
                <a:gd name="T36" fmla="*/ 94 w 97"/>
                <a:gd name="T37" fmla="*/ 18 h 86"/>
                <a:gd name="T38" fmla="*/ 85 w 97"/>
                <a:gd name="T39" fmla="*/ 15 h 86"/>
                <a:gd name="T40" fmla="*/ 34 w 97"/>
                <a:gd name="T41" fmla="*/ 7 h 86"/>
                <a:gd name="T42" fmla="*/ 64 w 97"/>
                <a:gd name="T43" fmla="*/ 7 h 86"/>
                <a:gd name="T44" fmla="*/ 64 w 97"/>
                <a:gd name="T45" fmla="*/ 8 h 86"/>
                <a:gd name="T46" fmla="*/ 64 w 97"/>
                <a:gd name="T47" fmla="*/ 15 h 86"/>
                <a:gd name="T48" fmla="*/ 34 w 97"/>
                <a:gd name="T49" fmla="*/ 15 h 86"/>
                <a:gd name="T50" fmla="*/ 34 w 97"/>
                <a:gd name="T51" fmla="*/ 8 h 86"/>
                <a:gd name="T52" fmla="*/ 34 w 97"/>
                <a:gd name="T53" fmla="*/ 7 h 86"/>
                <a:gd name="T54" fmla="*/ 85 w 97"/>
                <a:gd name="T55" fmla="*/ 21 h 86"/>
                <a:gd name="T56" fmla="*/ 89 w 97"/>
                <a:gd name="T57" fmla="*/ 23 h 86"/>
                <a:gd name="T58" fmla="*/ 90 w 97"/>
                <a:gd name="T59" fmla="*/ 46 h 86"/>
                <a:gd name="T60" fmla="*/ 56 w 97"/>
                <a:gd name="T61" fmla="*/ 46 h 86"/>
                <a:gd name="T62" fmla="*/ 54 w 97"/>
                <a:gd name="T63" fmla="*/ 51 h 86"/>
                <a:gd name="T64" fmla="*/ 52 w 97"/>
                <a:gd name="T65" fmla="*/ 53 h 86"/>
                <a:gd name="T66" fmla="*/ 47 w 97"/>
                <a:gd name="T67" fmla="*/ 54 h 86"/>
                <a:gd name="T68" fmla="*/ 43 w 97"/>
                <a:gd name="T69" fmla="*/ 51 h 86"/>
                <a:gd name="T70" fmla="*/ 39 w 97"/>
                <a:gd name="T71" fmla="*/ 46 h 86"/>
                <a:gd name="T72" fmla="*/ 6 w 97"/>
                <a:gd name="T73" fmla="*/ 26 h 86"/>
                <a:gd name="T74" fmla="*/ 8 w 97"/>
                <a:gd name="T75" fmla="*/ 23 h 86"/>
                <a:gd name="T76" fmla="*/ 11 w 97"/>
                <a:gd name="T77" fmla="*/ 21 h 86"/>
                <a:gd name="T78" fmla="*/ 11 w 97"/>
                <a:gd name="T79" fmla="*/ 79 h 86"/>
                <a:gd name="T80" fmla="*/ 8 w 97"/>
                <a:gd name="T81" fmla="*/ 78 h 86"/>
                <a:gd name="T82" fmla="*/ 6 w 97"/>
                <a:gd name="T83" fmla="*/ 51 h 86"/>
                <a:gd name="T84" fmla="*/ 34 w 97"/>
                <a:gd name="T85" fmla="*/ 51 h 86"/>
                <a:gd name="T86" fmla="*/ 39 w 97"/>
                <a:gd name="T87" fmla="*/ 58 h 86"/>
                <a:gd name="T88" fmla="*/ 47 w 97"/>
                <a:gd name="T89" fmla="*/ 61 h 86"/>
                <a:gd name="T90" fmla="*/ 52 w 97"/>
                <a:gd name="T91" fmla="*/ 59 h 86"/>
                <a:gd name="T92" fmla="*/ 61 w 97"/>
                <a:gd name="T93" fmla="*/ 54 h 86"/>
                <a:gd name="T94" fmla="*/ 90 w 97"/>
                <a:gd name="T95" fmla="*/ 51 h 86"/>
                <a:gd name="T96" fmla="*/ 90 w 97"/>
                <a:gd name="T97" fmla="*/ 74 h 86"/>
                <a:gd name="T98" fmla="*/ 85 w 97"/>
                <a:gd name="T99" fmla="*/ 7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86">
                  <a:moveTo>
                    <a:pt x="85" y="15"/>
                  </a:moveTo>
                  <a:lnTo>
                    <a:pt x="71" y="15"/>
                  </a:lnTo>
                  <a:lnTo>
                    <a:pt x="71" y="15"/>
                  </a:lnTo>
                  <a:lnTo>
                    <a:pt x="71" y="8"/>
                  </a:lnTo>
                  <a:lnTo>
                    <a:pt x="71" y="5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67" y="2"/>
                  </a:lnTo>
                  <a:lnTo>
                    <a:pt x="6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2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6" y="8"/>
                  </a:lnTo>
                  <a:lnTo>
                    <a:pt x="28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6" y="15"/>
                  </a:lnTo>
                  <a:lnTo>
                    <a:pt x="3" y="18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9"/>
                  </a:lnTo>
                  <a:lnTo>
                    <a:pt x="3" y="82"/>
                  </a:lnTo>
                  <a:lnTo>
                    <a:pt x="6" y="86"/>
                  </a:lnTo>
                  <a:lnTo>
                    <a:pt x="11" y="86"/>
                  </a:lnTo>
                  <a:lnTo>
                    <a:pt x="85" y="86"/>
                  </a:lnTo>
                  <a:lnTo>
                    <a:pt x="85" y="86"/>
                  </a:lnTo>
                  <a:lnTo>
                    <a:pt x="90" y="86"/>
                  </a:lnTo>
                  <a:lnTo>
                    <a:pt x="94" y="82"/>
                  </a:lnTo>
                  <a:lnTo>
                    <a:pt x="95" y="79"/>
                  </a:lnTo>
                  <a:lnTo>
                    <a:pt x="97" y="74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95" y="21"/>
                  </a:lnTo>
                  <a:lnTo>
                    <a:pt x="94" y="18"/>
                  </a:lnTo>
                  <a:lnTo>
                    <a:pt x="90" y="15"/>
                  </a:lnTo>
                  <a:lnTo>
                    <a:pt x="85" y="15"/>
                  </a:lnTo>
                  <a:lnTo>
                    <a:pt x="85" y="15"/>
                  </a:lnTo>
                  <a:close/>
                  <a:moveTo>
                    <a:pt x="34" y="7"/>
                  </a:moveTo>
                  <a:lnTo>
                    <a:pt x="34" y="7"/>
                  </a:lnTo>
                  <a:lnTo>
                    <a:pt x="64" y="7"/>
                  </a:lnTo>
                  <a:lnTo>
                    <a:pt x="64" y="7"/>
                  </a:lnTo>
                  <a:lnTo>
                    <a:pt x="64" y="8"/>
                  </a:lnTo>
                  <a:lnTo>
                    <a:pt x="64" y="10"/>
                  </a:lnTo>
                  <a:lnTo>
                    <a:pt x="64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3" y="10"/>
                  </a:lnTo>
                  <a:lnTo>
                    <a:pt x="34" y="8"/>
                  </a:lnTo>
                  <a:lnTo>
                    <a:pt x="34" y="7"/>
                  </a:lnTo>
                  <a:lnTo>
                    <a:pt x="34" y="7"/>
                  </a:lnTo>
                  <a:close/>
                  <a:moveTo>
                    <a:pt x="11" y="21"/>
                  </a:moveTo>
                  <a:lnTo>
                    <a:pt x="85" y="21"/>
                  </a:lnTo>
                  <a:lnTo>
                    <a:pt x="85" y="21"/>
                  </a:lnTo>
                  <a:lnTo>
                    <a:pt x="89" y="23"/>
                  </a:lnTo>
                  <a:lnTo>
                    <a:pt x="90" y="26"/>
                  </a:lnTo>
                  <a:lnTo>
                    <a:pt x="90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52" y="53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6" y="53"/>
                  </a:lnTo>
                  <a:lnTo>
                    <a:pt x="43" y="51"/>
                  </a:lnTo>
                  <a:lnTo>
                    <a:pt x="41" y="48"/>
                  </a:lnTo>
                  <a:lnTo>
                    <a:pt x="39" y="46"/>
                  </a:lnTo>
                  <a:lnTo>
                    <a:pt x="6" y="4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3"/>
                  </a:lnTo>
                  <a:lnTo>
                    <a:pt x="11" y="21"/>
                  </a:lnTo>
                  <a:lnTo>
                    <a:pt x="11" y="21"/>
                  </a:lnTo>
                  <a:close/>
                  <a:moveTo>
                    <a:pt x="85" y="79"/>
                  </a:moveTo>
                  <a:lnTo>
                    <a:pt x="11" y="79"/>
                  </a:lnTo>
                  <a:lnTo>
                    <a:pt x="11" y="79"/>
                  </a:lnTo>
                  <a:lnTo>
                    <a:pt x="8" y="78"/>
                  </a:lnTo>
                  <a:lnTo>
                    <a:pt x="6" y="74"/>
                  </a:lnTo>
                  <a:lnTo>
                    <a:pt x="6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36" y="54"/>
                  </a:lnTo>
                  <a:lnTo>
                    <a:pt x="39" y="58"/>
                  </a:lnTo>
                  <a:lnTo>
                    <a:pt x="44" y="59"/>
                  </a:lnTo>
                  <a:lnTo>
                    <a:pt x="47" y="61"/>
                  </a:lnTo>
                  <a:lnTo>
                    <a:pt x="47" y="61"/>
                  </a:lnTo>
                  <a:lnTo>
                    <a:pt x="52" y="59"/>
                  </a:lnTo>
                  <a:lnTo>
                    <a:pt x="57" y="58"/>
                  </a:lnTo>
                  <a:lnTo>
                    <a:pt x="61" y="54"/>
                  </a:lnTo>
                  <a:lnTo>
                    <a:pt x="62" y="51"/>
                  </a:lnTo>
                  <a:lnTo>
                    <a:pt x="90" y="51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9" y="78"/>
                  </a:lnTo>
                  <a:lnTo>
                    <a:pt x="85" y="79"/>
                  </a:lnTo>
                  <a:lnTo>
                    <a:pt x="8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1390429" y="1658265"/>
            <a:ext cx="2808736" cy="1488871"/>
            <a:chOff x="4604769" y="2380965"/>
            <a:chExt cx="2808736" cy="1488871"/>
          </a:xfrm>
        </p:grpSpPr>
        <p:sp>
          <p:nvSpPr>
            <p:cNvPr id="305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0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2296879" y="3656297"/>
            <a:ext cx="2808736" cy="1488871"/>
            <a:chOff x="4604769" y="2380965"/>
            <a:chExt cx="2808736" cy="1488871"/>
          </a:xfrm>
        </p:grpSpPr>
        <p:sp>
          <p:nvSpPr>
            <p:cNvPr id="309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1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8916539" y="3937814"/>
            <a:ext cx="2808736" cy="1488871"/>
            <a:chOff x="4604769" y="2380965"/>
            <a:chExt cx="2808736" cy="1488871"/>
          </a:xfrm>
        </p:grpSpPr>
        <p:sp>
          <p:nvSpPr>
            <p:cNvPr id="313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1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7557733" y="1803328"/>
            <a:ext cx="2808736" cy="1488871"/>
            <a:chOff x="4604769" y="2380965"/>
            <a:chExt cx="2808736" cy="1488871"/>
          </a:xfrm>
        </p:grpSpPr>
        <p:sp>
          <p:nvSpPr>
            <p:cNvPr id="317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1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325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326" name="矩形 325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7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97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Oval 28"/>
          <p:cNvSpPr>
            <a:spLocks noChangeArrowheads="1"/>
          </p:cNvSpPr>
          <p:nvPr/>
        </p:nvSpPr>
        <p:spPr bwMode="auto">
          <a:xfrm>
            <a:off x="4820266" y="2349187"/>
            <a:ext cx="2770188" cy="2771392"/>
          </a:xfrm>
          <a:prstGeom prst="ellipse">
            <a:avLst/>
          </a:pr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9"/>
          <p:cNvSpPr/>
          <p:nvPr/>
        </p:nvSpPr>
        <p:spPr bwMode="auto">
          <a:xfrm>
            <a:off x="5513716" y="3725253"/>
            <a:ext cx="1383289" cy="2292237"/>
          </a:xfrm>
          <a:custGeom>
            <a:avLst/>
            <a:gdLst>
              <a:gd name="T0" fmla="*/ 1475 w 2950"/>
              <a:gd name="T1" fmla="*/ 0 h 4889"/>
              <a:gd name="T2" fmla="*/ 1475 w 2950"/>
              <a:gd name="T3" fmla="*/ 4889 h 4889"/>
              <a:gd name="T4" fmla="*/ 1475 w 2950"/>
              <a:gd name="T5" fmla="*/ 0 h 4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50" h="4889">
                <a:moveTo>
                  <a:pt x="1475" y="0"/>
                </a:moveTo>
                <a:cubicBezTo>
                  <a:pt x="2950" y="1475"/>
                  <a:pt x="2944" y="3420"/>
                  <a:pt x="1475" y="4889"/>
                </a:cubicBezTo>
                <a:cubicBezTo>
                  <a:pt x="7" y="3420"/>
                  <a:pt x="0" y="1475"/>
                  <a:pt x="1475" y="0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0"/>
          <p:cNvSpPr/>
          <p:nvPr/>
        </p:nvSpPr>
        <p:spPr bwMode="auto">
          <a:xfrm>
            <a:off x="4220721" y="2327517"/>
            <a:ext cx="1984037" cy="1651759"/>
          </a:xfrm>
          <a:custGeom>
            <a:avLst/>
            <a:gdLst>
              <a:gd name="T0" fmla="*/ 0 w 4234"/>
              <a:gd name="T1" fmla="*/ 540 h 3522"/>
              <a:gd name="T2" fmla="*/ 4234 w 4234"/>
              <a:gd name="T3" fmla="*/ 2985 h 3522"/>
              <a:gd name="T4" fmla="*/ 0 w 4234"/>
              <a:gd name="T5" fmla="*/ 540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34" h="3522">
                <a:moveTo>
                  <a:pt x="0" y="540"/>
                </a:moveTo>
                <a:cubicBezTo>
                  <a:pt x="2015" y="0"/>
                  <a:pt x="3696" y="979"/>
                  <a:pt x="4234" y="2985"/>
                </a:cubicBezTo>
                <a:cubicBezTo>
                  <a:pt x="2228" y="3522"/>
                  <a:pt x="540" y="2556"/>
                  <a:pt x="0" y="540"/>
                </a:cubicBezTo>
                <a:close/>
              </a:path>
            </a:pathLst>
          </a:custGeom>
          <a:solidFill>
            <a:srgbClr val="006450"/>
          </a:solidFill>
          <a:ln w="9525">
            <a:solidFill>
              <a:srgbClr val="000000"/>
            </a:solidFill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1"/>
          <p:cNvSpPr/>
          <p:nvPr/>
        </p:nvSpPr>
        <p:spPr bwMode="auto">
          <a:xfrm>
            <a:off x="6204758" y="2327517"/>
            <a:ext cx="1985242" cy="1651759"/>
          </a:xfrm>
          <a:custGeom>
            <a:avLst/>
            <a:gdLst>
              <a:gd name="T0" fmla="*/ 4235 w 4235"/>
              <a:gd name="T1" fmla="*/ 540 h 3522"/>
              <a:gd name="T2" fmla="*/ 0 w 4235"/>
              <a:gd name="T3" fmla="*/ 2985 h 3522"/>
              <a:gd name="T4" fmla="*/ 4235 w 4235"/>
              <a:gd name="T5" fmla="*/ 540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35" h="3522">
                <a:moveTo>
                  <a:pt x="4235" y="540"/>
                </a:moveTo>
                <a:cubicBezTo>
                  <a:pt x="2219" y="0"/>
                  <a:pt x="538" y="979"/>
                  <a:pt x="0" y="2985"/>
                </a:cubicBezTo>
                <a:cubicBezTo>
                  <a:pt x="2006" y="3522"/>
                  <a:pt x="3694" y="2556"/>
                  <a:pt x="4235" y="540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32"/>
          <p:cNvSpPr>
            <a:spLocks noChangeArrowheads="1"/>
          </p:cNvSpPr>
          <p:nvPr/>
        </p:nvSpPr>
        <p:spPr bwMode="auto">
          <a:xfrm>
            <a:off x="5678651" y="3207573"/>
            <a:ext cx="1053418" cy="105341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33"/>
          <p:cNvSpPr>
            <a:spLocks noEditPoints="1"/>
          </p:cNvSpPr>
          <p:nvPr/>
        </p:nvSpPr>
        <p:spPr bwMode="auto">
          <a:xfrm>
            <a:off x="5650962" y="3181087"/>
            <a:ext cx="1108798" cy="1107594"/>
          </a:xfrm>
          <a:custGeom>
            <a:avLst/>
            <a:gdLst>
              <a:gd name="T0" fmla="*/ 0 w 2364"/>
              <a:gd name="T1" fmla="*/ 1181 h 2363"/>
              <a:gd name="T2" fmla="*/ 1182 w 2364"/>
              <a:gd name="T3" fmla="*/ 0 h 2363"/>
              <a:gd name="T4" fmla="*/ 2364 w 2364"/>
              <a:gd name="T5" fmla="*/ 1181 h 2363"/>
              <a:gd name="T6" fmla="*/ 1182 w 2364"/>
              <a:gd name="T7" fmla="*/ 2363 h 2363"/>
              <a:gd name="T8" fmla="*/ 0 w 2364"/>
              <a:gd name="T9" fmla="*/ 1181 h 2363"/>
              <a:gd name="T10" fmla="*/ 59 w 2364"/>
              <a:gd name="T11" fmla="*/ 1181 h 2363"/>
              <a:gd name="T12" fmla="*/ 1182 w 2364"/>
              <a:gd name="T13" fmla="*/ 2305 h 2363"/>
              <a:gd name="T14" fmla="*/ 2306 w 2364"/>
              <a:gd name="T15" fmla="*/ 1181 h 2363"/>
              <a:gd name="T16" fmla="*/ 1182 w 2364"/>
              <a:gd name="T17" fmla="*/ 58 h 2363"/>
              <a:gd name="T18" fmla="*/ 59 w 2364"/>
              <a:gd name="T19" fmla="*/ 1181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64" h="2363">
                <a:moveTo>
                  <a:pt x="0" y="1181"/>
                </a:moveTo>
                <a:cubicBezTo>
                  <a:pt x="0" y="529"/>
                  <a:pt x="529" y="0"/>
                  <a:pt x="1182" y="0"/>
                </a:cubicBezTo>
                <a:cubicBezTo>
                  <a:pt x="1835" y="0"/>
                  <a:pt x="2364" y="529"/>
                  <a:pt x="2364" y="1181"/>
                </a:cubicBezTo>
                <a:cubicBezTo>
                  <a:pt x="2364" y="1834"/>
                  <a:pt x="1835" y="2363"/>
                  <a:pt x="1182" y="2363"/>
                </a:cubicBezTo>
                <a:cubicBezTo>
                  <a:pt x="529" y="2363"/>
                  <a:pt x="0" y="1834"/>
                  <a:pt x="0" y="1181"/>
                </a:cubicBezTo>
                <a:close/>
                <a:moveTo>
                  <a:pt x="59" y="1181"/>
                </a:moveTo>
                <a:cubicBezTo>
                  <a:pt x="59" y="1802"/>
                  <a:pt x="562" y="2305"/>
                  <a:pt x="1182" y="2305"/>
                </a:cubicBezTo>
                <a:cubicBezTo>
                  <a:pt x="1803" y="2305"/>
                  <a:pt x="2306" y="1802"/>
                  <a:pt x="2306" y="1181"/>
                </a:cubicBezTo>
                <a:cubicBezTo>
                  <a:pt x="2306" y="561"/>
                  <a:pt x="1803" y="58"/>
                  <a:pt x="1182" y="58"/>
                </a:cubicBezTo>
                <a:cubicBezTo>
                  <a:pt x="562" y="58"/>
                  <a:pt x="59" y="561"/>
                  <a:pt x="59" y="1181"/>
                </a:cubicBez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32"/>
          <p:cNvSpPr>
            <a:spLocks noEditPoints="1"/>
          </p:cNvSpPr>
          <p:nvPr/>
        </p:nvSpPr>
        <p:spPr bwMode="auto">
          <a:xfrm>
            <a:off x="4622826" y="2754904"/>
            <a:ext cx="37321" cy="51768"/>
          </a:xfrm>
          <a:custGeom>
            <a:avLst/>
            <a:gdLst>
              <a:gd name="T0" fmla="*/ 0 w 78"/>
              <a:gd name="T1" fmla="*/ 111 h 111"/>
              <a:gd name="T2" fmla="*/ 0 w 78"/>
              <a:gd name="T3" fmla="*/ 0 h 111"/>
              <a:gd name="T4" fmla="*/ 45 w 78"/>
              <a:gd name="T5" fmla="*/ 0 h 111"/>
              <a:gd name="T6" fmla="*/ 59 w 78"/>
              <a:gd name="T7" fmla="*/ 3 h 111"/>
              <a:gd name="T8" fmla="*/ 69 w 78"/>
              <a:gd name="T9" fmla="*/ 11 h 111"/>
              <a:gd name="T10" fmla="*/ 76 w 78"/>
              <a:gd name="T11" fmla="*/ 22 h 111"/>
              <a:gd name="T12" fmla="*/ 78 w 78"/>
              <a:gd name="T13" fmla="*/ 35 h 111"/>
              <a:gd name="T14" fmla="*/ 76 w 78"/>
              <a:gd name="T15" fmla="*/ 48 h 111"/>
              <a:gd name="T16" fmla="*/ 69 w 78"/>
              <a:gd name="T17" fmla="*/ 59 h 111"/>
              <a:gd name="T18" fmla="*/ 59 w 78"/>
              <a:gd name="T19" fmla="*/ 67 h 111"/>
              <a:gd name="T20" fmla="*/ 46 w 78"/>
              <a:gd name="T21" fmla="*/ 70 h 111"/>
              <a:gd name="T22" fmla="*/ 10 w 78"/>
              <a:gd name="T23" fmla="*/ 70 h 111"/>
              <a:gd name="T24" fmla="*/ 10 w 78"/>
              <a:gd name="T25" fmla="*/ 111 h 111"/>
              <a:gd name="T26" fmla="*/ 0 w 78"/>
              <a:gd name="T27" fmla="*/ 111 h 111"/>
              <a:gd name="T28" fmla="*/ 10 w 78"/>
              <a:gd name="T29" fmla="*/ 60 h 111"/>
              <a:gd name="T30" fmla="*/ 46 w 78"/>
              <a:gd name="T31" fmla="*/ 60 h 111"/>
              <a:gd name="T32" fmla="*/ 55 w 78"/>
              <a:gd name="T33" fmla="*/ 58 h 111"/>
              <a:gd name="T34" fmla="*/ 61 w 78"/>
              <a:gd name="T35" fmla="*/ 52 h 111"/>
              <a:gd name="T36" fmla="*/ 66 w 78"/>
              <a:gd name="T37" fmla="*/ 44 h 111"/>
              <a:gd name="T38" fmla="*/ 67 w 78"/>
              <a:gd name="T39" fmla="*/ 35 h 111"/>
              <a:gd name="T40" fmla="*/ 66 w 78"/>
              <a:gd name="T41" fmla="*/ 25 h 111"/>
              <a:gd name="T42" fmla="*/ 61 w 78"/>
              <a:gd name="T43" fmla="*/ 17 h 111"/>
              <a:gd name="T44" fmla="*/ 54 w 78"/>
              <a:gd name="T45" fmla="*/ 11 h 111"/>
              <a:gd name="T46" fmla="*/ 45 w 78"/>
              <a:gd name="T47" fmla="*/ 10 h 111"/>
              <a:gd name="T48" fmla="*/ 10 w 78"/>
              <a:gd name="T49" fmla="*/ 10 h 111"/>
              <a:gd name="T50" fmla="*/ 10 w 78"/>
              <a:gd name="T51" fmla="*/ 6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8" h="111">
                <a:moveTo>
                  <a:pt x="0" y="111"/>
                </a:move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0" y="0"/>
                  <a:pt x="55" y="1"/>
                  <a:pt x="59" y="3"/>
                </a:cubicBezTo>
                <a:cubicBezTo>
                  <a:pt x="63" y="5"/>
                  <a:pt x="66" y="8"/>
                  <a:pt x="69" y="11"/>
                </a:cubicBezTo>
                <a:cubicBezTo>
                  <a:pt x="72" y="14"/>
                  <a:pt x="74" y="18"/>
                  <a:pt x="76" y="22"/>
                </a:cubicBezTo>
                <a:cubicBezTo>
                  <a:pt x="77" y="26"/>
                  <a:pt x="78" y="30"/>
                  <a:pt x="78" y="35"/>
                </a:cubicBezTo>
                <a:cubicBezTo>
                  <a:pt x="78" y="39"/>
                  <a:pt x="78" y="44"/>
                  <a:pt x="76" y="48"/>
                </a:cubicBezTo>
                <a:cubicBezTo>
                  <a:pt x="74" y="52"/>
                  <a:pt x="72" y="56"/>
                  <a:pt x="69" y="59"/>
                </a:cubicBezTo>
                <a:cubicBezTo>
                  <a:pt x="67" y="62"/>
                  <a:pt x="63" y="65"/>
                  <a:pt x="59" y="67"/>
                </a:cubicBezTo>
                <a:cubicBezTo>
                  <a:pt x="55" y="69"/>
                  <a:pt x="51" y="70"/>
                  <a:pt x="4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0" y="111"/>
                  <a:pt x="0" y="111"/>
                  <a:pt x="0" y="111"/>
                </a:cubicBezTo>
                <a:close/>
                <a:moveTo>
                  <a:pt x="10" y="60"/>
                </a:moveTo>
                <a:cubicBezTo>
                  <a:pt x="46" y="60"/>
                  <a:pt x="46" y="60"/>
                  <a:pt x="46" y="60"/>
                </a:cubicBezTo>
                <a:cubicBezTo>
                  <a:pt x="49" y="60"/>
                  <a:pt x="52" y="59"/>
                  <a:pt x="55" y="58"/>
                </a:cubicBezTo>
                <a:cubicBezTo>
                  <a:pt x="57" y="57"/>
                  <a:pt x="60" y="55"/>
                  <a:pt x="61" y="52"/>
                </a:cubicBezTo>
                <a:cubicBezTo>
                  <a:pt x="63" y="50"/>
                  <a:pt x="65" y="47"/>
                  <a:pt x="66" y="44"/>
                </a:cubicBezTo>
                <a:cubicBezTo>
                  <a:pt x="67" y="41"/>
                  <a:pt x="67" y="38"/>
                  <a:pt x="67" y="35"/>
                </a:cubicBezTo>
                <a:cubicBezTo>
                  <a:pt x="67" y="31"/>
                  <a:pt x="67" y="28"/>
                  <a:pt x="66" y="25"/>
                </a:cubicBezTo>
                <a:cubicBezTo>
                  <a:pt x="64" y="22"/>
                  <a:pt x="63" y="19"/>
                  <a:pt x="61" y="17"/>
                </a:cubicBezTo>
                <a:cubicBezTo>
                  <a:pt x="59" y="15"/>
                  <a:pt x="56" y="13"/>
                  <a:pt x="54" y="11"/>
                </a:cubicBezTo>
                <a:cubicBezTo>
                  <a:pt x="51" y="10"/>
                  <a:pt x="48" y="10"/>
                  <a:pt x="4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0"/>
                  <a:pt x="10" y="60"/>
                  <a:pt x="10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33"/>
          <p:cNvSpPr>
            <a:spLocks noEditPoints="1"/>
          </p:cNvSpPr>
          <p:nvPr/>
        </p:nvSpPr>
        <p:spPr bwMode="auto">
          <a:xfrm>
            <a:off x="4663758" y="2768147"/>
            <a:ext cx="38525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1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6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1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9" y="71"/>
                  <a:pt x="61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4" y="67"/>
                  <a:pt x="73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1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3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4"/>
          <p:cNvSpPr/>
          <p:nvPr/>
        </p:nvSpPr>
        <p:spPr bwMode="auto">
          <a:xfrm>
            <a:off x="4709507" y="2753700"/>
            <a:ext cx="14447" cy="52972"/>
          </a:xfrm>
          <a:custGeom>
            <a:avLst/>
            <a:gdLst>
              <a:gd name="T0" fmla="*/ 0 w 30"/>
              <a:gd name="T1" fmla="*/ 0 h 115"/>
              <a:gd name="T2" fmla="*/ 11 w 30"/>
              <a:gd name="T3" fmla="*/ 0 h 115"/>
              <a:gd name="T4" fmla="*/ 11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6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1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3" y="105"/>
                  <a:pt x="24" y="104"/>
                </a:cubicBezTo>
                <a:cubicBezTo>
                  <a:pt x="26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6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35"/>
          <p:cNvSpPr/>
          <p:nvPr/>
        </p:nvSpPr>
        <p:spPr bwMode="auto">
          <a:xfrm>
            <a:off x="4729974" y="2753700"/>
            <a:ext cx="14447" cy="52972"/>
          </a:xfrm>
          <a:custGeom>
            <a:avLst/>
            <a:gdLst>
              <a:gd name="T0" fmla="*/ 0 w 31"/>
              <a:gd name="T1" fmla="*/ 0 h 115"/>
              <a:gd name="T2" fmla="*/ 11 w 31"/>
              <a:gd name="T3" fmla="*/ 0 h 115"/>
              <a:gd name="T4" fmla="*/ 11 w 31"/>
              <a:gd name="T5" fmla="*/ 95 h 115"/>
              <a:gd name="T6" fmla="*/ 13 w 31"/>
              <a:gd name="T7" fmla="*/ 102 h 115"/>
              <a:gd name="T8" fmla="*/ 20 w 31"/>
              <a:gd name="T9" fmla="*/ 105 h 115"/>
              <a:gd name="T10" fmla="*/ 24 w 31"/>
              <a:gd name="T11" fmla="*/ 104 h 115"/>
              <a:gd name="T12" fmla="*/ 29 w 31"/>
              <a:gd name="T13" fmla="*/ 103 h 115"/>
              <a:gd name="T14" fmla="*/ 31 w 31"/>
              <a:gd name="T15" fmla="*/ 112 h 115"/>
              <a:gd name="T16" fmla="*/ 23 w 31"/>
              <a:gd name="T17" fmla="*/ 114 h 115"/>
              <a:gd name="T18" fmla="*/ 16 w 31"/>
              <a:gd name="T19" fmla="*/ 115 h 115"/>
              <a:gd name="T20" fmla="*/ 5 w 31"/>
              <a:gd name="T21" fmla="*/ 110 h 115"/>
              <a:gd name="T22" fmla="*/ 0 w 31"/>
              <a:gd name="T23" fmla="*/ 99 h 115"/>
              <a:gd name="T24" fmla="*/ 0 w 31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2" y="105"/>
                  <a:pt x="23" y="105"/>
                  <a:pt x="24" y="104"/>
                </a:cubicBezTo>
                <a:cubicBezTo>
                  <a:pt x="26" y="104"/>
                  <a:pt x="27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3"/>
                  <a:pt x="26" y="113"/>
                  <a:pt x="23" y="114"/>
                </a:cubicBezTo>
                <a:cubicBezTo>
                  <a:pt x="21" y="114"/>
                  <a:pt x="18" y="115"/>
                  <a:pt x="16" y="115"/>
                </a:cubicBezTo>
                <a:cubicBezTo>
                  <a:pt x="11" y="115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36"/>
          <p:cNvSpPr>
            <a:spLocks noEditPoints="1"/>
          </p:cNvSpPr>
          <p:nvPr/>
        </p:nvSpPr>
        <p:spPr bwMode="auto">
          <a:xfrm>
            <a:off x="4746828" y="2768147"/>
            <a:ext cx="37321" cy="38525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2 h 84"/>
              <a:gd name="T22" fmla="*/ 77 w 80"/>
              <a:gd name="T23" fmla="*/ 26 h 84"/>
              <a:gd name="T24" fmla="*/ 80 w 80"/>
              <a:gd name="T25" fmla="*/ 42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0 w 80"/>
              <a:gd name="T35" fmla="*/ 67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8 h 84"/>
              <a:gd name="T54" fmla="*/ 52 w 80"/>
              <a:gd name="T55" fmla="*/ 83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6 h 84"/>
              <a:gd name="T64" fmla="*/ 51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6 h 84"/>
              <a:gd name="T72" fmla="*/ 13 w 80"/>
              <a:gd name="T73" fmla="*/ 26 h 84"/>
              <a:gd name="T74" fmla="*/ 11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9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6" y="3"/>
                </a:cubicBezTo>
                <a:cubicBezTo>
                  <a:pt x="61" y="6"/>
                  <a:pt x="66" y="9"/>
                  <a:pt x="69" y="12"/>
                </a:cubicBezTo>
                <a:cubicBezTo>
                  <a:pt x="73" y="16"/>
                  <a:pt x="75" y="21"/>
                  <a:pt x="77" y="26"/>
                </a:cubicBezTo>
                <a:cubicBezTo>
                  <a:pt x="79" y="31"/>
                  <a:pt x="80" y="36"/>
                  <a:pt x="80" y="42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5" y="62"/>
                  <a:pt x="18" y="65"/>
                  <a:pt x="20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3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3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7" y="74"/>
                  <a:pt x="65" y="77"/>
                  <a:pt x="62" y="78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1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6" y="8"/>
                  <a:pt x="33" y="9"/>
                  <a:pt x="29" y="10"/>
                </a:cubicBezTo>
                <a:cubicBezTo>
                  <a:pt x="26" y="12"/>
                  <a:pt x="22" y="14"/>
                  <a:pt x="20" y="16"/>
                </a:cubicBezTo>
                <a:cubicBezTo>
                  <a:pt x="17" y="19"/>
                  <a:pt x="15" y="22"/>
                  <a:pt x="13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7"/>
          <p:cNvSpPr/>
          <p:nvPr/>
        </p:nvSpPr>
        <p:spPr bwMode="auto">
          <a:xfrm>
            <a:off x="4792577" y="2768147"/>
            <a:ext cx="31302" cy="38525"/>
          </a:xfrm>
          <a:custGeom>
            <a:avLst/>
            <a:gdLst>
              <a:gd name="T0" fmla="*/ 68 w 68"/>
              <a:gd name="T1" fmla="*/ 83 h 83"/>
              <a:gd name="T2" fmla="*/ 57 w 68"/>
              <a:gd name="T3" fmla="*/ 83 h 83"/>
              <a:gd name="T4" fmla="*/ 57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0 w 68"/>
              <a:gd name="T17" fmla="*/ 33 h 83"/>
              <a:gd name="T18" fmla="*/ 10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9 w 68"/>
              <a:gd name="T25" fmla="*/ 1 h 83"/>
              <a:gd name="T26" fmla="*/ 9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2 h 83"/>
              <a:gd name="T34" fmla="*/ 63 w 68"/>
              <a:gd name="T35" fmla="*/ 9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7" y="83"/>
                  <a:pt x="57" y="83"/>
                  <a:pt x="57" y="83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28"/>
                  <a:pt x="56" y="21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2"/>
                  <a:pt x="25" y="14"/>
                  <a:pt x="22" y="16"/>
                </a:cubicBezTo>
                <a:cubicBezTo>
                  <a:pt x="19" y="18"/>
                  <a:pt x="17" y="21"/>
                  <a:pt x="15" y="24"/>
                </a:cubicBezTo>
                <a:cubicBezTo>
                  <a:pt x="13" y="26"/>
                  <a:pt x="11" y="30"/>
                  <a:pt x="10" y="33"/>
                </a:cubicBezTo>
                <a:cubicBezTo>
                  <a:pt x="10" y="83"/>
                  <a:pt x="10" y="83"/>
                  <a:pt x="1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8" y="0"/>
                  <a:pt x="52" y="1"/>
                  <a:pt x="55" y="2"/>
                </a:cubicBezTo>
                <a:cubicBezTo>
                  <a:pt x="58" y="4"/>
                  <a:pt x="61" y="6"/>
                  <a:pt x="63" y="9"/>
                </a:cubicBezTo>
                <a:cubicBezTo>
                  <a:pt x="65" y="12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8"/>
          <p:cNvSpPr/>
          <p:nvPr/>
        </p:nvSpPr>
        <p:spPr bwMode="auto">
          <a:xfrm>
            <a:off x="4831102" y="2756108"/>
            <a:ext cx="21670" cy="50564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7 h 110"/>
              <a:gd name="T6" fmla="*/ 35 w 47"/>
              <a:gd name="T7" fmla="*/ 109 h 110"/>
              <a:gd name="T8" fmla="*/ 28 w 47"/>
              <a:gd name="T9" fmla="*/ 110 h 110"/>
              <a:gd name="T10" fmla="*/ 22 w 47"/>
              <a:gd name="T11" fmla="*/ 109 h 110"/>
              <a:gd name="T12" fmla="*/ 16 w 47"/>
              <a:gd name="T13" fmla="*/ 106 h 110"/>
              <a:gd name="T14" fmla="*/ 13 w 47"/>
              <a:gd name="T15" fmla="*/ 101 h 110"/>
              <a:gd name="T16" fmla="*/ 11 w 47"/>
              <a:gd name="T17" fmla="*/ 94 h 110"/>
              <a:gd name="T18" fmla="*/ 11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1 w 47"/>
              <a:gd name="T25" fmla="*/ 27 h 110"/>
              <a:gd name="T26" fmla="*/ 11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1 w 47"/>
              <a:gd name="T33" fmla="*/ 27 h 110"/>
              <a:gd name="T34" fmla="*/ 41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2 w 47"/>
              <a:gd name="T43" fmla="*/ 100 h 110"/>
              <a:gd name="T44" fmla="*/ 40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2" y="107"/>
                  <a:pt x="40" y="107"/>
                </a:cubicBezTo>
                <a:cubicBezTo>
                  <a:pt x="38" y="108"/>
                  <a:pt x="37" y="108"/>
                  <a:pt x="35" y="109"/>
                </a:cubicBezTo>
                <a:cubicBezTo>
                  <a:pt x="33" y="109"/>
                  <a:pt x="31" y="110"/>
                  <a:pt x="28" y="110"/>
                </a:cubicBezTo>
                <a:cubicBezTo>
                  <a:pt x="26" y="110"/>
                  <a:pt x="24" y="109"/>
                  <a:pt x="22" y="109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5" y="100"/>
                  <a:pt x="37" y="99"/>
                  <a:pt x="40" y="98"/>
                </a:cubicBezTo>
                <a:cubicBezTo>
                  <a:pt x="42" y="97"/>
                  <a:pt x="43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9"/>
          <p:cNvSpPr>
            <a:spLocks noEditPoints="1"/>
          </p:cNvSpPr>
          <p:nvPr/>
        </p:nvSpPr>
        <p:spPr bwMode="auto">
          <a:xfrm>
            <a:off x="4855180" y="2768147"/>
            <a:ext cx="38525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4 w 81"/>
              <a:gd name="T7" fmla="*/ 58 h 84"/>
              <a:gd name="T8" fmla="*/ 0 w 81"/>
              <a:gd name="T9" fmla="*/ 42 h 84"/>
              <a:gd name="T10" fmla="*/ 4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2 w 81"/>
              <a:gd name="T31" fmla="*/ 46 h 84"/>
              <a:gd name="T32" fmla="*/ 15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2 w 81"/>
              <a:gd name="T39" fmla="*/ 76 h 84"/>
              <a:gd name="T40" fmla="*/ 49 w 81"/>
              <a:gd name="T41" fmla="*/ 75 h 84"/>
              <a:gd name="T42" fmla="*/ 57 w 81"/>
              <a:gd name="T43" fmla="*/ 72 h 84"/>
              <a:gd name="T44" fmla="*/ 63 w 81"/>
              <a:gd name="T45" fmla="*/ 67 h 84"/>
              <a:gd name="T46" fmla="*/ 67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3 w 81"/>
              <a:gd name="T53" fmla="*/ 78 h 84"/>
              <a:gd name="T54" fmla="*/ 53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1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6" y="75"/>
                  <a:pt x="12" y="72"/>
                </a:cubicBezTo>
                <a:cubicBezTo>
                  <a:pt x="8" y="68"/>
                  <a:pt x="6" y="63"/>
                  <a:pt x="4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4" y="26"/>
                </a:cubicBezTo>
                <a:cubicBezTo>
                  <a:pt x="6" y="21"/>
                  <a:pt x="8" y="16"/>
                  <a:pt x="12" y="12"/>
                </a:cubicBezTo>
                <a:cubicBezTo>
                  <a:pt x="16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4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50"/>
                  <a:pt x="13" y="54"/>
                  <a:pt x="15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2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7" y="72"/>
                </a:cubicBezTo>
                <a:cubicBezTo>
                  <a:pt x="59" y="71"/>
                  <a:pt x="61" y="69"/>
                  <a:pt x="63" y="67"/>
                </a:cubicBezTo>
                <a:cubicBezTo>
                  <a:pt x="64" y="66"/>
                  <a:pt x="66" y="64"/>
                  <a:pt x="67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5" y="67"/>
                  <a:pt x="73" y="70"/>
                  <a:pt x="70" y="72"/>
                </a:cubicBezTo>
                <a:cubicBezTo>
                  <a:pt x="68" y="74"/>
                  <a:pt x="66" y="77"/>
                  <a:pt x="63" y="78"/>
                </a:cubicBezTo>
                <a:cubicBezTo>
                  <a:pt x="60" y="80"/>
                  <a:pt x="56" y="82"/>
                  <a:pt x="53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1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3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40"/>
          <p:cNvSpPr/>
          <p:nvPr/>
        </p:nvSpPr>
        <p:spPr bwMode="auto">
          <a:xfrm>
            <a:off x="4897316" y="2768147"/>
            <a:ext cx="31302" cy="38525"/>
          </a:xfrm>
          <a:custGeom>
            <a:avLst/>
            <a:gdLst>
              <a:gd name="T0" fmla="*/ 35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50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1 w 66"/>
              <a:gd name="T27" fmla="*/ 38 h 84"/>
              <a:gd name="T28" fmla="*/ 6 w 66"/>
              <a:gd name="T29" fmla="*/ 33 h 84"/>
              <a:gd name="T30" fmla="*/ 4 w 66"/>
              <a:gd name="T31" fmla="*/ 25 h 84"/>
              <a:gd name="T32" fmla="*/ 7 w 66"/>
              <a:gd name="T33" fmla="*/ 14 h 84"/>
              <a:gd name="T34" fmla="*/ 13 w 66"/>
              <a:gd name="T35" fmla="*/ 6 h 84"/>
              <a:gd name="T36" fmla="*/ 23 w 66"/>
              <a:gd name="T37" fmla="*/ 2 h 84"/>
              <a:gd name="T38" fmla="*/ 35 w 66"/>
              <a:gd name="T39" fmla="*/ 0 h 84"/>
              <a:gd name="T40" fmla="*/ 52 w 66"/>
              <a:gd name="T41" fmla="*/ 3 h 84"/>
              <a:gd name="T42" fmla="*/ 64 w 66"/>
              <a:gd name="T43" fmla="*/ 11 h 84"/>
              <a:gd name="T44" fmla="*/ 59 w 66"/>
              <a:gd name="T45" fmla="*/ 17 h 84"/>
              <a:gd name="T46" fmla="*/ 48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5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8 w 66"/>
              <a:gd name="T75" fmla="*/ 78 h 84"/>
              <a:gd name="T76" fmla="*/ 35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5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5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9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6"/>
                  <a:pt x="56" y="61"/>
                </a:cubicBezTo>
                <a:cubicBezTo>
                  <a:pt x="56" y="58"/>
                  <a:pt x="55" y="57"/>
                  <a:pt x="54" y="55"/>
                </a:cubicBezTo>
                <a:cubicBezTo>
                  <a:pt x="53" y="54"/>
                  <a:pt x="52" y="52"/>
                  <a:pt x="50" y="51"/>
                </a:cubicBezTo>
                <a:cubicBezTo>
                  <a:pt x="48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7" y="44"/>
                  <a:pt x="23" y="43"/>
                  <a:pt x="19" y="42"/>
                </a:cubicBezTo>
                <a:cubicBezTo>
                  <a:pt x="16" y="41"/>
                  <a:pt x="13" y="39"/>
                  <a:pt x="11" y="38"/>
                </a:cubicBezTo>
                <a:cubicBezTo>
                  <a:pt x="9" y="37"/>
                  <a:pt x="7" y="35"/>
                  <a:pt x="6" y="33"/>
                </a:cubicBezTo>
                <a:cubicBezTo>
                  <a:pt x="5" y="30"/>
                  <a:pt x="4" y="28"/>
                  <a:pt x="4" y="25"/>
                </a:cubicBezTo>
                <a:cubicBezTo>
                  <a:pt x="4" y="21"/>
                  <a:pt x="5" y="17"/>
                  <a:pt x="7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3"/>
                  <a:pt x="23" y="2"/>
                </a:cubicBezTo>
                <a:cubicBezTo>
                  <a:pt x="26" y="0"/>
                  <a:pt x="30" y="0"/>
                  <a:pt x="35" y="0"/>
                </a:cubicBezTo>
                <a:cubicBezTo>
                  <a:pt x="41" y="0"/>
                  <a:pt x="46" y="1"/>
                  <a:pt x="52" y="3"/>
                </a:cubicBezTo>
                <a:cubicBezTo>
                  <a:pt x="57" y="5"/>
                  <a:pt x="61" y="8"/>
                  <a:pt x="64" y="11"/>
                </a:cubicBezTo>
                <a:cubicBezTo>
                  <a:pt x="59" y="17"/>
                  <a:pt x="59" y="17"/>
                  <a:pt x="59" y="17"/>
                </a:cubicBezTo>
                <a:cubicBezTo>
                  <a:pt x="56" y="14"/>
                  <a:pt x="52" y="12"/>
                  <a:pt x="48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5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1" y="33"/>
                  <a:pt x="23" y="34"/>
                  <a:pt x="25" y="34"/>
                </a:cubicBezTo>
                <a:cubicBezTo>
                  <a:pt x="28" y="35"/>
                  <a:pt x="31" y="36"/>
                  <a:pt x="35" y="37"/>
                </a:cubicBezTo>
                <a:cubicBezTo>
                  <a:pt x="40" y="38"/>
                  <a:pt x="44" y="39"/>
                  <a:pt x="48" y="41"/>
                </a:cubicBezTo>
                <a:cubicBezTo>
                  <a:pt x="52" y="42"/>
                  <a:pt x="56" y="43"/>
                  <a:pt x="58" y="45"/>
                </a:cubicBezTo>
                <a:cubicBezTo>
                  <a:pt x="61" y="47"/>
                  <a:pt x="63" y="49"/>
                  <a:pt x="64" y="51"/>
                </a:cubicBezTo>
                <a:cubicBezTo>
                  <a:pt x="66" y="53"/>
                  <a:pt x="66" y="56"/>
                  <a:pt x="66" y="60"/>
                </a:cubicBezTo>
                <a:cubicBezTo>
                  <a:pt x="66" y="67"/>
                  <a:pt x="63" y="73"/>
                  <a:pt x="58" y="78"/>
                </a:cubicBezTo>
                <a:cubicBezTo>
                  <a:pt x="52" y="82"/>
                  <a:pt x="44" y="84"/>
                  <a:pt x="35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41"/>
          <p:cNvSpPr>
            <a:spLocks noEditPoints="1"/>
          </p:cNvSpPr>
          <p:nvPr/>
        </p:nvSpPr>
        <p:spPr bwMode="auto">
          <a:xfrm>
            <a:off x="4934638" y="2768147"/>
            <a:ext cx="37321" cy="54176"/>
          </a:xfrm>
          <a:custGeom>
            <a:avLst/>
            <a:gdLst>
              <a:gd name="T0" fmla="*/ 37 w 82"/>
              <a:gd name="T1" fmla="*/ 84 h 116"/>
              <a:gd name="T2" fmla="*/ 22 w 82"/>
              <a:gd name="T3" fmla="*/ 81 h 116"/>
              <a:gd name="T4" fmla="*/ 10 w 82"/>
              <a:gd name="T5" fmla="*/ 71 h 116"/>
              <a:gd name="T6" fmla="*/ 3 w 82"/>
              <a:gd name="T7" fmla="*/ 58 h 116"/>
              <a:gd name="T8" fmla="*/ 0 w 82"/>
              <a:gd name="T9" fmla="*/ 42 h 116"/>
              <a:gd name="T10" fmla="*/ 3 w 82"/>
              <a:gd name="T11" fmla="*/ 26 h 116"/>
              <a:gd name="T12" fmla="*/ 11 w 82"/>
              <a:gd name="T13" fmla="*/ 13 h 116"/>
              <a:gd name="T14" fmla="*/ 24 w 82"/>
              <a:gd name="T15" fmla="*/ 3 h 116"/>
              <a:gd name="T16" fmla="*/ 39 w 82"/>
              <a:gd name="T17" fmla="*/ 0 h 116"/>
              <a:gd name="T18" fmla="*/ 48 w 82"/>
              <a:gd name="T19" fmla="*/ 1 h 116"/>
              <a:gd name="T20" fmla="*/ 56 w 82"/>
              <a:gd name="T21" fmla="*/ 5 h 116"/>
              <a:gd name="T22" fmla="*/ 63 w 82"/>
              <a:gd name="T23" fmla="*/ 10 h 116"/>
              <a:gd name="T24" fmla="*/ 69 w 82"/>
              <a:gd name="T25" fmla="*/ 17 h 116"/>
              <a:gd name="T26" fmla="*/ 69 w 82"/>
              <a:gd name="T27" fmla="*/ 1 h 116"/>
              <a:gd name="T28" fmla="*/ 78 w 82"/>
              <a:gd name="T29" fmla="*/ 1 h 116"/>
              <a:gd name="T30" fmla="*/ 78 w 82"/>
              <a:gd name="T31" fmla="*/ 102 h 116"/>
              <a:gd name="T32" fmla="*/ 82 w 82"/>
              <a:gd name="T33" fmla="*/ 106 h 116"/>
              <a:gd name="T34" fmla="*/ 82 w 82"/>
              <a:gd name="T35" fmla="*/ 115 h 116"/>
              <a:gd name="T36" fmla="*/ 79 w 82"/>
              <a:gd name="T37" fmla="*/ 116 h 116"/>
              <a:gd name="T38" fmla="*/ 76 w 82"/>
              <a:gd name="T39" fmla="*/ 116 h 116"/>
              <a:gd name="T40" fmla="*/ 70 w 82"/>
              <a:gd name="T41" fmla="*/ 113 h 116"/>
              <a:gd name="T42" fmla="*/ 68 w 82"/>
              <a:gd name="T43" fmla="*/ 106 h 116"/>
              <a:gd name="T44" fmla="*/ 68 w 82"/>
              <a:gd name="T45" fmla="*/ 66 h 116"/>
              <a:gd name="T46" fmla="*/ 54 w 82"/>
              <a:gd name="T47" fmla="*/ 79 h 116"/>
              <a:gd name="T48" fmla="*/ 37 w 82"/>
              <a:gd name="T49" fmla="*/ 84 h 116"/>
              <a:gd name="T50" fmla="*/ 40 w 82"/>
              <a:gd name="T51" fmla="*/ 75 h 116"/>
              <a:gd name="T52" fmla="*/ 49 w 82"/>
              <a:gd name="T53" fmla="*/ 73 h 116"/>
              <a:gd name="T54" fmla="*/ 57 w 82"/>
              <a:gd name="T55" fmla="*/ 69 h 116"/>
              <a:gd name="T56" fmla="*/ 63 w 82"/>
              <a:gd name="T57" fmla="*/ 63 h 116"/>
              <a:gd name="T58" fmla="*/ 68 w 82"/>
              <a:gd name="T59" fmla="*/ 56 h 116"/>
              <a:gd name="T60" fmla="*/ 68 w 82"/>
              <a:gd name="T61" fmla="*/ 30 h 116"/>
              <a:gd name="T62" fmla="*/ 64 w 82"/>
              <a:gd name="T63" fmla="*/ 22 h 116"/>
              <a:gd name="T64" fmla="*/ 58 w 82"/>
              <a:gd name="T65" fmla="*/ 16 h 116"/>
              <a:gd name="T66" fmla="*/ 50 w 82"/>
              <a:gd name="T67" fmla="*/ 11 h 116"/>
              <a:gd name="T68" fmla="*/ 41 w 82"/>
              <a:gd name="T69" fmla="*/ 9 h 116"/>
              <a:gd name="T70" fmla="*/ 29 w 82"/>
              <a:gd name="T71" fmla="*/ 12 h 116"/>
              <a:gd name="T72" fmla="*/ 19 w 82"/>
              <a:gd name="T73" fmla="*/ 20 h 116"/>
              <a:gd name="T74" fmla="*/ 13 w 82"/>
              <a:gd name="T75" fmla="*/ 30 h 116"/>
              <a:gd name="T76" fmla="*/ 11 w 82"/>
              <a:gd name="T77" fmla="*/ 42 h 116"/>
              <a:gd name="T78" fmla="*/ 13 w 82"/>
              <a:gd name="T79" fmla="*/ 55 h 116"/>
              <a:gd name="T80" fmla="*/ 19 w 82"/>
              <a:gd name="T81" fmla="*/ 65 h 116"/>
              <a:gd name="T82" fmla="*/ 28 w 82"/>
              <a:gd name="T83" fmla="*/ 72 h 116"/>
              <a:gd name="T84" fmla="*/ 40 w 82"/>
              <a:gd name="T85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" h="116">
                <a:moveTo>
                  <a:pt x="37" y="84"/>
                </a:moveTo>
                <a:cubicBezTo>
                  <a:pt x="31" y="84"/>
                  <a:pt x="26" y="83"/>
                  <a:pt x="22" y="81"/>
                </a:cubicBezTo>
                <a:cubicBezTo>
                  <a:pt x="17" y="78"/>
                  <a:pt x="13" y="75"/>
                  <a:pt x="10" y="71"/>
                </a:cubicBezTo>
                <a:cubicBezTo>
                  <a:pt x="7" y="67"/>
                  <a:pt x="4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3"/>
                </a:cubicBezTo>
                <a:cubicBezTo>
                  <a:pt x="15" y="9"/>
                  <a:pt x="19" y="6"/>
                  <a:pt x="24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2" y="0"/>
                  <a:pt x="45" y="0"/>
                  <a:pt x="48" y="1"/>
                </a:cubicBezTo>
                <a:cubicBezTo>
                  <a:pt x="51" y="2"/>
                  <a:pt x="54" y="3"/>
                  <a:pt x="56" y="5"/>
                </a:cubicBezTo>
                <a:cubicBezTo>
                  <a:pt x="59" y="6"/>
                  <a:pt x="61" y="8"/>
                  <a:pt x="63" y="10"/>
                </a:cubicBezTo>
                <a:cubicBezTo>
                  <a:pt x="65" y="12"/>
                  <a:pt x="67" y="15"/>
                  <a:pt x="69" y="17"/>
                </a:cubicBezTo>
                <a:cubicBezTo>
                  <a:pt x="69" y="1"/>
                  <a:pt x="69" y="1"/>
                  <a:pt x="6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5"/>
                  <a:pt x="80" y="106"/>
                  <a:pt x="82" y="106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6"/>
                  <a:pt x="80" y="116"/>
                  <a:pt x="79" y="116"/>
                </a:cubicBezTo>
                <a:cubicBezTo>
                  <a:pt x="78" y="116"/>
                  <a:pt x="77" y="116"/>
                  <a:pt x="76" y="116"/>
                </a:cubicBezTo>
                <a:cubicBezTo>
                  <a:pt x="74" y="115"/>
                  <a:pt x="72" y="114"/>
                  <a:pt x="70" y="113"/>
                </a:cubicBezTo>
                <a:cubicBezTo>
                  <a:pt x="69" y="111"/>
                  <a:pt x="68" y="109"/>
                  <a:pt x="68" y="106"/>
                </a:cubicBezTo>
                <a:cubicBezTo>
                  <a:pt x="68" y="66"/>
                  <a:pt x="68" y="66"/>
                  <a:pt x="68" y="66"/>
                </a:cubicBezTo>
                <a:cubicBezTo>
                  <a:pt x="64" y="72"/>
                  <a:pt x="59" y="76"/>
                  <a:pt x="54" y="79"/>
                </a:cubicBezTo>
                <a:cubicBezTo>
                  <a:pt x="49" y="83"/>
                  <a:pt x="43" y="84"/>
                  <a:pt x="37" y="84"/>
                </a:cubicBezTo>
                <a:close/>
                <a:moveTo>
                  <a:pt x="40" y="75"/>
                </a:moveTo>
                <a:cubicBezTo>
                  <a:pt x="43" y="75"/>
                  <a:pt x="46" y="74"/>
                  <a:pt x="49" y="73"/>
                </a:cubicBezTo>
                <a:cubicBezTo>
                  <a:pt x="52" y="72"/>
                  <a:pt x="54" y="71"/>
                  <a:pt x="57" y="69"/>
                </a:cubicBezTo>
                <a:cubicBezTo>
                  <a:pt x="59" y="67"/>
                  <a:pt x="61" y="65"/>
                  <a:pt x="63" y="63"/>
                </a:cubicBezTo>
                <a:cubicBezTo>
                  <a:pt x="65" y="61"/>
                  <a:pt x="66" y="58"/>
                  <a:pt x="68" y="56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28"/>
                  <a:pt x="66" y="25"/>
                  <a:pt x="64" y="22"/>
                </a:cubicBezTo>
                <a:cubicBezTo>
                  <a:pt x="63" y="20"/>
                  <a:pt x="61" y="18"/>
                  <a:pt x="58" y="16"/>
                </a:cubicBezTo>
                <a:cubicBezTo>
                  <a:pt x="55" y="14"/>
                  <a:pt x="53" y="12"/>
                  <a:pt x="50" y="11"/>
                </a:cubicBezTo>
                <a:cubicBezTo>
                  <a:pt x="47" y="10"/>
                  <a:pt x="44" y="9"/>
                  <a:pt x="41" y="9"/>
                </a:cubicBezTo>
                <a:cubicBezTo>
                  <a:pt x="36" y="9"/>
                  <a:pt x="32" y="10"/>
                  <a:pt x="29" y="12"/>
                </a:cubicBezTo>
                <a:cubicBezTo>
                  <a:pt x="25" y="14"/>
                  <a:pt x="22" y="16"/>
                  <a:pt x="19" y="20"/>
                </a:cubicBezTo>
                <a:cubicBezTo>
                  <a:pt x="17" y="23"/>
                  <a:pt x="14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7"/>
                  <a:pt x="12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2" y="68"/>
                  <a:pt x="25" y="70"/>
                  <a:pt x="28" y="72"/>
                </a:cubicBezTo>
                <a:cubicBezTo>
                  <a:pt x="32" y="74"/>
                  <a:pt x="36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42"/>
          <p:cNvSpPr/>
          <p:nvPr/>
        </p:nvSpPr>
        <p:spPr bwMode="auto">
          <a:xfrm>
            <a:off x="4981590" y="2768147"/>
            <a:ext cx="33709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29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1 h 83"/>
              <a:gd name="T22" fmla="*/ 59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1" y="80"/>
                  <a:pt x="6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29" y="74"/>
                </a:cubicBezTo>
                <a:cubicBezTo>
                  <a:pt x="32" y="74"/>
                  <a:pt x="36" y="73"/>
                  <a:pt x="39" y="72"/>
                </a:cubicBezTo>
                <a:cubicBezTo>
                  <a:pt x="42" y="71"/>
                  <a:pt x="44" y="70"/>
                  <a:pt x="47" y="68"/>
                </a:cubicBezTo>
                <a:cubicBezTo>
                  <a:pt x="49" y="66"/>
                  <a:pt x="52" y="63"/>
                  <a:pt x="54" y="61"/>
                </a:cubicBezTo>
                <a:cubicBezTo>
                  <a:pt x="56" y="58"/>
                  <a:pt x="57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9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2" y="74"/>
                  <a:pt x="46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43"/>
          <p:cNvSpPr>
            <a:spLocks noEditPoints="1"/>
          </p:cNvSpPr>
          <p:nvPr/>
        </p:nvSpPr>
        <p:spPr bwMode="auto">
          <a:xfrm>
            <a:off x="5022523" y="2768147"/>
            <a:ext cx="37321" cy="38525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7 w 80"/>
              <a:gd name="T19" fmla="*/ 3 h 84"/>
              <a:gd name="T20" fmla="*/ 69 w 80"/>
              <a:gd name="T21" fmla="*/ 12 h 84"/>
              <a:gd name="T22" fmla="*/ 77 w 80"/>
              <a:gd name="T23" fmla="*/ 26 h 84"/>
              <a:gd name="T24" fmla="*/ 80 w 80"/>
              <a:gd name="T25" fmla="*/ 42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0 w 80"/>
              <a:gd name="T35" fmla="*/ 67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8 h 84"/>
              <a:gd name="T54" fmla="*/ 52 w 80"/>
              <a:gd name="T55" fmla="*/ 83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6 h 84"/>
              <a:gd name="T64" fmla="*/ 52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6 h 84"/>
              <a:gd name="T72" fmla="*/ 13 w 80"/>
              <a:gd name="T73" fmla="*/ 26 h 84"/>
              <a:gd name="T74" fmla="*/ 11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9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1" y="6"/>
                  <a:pt x="66" y="9"/>
                  <a:pt x="69" y="12"/>
                </a:cubicBezTo>
                <a:cubicBezTo>
                  <a:pt x="73" y="16"/>
                  <a:pt x="76" y="21"/>
                  <a:pt x="77" y="26"/>
                </a:cubicBezTo>
                <a:cubicBezTo>
                  <a:pt x="79" y="31"/>
                  <a:pt x="80" y="36"/>
                  <a:pt x="80" y="42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0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3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7" y="74"/>
                  <a:pt x="65" y="77"/>
                  <a:pt x="62" y="78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6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3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44"/>
          <p:cNvSpPr>
            <a:spLocks noEditPoints="1"/>
          </p:cNvSpPr>
          <p:nvPr/>
        </p:nvSpPr>
        <p:spPr bwMode="auto">
          <a:xfrm>
            <a:off x="5083922" y="2768147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45"/>
          <p:cNvSpPr>
            <a:spLocks noEditPoints="1"/>
          </p:cNvSpPr>
          <p:nvPr/>
        </p:nvSpPr>
        <p:spPr bwMode="auto">
          <a:xfrm>
            <a:off x="5127263" y="2768147"/>
            <a:ext cx="36117" cy="54176"/>
          </a:xfrm>
          <a:custGeom>
            <a:avLst/>
            <a:gdLst>
              <a:gd name="T0" fmla="*/ 38 w 78"/>
              <a:gd name="T1" fmla="*/ 84 h 117"/>
              <a:gd name="T2" fmla="*/ 22 w 78"/>
              <a:gd name="T3" fmla="*/ 80 h 117"/>
              <a:gd name="T4" fmla="*/ 10 w 78"/>
              <a:gd name="T5" fmla="*/ 71 h 117"/>
              <a:gd name="T6" fmla="*/ 2 w 78"/>
              <a:gd name="T7" fmla="*/ 58 h 117"/>
              <a:gd name="T8" fmla="*/ 0 w 78"/>
              <a:gd name="T9" fmla="*/ 42 h 117"/>
              <a:gd name="T10" fmla="*/ 2 w 78"/>
              <a:gd name="T11" fmla="*/ 26 h 117"/>
              <a:gd name="T12" fmla="*/ 10 w 78"/>
              <a:gd name="T13" fmla="*/ 13 h 117"/>
              <a:gd name="T14" fmla="*/ 22 w 78"/>
              <a:gd name="T15" fmla="*/ 3 h 117"/>
              <a:gd name="T16" fmla="*/ 37 w 78"/>
              <a:gd name="T17" fmla="*/ 0 h 117"/>
              <a:gd name="T18" fmla="*/ 55 w 78"/>
              <a:gd name="T19" fmla="*/ 5 h 117"/>
              <a:gd name="T20" fmla="*/ 69 w 78"/>
              <a:gd name="T21" fmla="*/ 18 h 117"/>
              <a:gd name="T22" fmla="*/ 69 w 78"/>
              <a:gd name="T23" fmla="*/ 1 h 117"/>
              <a:gd name="T24" fmla="*/ 78 w 78"/>
              <a:gd name="T25" fmla="*/ 1 h 117"/>
              <a:gd name="T26" fmla="*/ 78 w 78"/>
              <a:gd name="T27" fmla="*/ 83 h 117"/>
              <a:gd name="T28" fmla="*/ 75 w 78"/>
              <a:gd name="T29" fmla="*/ 98 h 117"/>
              <a:gd name="T30" fmla="*/ 66 w 78"/>
              <a:gd name="T31" fmla="*/ 109 h 117"/>
              <a:gd name="T32" fmla="*/ 54 w 78"/>
              <a:gd name="T33" fmla="*/ 115 h 117"/>
              <a:gd name="T34" fmla="*/ 38 w 78"/>
              <a:gd name="T35" fmla="*/ 117 h 117"/>
              <a:gd name="T36" fmla="*/ 16 w 78"/>
              <a:gd name="T37" fmla="*/ 112 h 117"/>
              <a:gd name="T38" fmla="*/ 2 w 78"/>
              <a:gd name="T39" fmla="*/ 99 h 117"/>
              <a:gd name="T40" fmla="*/ 8 w 78"/>
              <a:gd name="T41" fmla="*/ 94 h 117"/>
              <a:gd name="T42" fmla="*/ 21 w 78"/>
              <a:gd name="T43" fmla="*/ 105 h 117"/>
              <a:gd name="T44" fmla="*/ 38 w 78"/>
              <a:gd name="T45" fmla="*/ 109 h 117"/>
              <a:gd name="T46" fmla="*/ 50 w 78"/>
              <a:gd name="T47" fmla="*/ 107 h 117"/>
              <a:gd name="T48" fmla="*/ 59 w 78"/>
              <a:gd name="T49" fmla="*/ 102 h 117"/>
              <a:gd name="T50" fmla="*/ 65 w 78"/>
              <a:gd name="T51" fmla="*/ 94 h 117"/>
              <a:gd name="T52" fmla="*/ 67 w 78"/>
              <a:gd name="T53" fmla="*/ 83 h 117"/>
              <a:gd name="T54" fmla="*/ 67 w 78"/>
              <a:gd name="T55" fmla="*/ 67 h 117"/>
              <a:gd name="T56" fmla="*/ 55 w 78"/>
              <a:gd name="T57" fmla="*/ 79 h 117"/>
              <a:gd name="T58" fmla="*/ 38 w 78"/>
              <a:gd name="T59" fmla="*/ 84 h 117"/>
              <a:gd name="T60" fmla="*/ 41 w 78"/>
              <a:gd name="T61" fmla="*/ 75 h 117"/>
              <a:gd name="T62" fmla="*/ 50 w 78"/>
              <a:gd name="T63" fmla="*/ 73 h 117"/>
              <a:gd name="T64" fmla="*/ 58 w 78"/>
              <a:gd name="T65" fmla="*/ 68 h 117"/>
              <a:gd name="T66" fmla="*/ 64 w 78"/>
              <a:gd name="T67" fmla="*/ 62 h 117"/>
              <a:gd name="T68" fmla="*/ 67 w 78"/>
              <a:gd name="T69" fmla="*/ 55 h 117"/>
              <a:gd name="T70" fmla="*/ 67 w 78"/>
              <a:gd name="T71" fmla="*/ 30 h 117"/>
              <a:gd name="T72" fmla="*/ 63 w 78"/>
              <a:gd name="T73" fmla="*/ 21 h 117"/>
              <a:gd name="T74" fmla="*/ 56 w 78"/>
              <a:gd name="T75" fmla="*/ 15 h 117"/>
              <a:gd name="T76" fmla="*/ 48 w 78"/>
              <a:gd name="T77" fmla="*/ 11 h 117"/>
              <a:gd name="T78" fmla="*/ 39 w 78"/>
              <a:gd name="T79" fmla="*/ 9 h 117"/>
              <a:gd name="T80" fmla="*/ 27 w 78"/>
              <a:gd name="T81" fmla="*/ 12 h 117"/>
              <a:gd name="T82" fmla="*/ 18 w 78"/>
              <a:gd name="T83" fmla="*/ 20 h 117"/>
              <a:gd name="T84" fmla="*/ 12 w 78"/>
              <a:gd name="T85" fmla="*/ 30 h 117"/>
              <a:gd name="T86" fmla="*/ 10 w 78"/>
              <a:gd name="T87" fmla="*/ 42 h 117"/>
              <a:gd name="T88" fmla="*/ 13 w 78"/>
              <a:gd name="T89" fmla="*/ 55 h 117"/>
              <a:gd name="T90" fmla="*/ 19 w 78"/>
              <a:gd name="T91" fmla="*/ 65 h 117"/>
              <a:gd name="T92" fmla="*/ 29 w 78"/>
              <a:gd name="T93" fmla="*/ 72 h 117"/>
              <a:gd name="T94" fmla="*/ 41 w 78"/>
              <a:gd name="T95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" h="117">
                <a:moveTo>
                  <a:pt x="38" y="84"/>
                </a:moveTo>
                <a:cubicBezTo>
                  <a:pt x="32" y="84"/>
                  <a:pt x="27" y="83"/>
                  <a:pt x="22" y="80"/>
                </a:cubicBezTo>
                <a:cubicBezTo>
                  <a:pt x="18" y="78"/>
                  <a:pt x="14" y="75"/>
                  <a:pt x="10" y="71"/>
                </a:cubicBezTo>
                <a:cubicBezTo>
                  <a:pt x="7" y="67"/>
                  <a:pt x="4" y="63"/>
                  <a:pt x="2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7"/>
                  <a:pt x="1" y="31"/>
                  <a:pt x="2" y="26"/>
                </a:cubicBezTo>
                <a:cubicBezTo>
                  <a:pt x="4" y="21"/>
                  <a:pt x="7" y="16"/>
                  <a:pt x="10" y="13"/>
                </a:cubicBezTo>
                <a:cubicBezTo>
                  <a:pt x="13" y="9"/>
                  <a:pt x="17" y="6"/>
                  <a:pt x="22" y="3"/>
                </a:cubicBezTo>
                <a:cubicBezTo>
                  <a:pt x="27" y="1"/>
                  <a:pt x="32" y="0"/>
                  <a:pt x="37" y="0"/>
                </a:cubicBezTo>
                <a:cubicBezTo>
                  <a:pt x="44" y="0"/>
                  <a:pt x="50" y="2"/>
                  <a:pt x="55" y="5"/>
                </a:cubicBezTo>
                <a:cubicBezTo>
                  <a:pt x="61" y="9"/>
                  <a:pt x="65" y="13"/>
                  <a:pt x="69" y="18"/>
                </a:cubicBezTo>
                <a:cubicBezTo>
                  <a:pt x="69" y="1"/>
                  <a:pt x="69" y="1"/>
                  <a:pt x="6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8"/>
                  <a:pt x="77" y="93"/>
                  <a:pt x="75" y="98"/>
                </a:cubicBezTo>
                <a:cubicBezTo>
                  <a:pt x="73" y="102"/>
                  <a:pt x="70" y="106"/>
                  <a:pt x="66" y="109"/>
                </a:cubicBezTo>
                <a:cubicBezTo>
                  <a:pt x="63" y="112"/>
                  <a:pt x="58" y="114"/>
                  <a:pt x="54" y="115"/>
                </a:cubicBezTo>
                <a:cubicBezTo>
                  <a:pt x="49" y="117"/>
                  <a:pt x="44" y="117"/>
                  <a:pt x="38" y="117"/>
                </a:cubicBezTo>
                <a:cubicBezTo>
                  <a:pt x="29" y="117"/>
                  <a:pt x="21" y="116"/>
                  <a:pt x="16" y="112"/>
                </a:cubicBezTo>
                <a:cubicBezTo>
                  <a:pt x="10" y="109"/>
                  <a:pt x="5" y="105"/>
                  <a:pt x="2" y="99"/>
                </a:cubicBezTo>
                <a:cubicBezTo>
                  <a:pt x="8" y="94"/>
                  <a:pt x="8" y="94"/>
                  <a:pt x="8" y="94"/>
                </a:cubicBezTo>
                <a:cubicBezTo>
                  <a:pt x="12" y="99"/>
                  <a:pt x="16" y="103"/>
                  <a:pt x="21" y="105"/>
                </a:cubicBezTo>
                <a:cubicBezTo>
                  <a:pt x="26" y="108"/>
                  <a:pt x="32" y="109"/>
                  <a:pt x="38" y="109"/>
                </a:cubicBezTo>
                <a:cubicBezTo>
                  <a:pt x="42" y="109"/>
                  <a:pt x="46" y="108"/>
                  <a:pt x="50" y="107"/>
                </a:cubicBezTo>
                <a:cubicBezTo>
                  <a:pt x="53" y="106"/>
                  <a:pt x="56" y="105"/>
                  <a:pt x="59" y="102"/>
                </a:cubicBezTo>
                <a:cubicBezTo>
                  <a:pt x="61" y="100"/>
                  <a:pt x="64" y="98"/>
                  <a:pt x="65" y="94"/>
                </a:cubicBezTo>
                <a:cubicBezTo>
                  <a:pt x="67" y="91"/>
                  <a:pt x="67" y="87"/>
                  <a:pt x="67" y="83"/>
                </a:cubicBezTo>
                <a:cubicBezTo>
                  <a:pt x="67" y="67"/>
                  <a:pt x="67" y="67"/>
                  <a:pt x="67" y="67"/>
                </a:cubicBezTo>
                <a:cubicBezTo>
                  <a:pt x="64" y="72"/>
                  <a:pt x="60" y="76"/>
                  <a:pt x="55" y="79"/>
                </a:cubicBezTo>
                <a:cubicBezTo>
                  <a:pt x="49" y="82"/>
                  <a:pt x="44" y="84"/>
                  <a:pt x="38" y="84"/>
                </a:cubicBezTo>
                <a:close/>
                <a:moveTo>
                  <a:pt x="41" y="75"/>
                </a:moveTo>
                <a:cubicBezTo>
                  <a:pt x="44" y="75"/>
                  <a:pt x="47" y="74"/>
                  <a:pt x="50" y="73"/>
                </a:cubicBezTo>
                <a:cubicBezTo>
                  <a:pt x="53" y="72"/>
                  <a:pt x="56" y="70"/>
                  <a:pt x="58" y="68"/>
                </a:cubicBezTo>
                <a:cubicBezTo>
                  <a:pt x="60" y="67"/>
                  <a:pt x="63" y="64"/>
                  <a:pt x="64" y="62"/>
                </a:cubicBezTo>
                <a:cubicBezTo>
                  <a:pt x="66" y="60"/>
                  <a:pt x="67" y="57"/>
                  <a:pt x="67" y="55"/>
                </a:cubicBezTo>
                <a:cubicBezTo>
                  <a:pt x="67" y="30"/>
                  <a:pt x="67" y="30"/>
                  <a:pt x="67" y="30"/>
                </a:cubicBezTo>
                <a:cubicBezTo>
                  <a:pt x="66" y="27"/>
                  <a:pt x="65" y="24"/>
                  <a:pt x="63" y="21"/>
                </a:cubicBezTo>
                <a:cubicBezTo>
                  <a:pt x="61" y="19"/>
                  <a:pt x="59" y="17"/>
                  <a:pt x="56" y="15"/>
                </a:cubicBezTo>
                <a:cubicBezTo>
                  <a:pt x="54" y="13"/>
                  <a:pt x="51" y="12"/>
                  <a:pt x="48" y="11"/>
                </a:cubicBezTo>
                <a:cubicBezTo>
                  <a:pt x="45" y="10"/>
                  <a:pt x="42" y="9"/>
                  <a:pt x="39" y="9"/>
                </a:cubicBezTo>
                <a:cubicBezTo>
                  <a:pt x="35" y="9"/>
                  <a:pt x="31" y="10"/>
                  <a:pt x="27" y="12"/>
                </a:cubicBezTo>
                <a:cubicBezTo>
                  <a:pt x="24" y="14"/>
                  <a:pt x="21" y="17"/>
                  <a:pt x="18" y="20"/>
                </a:cubicBezTo>
                <a:cubicBezTo>
                  <a:pt x="16" y="23"/>
                  <a:pt x="14" y="26"/>
                  <a:pt x="12" y="30"/>
                </a:cubicBezTo>
                <a:cubicBezTo>
                  <a:pt x="11" y="34"/>
                  <a:pt x="10" y="38"/>
                  <a:pt x="10" y="42"/>
                </a:cubicBezTo>
                <a:cubicBezTo>
                  <a:pt x="10" y="47"/>
                  <a:pt x="11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2" y="68"/>
                  <a:pt x="25" y="70"/>
                  <a:pt x="29" y="72"/>
                </a:cubicBezTo>
                <a:cubicBezTo>
                  <a:pt x="32" y="74"/>
                  <a:pt x="36" y="75"/>
                  <a:pt x="41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46"/>
          <p:cNvSpPr>
            <a:spLocks noEditPoints="1"/>
          </p:cNvSpPr>
          <p:nvPr/>
        </p:nvSpPr>
        <p:spPr bwMode="auto">
          <a:xfrm>
            <a:off x="5171807" y="2768147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0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0 w 81"/>
              <a:gd name="T59" fmla="*/ 38 h 84"/>
              <a:gd name="T60" fmla="*/ 67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0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4" y="84"/>
                  <a:pt x="41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47"/>
          <p:cNvSpPr/>
          <p:nvPr/>
        </p:nvSpPr>
        <p:spPr bwMode="auto">
          <a:xfrm>
            <a:off x="5213944" y="2768147"/>
            <a:ext cx="31302" cy="38525"/>
          </a:xfrm>
          <a:custGeom>
            <a:avLst/>
            <a:gdLst>
              <a:gd name="T0" fmla="*/ 34 w 66"/>
              <a:gd name="T1" fmla="*/ 84 h 84"/>
              <a:gd name="T2" fmla="*/ 15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49 w 66"/>
              <a:gd name="T13" fmla="*/ 72 h 84"/>
              <a:gd name="T14" fmla="*/ 55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1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3 h 84"/>
              <a:gd name="T30" fmla="*/ 4 w 66"/>
              <a:gd name="T31" fmla="*/ 25 h 84"/>
              <a:gd name="T32" fmla="*/ 6 w 66"/>
              <a:gd name="T33" fmla="*/ 14 h 84"/>
              <a:gd name="T34" fmla="*/ 12 w 66"/>
              <a:gd name="T35" fmla="*/ 6 h 84"/>
              <a:gd name="T36" fmla="*/ 22 w 66"/>
              <a:gd name="T37" fmla="*/ 2 h 84"/>
              <a:gd name="T38" fmla="*/ 34 w 66"/>
              <a:gd name="T39" fmla="*/ 0 h 84"/>
              <a:gd name="T40" fmla="*/ 51 w 66"/>
              <a:gd name="T41" fmla="*/ 3 h 84"/>
              <a:gd name="T42" fmla="*/ 63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5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8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9"/>
                  <a:pt x="14" y="71"/>
                  <a:pt x="19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6" y="75"/>
                  <a:pt x="49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8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5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39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0"/>
                  <a:pt x="4" y="28"/>
                  <a:pt x="4" y="25"/>
                </a:cubicBezTo>
                <a:cubicBezTo>
                  <a:pt x="4" y="21"/>
                  <a:pt x="4" y="17"/>
                  <a:pt x="6" y="14"/>
                </a:cubicBezTo>
                <a:cubicBezTo>
                  <a:pt x="8" y="11"/>
                  <a:pt x="10" y="8"/>
                  <a:pt x="12" y="6"/>
                </a:cubicBezTo>
                <a:cubicBezTo>
                  <a:pt x="15" y="4"/>
                  <a:pt x="18" y="3"/>
                  <a:pt x="22" y="2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4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20" y="11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5" y="30"/>
                  <a:pt x="17" y="31"/>
                  <a:pt x="18" y="32"/>
                </a:cubicBezTo>
                <a:cubicBezTo>
                  <a:pt x="20" y="33"/>
                  <a:pt x="22" y="34"/>
                  <a:pt x="25" y="34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0" y="47"/>
                  <a:pt x="62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1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48"/>
          <p:cNvSpPr/>
          <p:nvPr/>
        </p:nvSpPr>
        <p:spPr bwMode="auto">
          <a:xfrm>
            <a:off x="5250061" y="2756108"/>
            <a:ext cx="21670" cy="50564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7 h 110"/>
              <a:gd name="T6" fmla="*/ 35 w 47"/>
              <a:gd name="T7" fmla="*/ 109 h 110"/>
              <a:gd name="T8" fmla="*/ 28 w 47"/>
              <a:gd name="T9" fmla="*/ 110 h 110"/>
              <a:gd name="T10" fmla="*/ 22 w 47"/>
              <a:gd name="T11" fmla="*/ 109 h 110"/>
              <a:gd name="T12" fmla="*/ 16 w 47"/>
              <a:gd name="T13" fmla="*/ 106 h 110"/>
              <a:gd name="T14" fmla="*/ 13 w 47"/>
              <a:gd name="T15" fmla="*/ 101 h 110"/>
              <a:gd name="T16" fmla="*/ 11 w 47"/>
              <a:gd name="T17" fmla="*/ 94 h 110"/>
              <a:gd name="T18" fmla="*/ 11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1 w 47"/>
              <a:gd name="T25" fmla="*/ 27 h 110"/>
              <a:gd name="T26" fmla="*/ 11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1 w 47"/>
              <a:gd name="T33" fmla="*/ 27 h 110"/>
              <a:gd name="T34" fmla="*/ 41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2 w 47"/>
              <a:gd name="T43" fmla="*/ 100 h 110"/>
              <a:gd name="T44" fmla="*/ 40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2" y="107"/>
                  <a:pt x="40" y="107"/>
                </a:cubicBezTo>
                <a:cubicBezTo>
                  <a:pt x="38" y="108"/>
                  <a:pt x="37" y="108"/>
                  <a:pt x="35" y="109"/>
                </a:cubicBezTo>
                <a:cubicBezTo>
                  <a:pt x="33" y="109"/>
                  <a:pt x="31" y="110"/>
                  <a:pt x="28" y="110"/>
                </a:cubicBezTo>
                <a:cubicBezTo>
                  <a:pt x="26" y="110"/>
                  <a:pt x="24" y="109"/>
                  <a:pt x="22" y="109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5" y="100"/>
                  <a:pt x="37" y="99"/>
                  <a:pt x="40" y="98"/>
                </a:cubicBezTo>
                <a:cubicBezTo>
                  <a:pt x="42" y="97"/>
                  <a:pt x="43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49"/>
          <p:cNvSpPr>
            <a:spLocks noEditPoints="1"/>
          </p:cNvSpPr>
          <p:nvPr/>
        </p:nvSpPr>
        <p:spPr bwMode="auto">
          <a:xfrm>
            <a:off x="5275343" y="2768147"/>
            <a:ext cx="33709" cy="38525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7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6 w 72"/>
              <a:gd name="T19" fmla="*/ 35 h 84"/>
              <a:gd name="T20" fmla="*/ 58 w 72"/>
              <a:gd name="T21" fmla="*/ 39 h 84"/>
              <a:gd name="T22" fmla="*/ 58 w 72"/>
              <a:gd name="T23" fmla="*/ 31 h 84"/>
              <a:gd name="T24" fmla="*/ 51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8 h 84"/>
              <a:gd name="T32" fmla="*/ 5 w 72"/>
              <a:gd name="T33" fmla="*/ 11 h 84"/>
              <a:gd name="T34" fmla="*/ 35 w 72"/>
              <a:gd name="T35" fmla="*/ 0 h 84"/>
              <a:gd name="T36" fmla="*/ 59 w 72"/>
              <a:gd name="T37" fmla="*/ 9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3 h 84"/>
              <a:gd name="T46" fmla="*/ 68 w 72"/>
              <a:gd name="T47" fmla="*/ 83 h 84"/>
              <a:gd name="T48" fmla="*/ 62 w 72"/>
              <a:gd name="T49" fmla="*/ 81 h 84"/>
              <a:gd name="T50" fmla="*/ 59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4 w 72"/>
              <a:gd name="T61" fmla="*/ 73 h 84"/>
              <a:gd name="T62" fmla="*/ 55 w 72"/>
              <a:gd name="T63" fmla="*/ 65 h 84"/>
              <a:gd name="T64" fmla="*/ 57 w 72"/>
              <a:gd name="T65" fmla="*/ 62 h 84"/>
              <a:gd name="T66" fmla="*/ 58 w 72"/>
              <a:gd name="T67" fmla="*/ 59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5 w 72"/>
              <a:gd name="T81" fmla="*/ 71 h 84"/>
              <a:gd name="T82" fmla="*/ 21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19" y="83"/>
                  <a:pt x="16" y="82"/>
                </a:cubicBezTo>
                <a:cubicBezTo>
                  <a:pt x="13" y="81"/>
                  <a:pt x="10" y="79"/>
                  <a:pt x="7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0" y="66"/>
                  <a:pt x="0" y="62"/>
                  <a:pt x="0" y="59"/>
                </a:cubicBezTo>
                <a:cubicBezTo>
                  <a:pt x="0" y="55"/>
                  <a:pt x="0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2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6" y="35"/>
                </a:cubicBezTo>
                <a:cubicBezTo>
                  <a:pt x="50" y="36"/>
                  <a:pt x="54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1" y="14"/>
                </a:cubicBezTo>
                <a:cubicBezTo>
                  <a:pt x="47" y="10"/>
                  <a:pt x="42" y="8"/>
                  <a:pt x="35" y="8"/>
                </a:cubicBezTo>
                <a:cubicBezTo>
                  <a:pt x="30" y="8"/>
                  <a:pt x="26" y="9"/>
                  <a:pt x="22" y="10"/>
                </a:cubicBezTo>
                <a:cubicBezTo>
                  <a:pt x="17" y="12"/>
                  <a:pt x="13" y="14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5" y="3"/>
                  <a:pt x="26" y="0"/>
                  <a:pt x="35" y="0"/>
                </a:cubicBezTo>
                <a:cubicBezTo>
                  <a:pt x="46" y="0"/>
                  <a:pt x="54" y="3"/>
                  <a:pt x="59" y="9"/>
                </a:cubicBezTo>
                <a:cubicBezTo>
                  <a:pt x="65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69" y="73"/>
                  <a:pt x="72" y="73"/>
                </a:cubicBezTo>
                <a:cubicBezTo>
                  <a:pt x="72" y="83"/>
                  <a:pt x="72" y="83"/>
                  <a:pt x="72" y="83"/>
                </a:cubicBezTo>
                <a:cubicBezTo>
                  <a:pt x="70" y="83"/>
                  <a:pt x="69" y="83"/>
                  <a:pt x="68" y="83"/>
                </a:cubicBezTo>
                <a:cubicBezTo>
                  <a:pt x="65" y="83"/>
                  <a:pt x="63" y="82"/>
                  <a:pt x="62" y="81"/>
                </a:cubicBezTo>
                <a:cubicBezTo>
                  <a:pt x="60" y="80"/>
                  <a:pt x="59" y="78"/>
                  <a:pt x="59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5" y="74"/>
                  <a:pt x="51" y="78"/>
                  <a:pt x="45" y="80"/>
                </a:cubicBezTo>
                <a:cubicBezTo>
                  <a:pt x="39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4" y="73"/>
                </a:cubicBezTo>
                <a:cubicBezTo>
                  <a:pt x="49" y="71"/>
                  <a:pt x="52" y="68"/>
                  <a:pt x="55" y="65"/>
                </a:cubicBezTo>
                <a:cubicBezTo>
                  <a:pt x="56" y="64"/>
                  <a:pt x="56" y="63"/>
                  <a:pt x="57" y="62"/>
                </a:cubicBezTo>
                <a:cubicBezTo>
                  <a:pt x="57" y="61"/>
                  <a:pt x="58" y="59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0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7" y="41"/>
                  <a:pt x="21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1"/>
                  <a:pt x="10" y="63"/>
                  <a:pt x="11" y="65"/>
                </a:cubicBezTo>
                <a:cubicBezTo>
                  <a:pt x="12" y="67"/>
                  <a:pt x="14" y="69"/>
                  <a:pt x="15" y="71"/>
                </a:cubicBezTo>
                <a:cubicBezTo>
                  <a:pt x="17" y="72"/>
                  <a:pt x="19" y="74"/>
                  <a:pt x="21" y="75"/>
                </a:cubicBezTo>
                <a:cubicBezTo>
                  <a:pt x="24" y="76"/>
                  <a:pt x="26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50"/>
          <p:cNvSpPr/>
          <p:nvPr/>
        </p:nvSpPr>
        <p:spPr bwMode="auto">
          <a:xfrm>
            <a:off x="5313868" y="2768147"/>
            <a:ext cx="31302" cy="38525"/>
          </a:xfrm>
          <a:custGeom>
            <a:avLst/>
            <a:gdLst>
              <a:gd name="T0" fmla="*/ 34 w 66"/>
              <a:gd name="T1" fmla="*/ 84 h 84"/>
              <a:gd name="T2" fmla="*/ 15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5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3 h 84"/>
              <a:gd name="T30" fmla="*/ 4 w 66"/>
              <a:gd name="T31" fmla="*/ 25 h 84"/>
              <a:gd name="T32" fmla="*/ 6 w 66"/>
              <a:gd name="T33" fmla="*/ 14 h 84"/>
              <a:gd name="T34" fmla="*/ 13 w 66"/>
              <a:gd name="T35" fmla="*/ 6 h 84"/>
              <a:gd name="T36" fmla="*/ 22 w 66"/>
              <a:gd name="T37" fmla="*/ 2 h 84"/>
              <a:gd name="T38" fmla="*/ 34 w 66"/>
              <a:gd name="T39" fmla="*/ 0 h 84"/>
              <a:gd name="T40" fmla="*/ 51 w 66"/>
              <a:gd name="T41" fmla="*/ 3 h 84"/>
              <a:gd name="T42" fmla="*/ 63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5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8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9"/>
                  <a:pt x="14" y="71"/>
                  <a:pt x="19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6" y="75"/>
                  <a:pt x="50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8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39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0"/>
                  <a:pt x="4" y="28"/>
                  <a:pt x="4" y="25"/>
                </a:cubicBezTo>
                <a:cubicBezTo>
                  <a:pt x="4" y="21"/>
                  <a:pt x="4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5" y="4"/>
                  <a:pt x="19" y="3"/>
                  <a:pt x="22" y="2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2" y="12"/>
                  <a:pt x="47" y="10"/>
                </a:cubicBezTo>
                <a:cubicBezTo>
                  <a:pt x="43" y="9"/>
                  <a:pt x="38" y="8"/>
                  <a:pt x="34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4" y="9"/>
                  <a:pt x="21" y="10"/>
                  <a:pt x="20" y="11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8" y="32"/>
                </a:cubicBezTo>
                <a:cubicBezTo>
                  <a:pt x="20" y="33"/>
                  <a:pt x="22" y="34"/>
                  <a:pt x="25" y="34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0" y="47"/>
                  <a:pt x="62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1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51"/>
          <p:cNvSpPr/>
          <p:nvPr/>
        </p:nvSpPr>
        <p:spPr bwMode="auto">
          <a:xfrm>
            <a:off x="5353597" y="2799448"/>
            <a:ext cx="4816" cy="13243"/>
          </a:xfrm>
          <a:custGeom>
            <a:avLst/>
            <a:gdLst>
              <a:gd name="T0" fmla="*/ 0 w 4"/>
              <a:gd name="T1" fmla="*/ 11 h 11"/>
              <a:gd name="T2" fmla="*/ 1 w 4"/>
              <a:gd name="T3" fmla="*/ 6 h 11"/>
              <a:gd name="T4" fmla="*/ 0 w 4"/>
              <a:gd name="T5" fmla="*/ 6 h 11"/>
              <a:gd name="T6" fmla="*/ 0 w 4"/>
              <a:gd name="T7" fmla="*/ 0 h 11"/>
              <a:gd name="T8" fmla="*/ 4 w 4"/>
              <a:gd name="T9" fmla="*/ 0 h 11"/>
              <a:gd name="T10" fmla="*/ 4 w 4"/>
              <a:gd name="T11" fmla="*/ 6 h 11"/>
              <a:gd name="T12" fmla="*/ 2 w 4"/>
              <a:gd name="T13" fmla="*/ 11 h 11"/>
              <a:gd name="T14" fmla="*/ 0 w 4"/>
              <a:gd name="T15" fmla="*/ 11 h 11"/>
              <a:gd name="T16" fmla="*/ 0 w 4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1">
                <a:moveTo>
                  <a:pt x="0" y="11"/>
                </a:moveTo>
                <a:lnTo>
                  <a:pt x="1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52"/>
          <p:cNvSpPr/>
          <p:nvPr/>
        </p:nvSpPr>
        <p:spPr bwMode="auto">
          <a:xfrm>
            <a:off x="4621622" y="2853624"/>
            <a:ext cx="32506" cy="38525"/>
          </a:xfrm>
          <a:custGeom>
            <a:avLst/>
            <a:gdLst>
              <a:gd name="T0" fmla="*/ 69 w 69"/>
              <a:gd name="T1" fmla="*/ 83 h 83"/>
              <a:gd name="T2" fmla="*/ 58 w 69"/>
              <a:gd name="T3" fmla="*/ 83 h 83"/>
              <a:gd name="T4" fmla="*/ 58 w 69"/>
              <a:gd name="T5" fmla="*/ 37 h 83"/>
              <a:gd name="T6" fmla="*/ 54 w 69"/>
              <a:gd name="T7" fmla="*/ 16 h 83"/>
              <a:gd name="T8" fmla="*/ 41 w 69"/>
              <a:gd name="T9" fmla="*/ 10 h 83"/>
              <a:gd name="T10" fmla="*/ 31 w 69"/>
              <a:gd name="T11" fmla="*/ 11 h 83"/>
              <a:gd name="T12" fmla="*/ 23 w 69"/>
              <a:gd name="T13" fmla="*/ 16 h 83"/>
              <a:gd name="T14" fmla="*/ 15 w 69"/>
              <a:gd name="T15" fmla="*/ 24 h 83"/>
              <a:gd name="T16" fmla="*/ 11 w 69"/>
              <a:gd name="T17" fmla="*/ 33 h 83"/>
              <a:gd name="T18" fmla="*/ 11 w 69"/>
              <a:gd name="T19" fmla="*/ 83 h 83"/>
              <a:gd name="T20" fmla="*/ 0 w 69"/>
              <a:gd name="T21" fmla="*/ 83 h 83"/>
              <a:gd name="T22" fmla="*/ 0 w 69"/>
              <a:gd name="T23" fmla="*/ 1 h 83"/>
              <a:gd name="T24" fmla="*/ 10 w 69"/>
              <a:gd name="T25" fmla="*/ 1 h 83"/>
              <a:gd name="T26" fmla="*/ 10 w 69"/>
              <a:gd name="T27" fmla="*/ 20 h 83"/>
              <a:gd name="T28" fmla="*/ 24 w 69"/>
              <a:gd name="T29" fmla="*/ 5 h 83"/>
              <a:gd name="T30" fmla="*/ 44 w 69"/>
              <a:gd name="T31" fmla="*/ 0 h 83"/>
              <a:gd name="T32" fmla="*/ 56 w 69"/>
              <a:gd name="T33" fmla="*/ 2 h 83"/>
              <a:gd name="T34" fmla="*/ 63 w 69"/>
              <a:gd name="T35" fmla="*/ 9 h 83"/>
              <a:gd name="T36" fmla="*/ 67 w 69"/>
              <a:gd name="T37" fmla="*/ 21 h 83"/>
              <a:gd name="T38" fmla="*/ 69 w 69"/>
              <a:gd name="T39" fmla="*/ 35 h 83"/>
              <a:gd name="T40" fmla="*/ 69 w 69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83">
                <a:moveTo>
                  <a:pt x="69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7" y="21"/>
                  <a:pt x="54" y="16"/>
                </a:cubicBezTo>
                <a:cubicBezTo>
                  <a:pt x="51" y="12"/>
                  <a:pt x="47" y="10"/>
                  <a:pt x="41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3" y="16"/>
                </a:cubicBezTo>
                <a:cubicBezTo>
                  <a:pt x="20" y="18"/>
                  <a:pt x="18" y="21"/>
                  <a:pt x="15" y="24"/>
                </a:cubicBezTo>
                <a:cubicBezTo>
                  <a:pt x="13" y="26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3" y="1"/>
                  <a:pt x="56" y="2"/>
                </a:cubicBezTo>
                <a:cubicBezTo>
                  <a:pt x="59" y="4"/>
                  <a:pt x="61" y="6"/>
                  <a:pt x="63" y="9"/>
                </a:cubicBezTo>
                <a:cubicBezTo>
                  <a:pt x="65" y="13"/>
                  <a:pt x="67" y="16"/>
                  <a:pt x="67" y="21"/>
                </a:cubicBezTo>
                <a:cubicBezTo>
                  <a:pt x="68" y="25"/>
                  <a:pt x="69" y="30"/>
                  <a:pt x="69" y="35"/>
                </a:cubicBezTo>
                <a:cubicBezTo>
                  <a:pt x="69" y="83"/>
                  <a:pt x="69" y="83"/>
                  <a:pt x="69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53"/>
          <p:cNvSpPr>
            <a:spLocks noEditPoints="1"/>
          </p:cNvSpPr>
          <p:nvPr/>
        </p:nvSpPr>
        <p:spPr bwMode="auto">
          <a:xfrm>
            <a:off x="4662555" y="2853624"/>
            <a:ext cx="37321" cy="39729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2 h 84"/>
              <a:gd name="T22" fmla="*/ 77 w 80"/>
              <a:gd name="T23" fmla="*/ 26 h 84"/>
              <a:gd name="T24" fmla="*/ 80 w 80"/>
              <a:gd name="T25" fmla="*/ 42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0 w 80"/>
              <a:gd name="T35" fmla="*/ 67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8 h 84"/>
              <a:gd name="T54" fmla="*/ 52 w 80"/>
              <a:gd name="T55" fmla="*/ 83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6 h 84"/>
              <a:gd name="T64" fmla="*/ 51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6 h 84"/>
              <a:gd name="T72" fmla="*/ 13 w 80"/>
              <a:gd name="T73" fmla="*/ 26 h 84"/>
              <a:gd name="T74" fmla="*/ 11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6" y="3"/>
                </a:cubicBezTo>
                <a:cubicBezTo>
                  <a:pt x="61" y="6"/>
                  <a:pt x="66" y="9"/>
                  <a:pt x="69" y="12"/>
                </a:cubicBezTo>
                <a:cubicBezTo>
                  <a:pt x="73" y="16"/>
                  <a:pt x="75" y="21"/>
                  <a:pt x="77" y="26"/>
                </a:cubicBezTo>
                <a:cubicBezTo>
                  <a:pt x="79" y="31"/>
                  <a:pt x="80" y="36"/>
                  <a:pt x="80" y="42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5" y="62"/>
                  <a:pt x="18" y="65"/>
                  <a:pt x="20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3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3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7" y="75"/>
                  <a:pt x="65" y="77"/>
                  <a:pt x="62" y="78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1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6" y="8"/>
                  <a:pt x="33" y="9"/>
                  <a:pt x="29" y="10"/>
                </a:cubicBezTo>
                <a:cubicBezTo>
                  <a:pt x="26" y="12"/>
                  <a:pt x="22" y="14"/>
                  <a:pt x="20" y="16"/>
                </a:cubicBezTo>
                <a:cubicBezTo>
                  <a:pt x="17" y="19"/>
                  <a:pt x="15" y="22"/>
                  <a:pt x="13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54"/>
          <p:cNvSpPr>
            <a:spLocks noEditPoints="1"/>
          </p:cNvSpPr>
          <p:nvPr/>
        </p:nvSpPr>
        <p:spPr bwMode="auto">
          <a:xfrm>
            <a:off x="4704691" y="2853624"/>
            <a:ext cx="38525" cy="54176"/>
          </a:xfrm>
          <a:custGeom>
            <a:avLst/>
            <a:gdLst>
              <a:gd name="T0" fmla="*/ 37 w 82"/>
              <a:gd name="T1" fmla="*/ 84 h 116"/>
              <a:gd name="T2" fmla="*/ 22 w 82"/>
              <a:gd name="T3" fmla="*/ 81 h 116"/>
              <a:gd name="T4" fmla="*/ 10 w 82"/>
              <a:gd name="T5" fmla="*/ 71 h 116"/>
              <a:gd name="T6" fmla="*/ 3 w 82"/>
              <a:gd name="T7" fmla="*/ 58 h 116"/>
              <a:gd name="T8" fmla="*/ 0 w 82"/>
              <a:gd name="T9" fmla="*/ 42 h 116"/>
              <a:gd name="T10" fmla="*/ 3 w 82"/>
              <a:gd name="T11" fmla="*/ 26 h 116"/>
              <a:gd name="T12" fmla="*/ 11 w 82"/>
              <a:gd name="T13" fmla="*/ 13 h 116"/>
              <a:gd name="T14" fmla="*/ 24 w 82"/>
              <a:gd name="T15" fmla="*/ 3 h 116"/>
              <a:gd name="T16" fmla="*/ 39 w 82"/>
              <a:gd name="T17" fmla="*/ 0 h 116"/>
              <a:gd name="T18" fmla="*/ 48 w 82"/>
              <a:gd name="T19" fmla="*/ 1 h 116"/>
              <a:gd name="T20" fmla="*/ 56 w 82"/>
              <a:gd name="T21" fmla="*/ 5 h 116"/>
              <a:gd name="T22" fmla="*/ 64 w 82"/>
              <a:gd name="T23" fmla="*/ 10 h 116"/>
              <a:gd name="T24" fmla="*/ 69 w 82"/>
              <a:gd name="T25" fmla="*/ 17 h 116"/>
              <a:gd name="T26" fmla="*/ 69 w 82"/>
              <a:gd name="T27" fmla="*/ 1 h 116"/>
              <a:gd name="T28" fmla="*/ 79 w 82"/>
              <a:gd name="T29" fmla="*/ 1 h 116"/>
              <a:gd name="T30" fmla="*/ 79 w 82"/>
              <a:gd name="T31" fmla="*/ 102 h 116"/>
              <a:gd name="T32" fmla="*/ 82 w 82"/>
              <a:gd name="T33" fmla="*/ 106 h 116"/>
              <a:gd name="T34" fmla="*/ 82 w 82"/>
              <a:gd name="T35" fmla="*/ 115 h 116"/>
              <a:gd name="T36" fmla="*/ 79 w 82"/>
              <a:gd name="T37" fmla="*/ 116 h 116"/>
              <a:gd name="T38" fmla="*/ 77 w 82"/>
              <a:gd name="T39" fmla="*/ 116 h 116"/>
              <a:gd name="T40" fmla="*/ 70 w 82"/>
              <a:gd name="T41" fmla="*/ 113 h 116"/>
              <a:gd name="T42" fmla="*/ 68 w 82"/>
              <a:gd name="T43" fmla="*/ 106 h 116"/>
              <a:gd name="T44" fmla="*/ 68 w 82"/>
              <a:gd name="T45" fmla="*/ 66 h 116"/>
              <a:gd name="T46" fmla="*/ 54 w 82"/>
              <a:gd name="T47" fmla="*/ 79 h 116"/>
              <a:gd name="T48" fmla="*/ 37 w 82"/>
              <a:gd name="T49" fmla="*/ 84 h 116"/>
              <a:gd name="T50" fmla="*/ 40 w 82"/>
              <a:gd name="T51" fmla="*/ 75 h 116"/>
              <a:gd name="T52" fmla="*/ 49 w 82"/>
              <a:gd name="T53" fmla="*/ 73 h 116"/>
              <a:gd name="T54" fmla="*/ 57 w 82"/>
              <a:gd name="T55" fmla="*/ 69 h 116"/>
              <a:gd name="T56" fmla="*/ 63 w 82"/>
              <a:gd name="T57" fmla="*/ 63 h 116"/>
              <a:gd name="T58" fmla="*/ 68 w 82"/>
              <a:gd name="T59" fmla="*/ 56 h 116"/>
              <a:gd name="T60" fmla="*/ 68 w 82"/>
              <a:gd name="T61" fmla="*/ 31 h 116"/>
              <a:gd name="T62" fmla="*/ 65 w 82"/>
              <a:gd name="T63" fmla="*/ 23 h 116"/>
              <a:gd name="T64" fmla="*/ 58 w 82"/>
              <a:gd name="T65" fmla="*/ 16 h 116"/>
              <a:gd name="T66" fmla="*/ 50 w 82"/>
              <a:gd name="T67" fmla="*/ 11 h 116"/>
              <a:gd name="T68" fmla="*/ 41 w 82"/>
              <a:gd name="T69" fmla="*/ 9 h 116"/>
              <a:gd name="T70" fmla="*/ 29 w 82"/>
              <a:gd name="T71" fmla="*/ 12 h 116"/>
              <a:gd name="T72" fmla="*/ 19 w 82"/>
              <a:gd name="T73" fmla="*/ 20 h 116"/>
              <a:gd name="T74" fmla="*/ 13 w 82"/>
              <a:gd name="T75" fmla="*/ 30 h 116"/>
              <a:gd name="T76" fmla="*/ 11 w 82"/>
              <a:gd name="T77" fmla="*/ 42 h 116"/>
              <a:gd name="T78" fmla="*/ 13 w 82"/>
              <a:gd name="T79" fmla="*/ 55 h 116"/>
              <a:gd name="T80" fmla="*/ 19 w 82"/>
              <a:gd name="T81" fmla="*/ 65 h 116"/>
              <a:gd name="T82" fmla="*/ 29 w 82"/>
              <a:gd name="T83" fmla="*/ 72 h 116"/>
              <a:gd name="T84" fmla="*/ 40 w 82"/>
              <a:gd name="T85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" h="116">
                <a:moveTo>
                  <a:pt x="37" y="84"/>
                </a:moveTo>
                <a:cubicBezTo>
                  <a:pt x="32" y="84"/>
                  <a:pt x="27" y="83"/>
                  <a:pt x="22" y="81"/>
                </a:cubicBezTo>
                <a:cubicBezTo>
                  <a:pt x="18" y="78"/>
                  <a:pt x="14" y="75"/>
                  <a:pt x="10" y="71"/>
                </a:cubicBezTo>
                <a:cubicBezTo>
                  <a:pt x="7" y="67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3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39" y="0"/>
                </a:cubicBezTo>
                <a:cubicBezTo>
                  <a:pt x="42" y="0"/>
                  <a:pt x="45" y="0"/>
                  <a:pt x="48" y="1"/>
                </a:cubicBezTo>
                <a:cubicBezTo>
                  <a:pt x="51" y="2"/>
                  <a:pt x="54" y="3"/>
                  <a:pt x="56" y="5"/>
                </a:cubicBezTo>
                <a:cubicBezTo>
                  <a:pt x="59" y="6"/>
                  <a:pt x="61" y="8"/>
                  <a:pt x="64" y="10"/>
                </a:cubicBezTo>
                <a:cubicBezTo>
                  <a:pt x="66" y="12"/>
                  <a:pt x="68" y="15"/>
                  <a:pt x="69" y="17"/>
                </a:cubicBezTo>
                <a:cubicBezTo>
                  <a:pt x="69" y="1"/>
                  <a:pt x="69" y="1"/>
                  <a:pt x="6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79" y="105"/>
                  <a:pt x="80" y="106"/>
                  <a:pt x="82" y="106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6"/>
                  <a:pt x="80" y="116"/>
                  <a:pt x="79" y="116"/>
                </a:cubicBezTo>
                <a:cubicBezTo>
                  <a:pt x="78" y="116"/>
                  <a:pt x="77" y="116"/>
                  <a:pt x="77" y="116"/>
                </a:cubicBezTo>
                <a:cubicBezTo>
                  <a:pt x="74" y="115"/>
                  <a:pt x="72" y="114"/>
                  <a:pt x="70" y="113"/>
                </a:cubicBezTo>
                <a:cubicBezTo>
                  <a:pt x="69" y="111"/>
                  <a:pt x="68" y="109"/>
                  <a:pt x="68" y="106"/>
                </a:cubicBezTo>
                <a:cubicBezTo>
                  <a:pt x="68" y="66"/>
                  <a:pt x="68" y="66"/>
                  <a:pt x="68" y="66"/>
                </a:cubicBezTo>
                <a:cubicBezTo>
                  <a:pt x="64" y="72"/>
                  <a:pt x="59" y="76"/>
                  <a:pt x="54" y="79"/>
                </a:cubicBezTo>
                <a:cubicBezTo>
                  <a:pt x="49" y="83"/>
                  <a:pt x="43" y="84"/>
                  <a:pt x="37" y="84"/>
                </a:cubicBezTo>
                <a:close/>
                <a:moveTo>
                  <a:pt x="40" y="75"/>
                </a:moveTo>
                <a:cubicBezTo>
                  <a:pt x="43" y="75"/>
                  <a:pt x="46" y="74"/>
                  <a:pt x="49" y="73"/>
                </a:cubicBezTo>
                <a:cubicBezTo>
                  <a:pt x="52" y="72"/>
                  <a:pt x="54" y="71"/>
                  <a:pt x="57" y="69"/>
                </a:cubicBezTo>
                <a:cubicBezTo>
                  <a:pt x="59" y="67"/>
                  <a:pt x="61" y="65"/>
                  <a:pt x="63" y="63"/>
                </a:cubicBezTo>
                <a:cubicBezTo>
                  <a:pt x="65" y="61"/>
                  <a:pt x="67" y="58"/>
                  <a:pt x="68" y="56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28"/>
                  <a:pt x="66" y="25"/>
                  <a:pt x="65" y="23"/>
                </a:cubicBezTo>
                <a:cubicBezTo>
                  <a:pt x="63" y="20"/>
                  <a:pt x="61" y="18"/>
                  <a:pt x="58" y="16"/>
                </a:cubicBezTo>
                <a:cubicBezTo>
                  <a:pt x="56" y="14"/>
                  <a:pt x="53" y="12"/>
                  <a:pt x="50" y="11"/>
                </a:cubicBezTo>
                <a:cubicBezTo>
                  <a:pt x="47" y="10"/>
                  <a:pt x="44" y="9"/>
                  <a:pt x="41" y="9"/>
                </a:cubicBezTo>
                <a:cubicBezTo>
                  <a:pt x="37" y="9"/>
                  <a:pt x="33" y="10"/>
                  <a:pt x="29" y="12"/>
                </a:cubicBezTo>
                <a:cubicBezTo>
                  <a:pt x="25" y="14"/>
                  <a:pt x="22" y="16"/>
                  <a:pt x="19" y="20"/>
                </a:cubicBezTo>
                <a:cubicBezTo>
                  <a:pt x="17" y="23"/>
                  <a:pt x="15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7"/>
                  <a:pt x="12" y="51"/>
                  <a:pt x="13" y="55"/>
                </a:cubicBezTo>
                <a:cubicBezTo>
                  <a:pt x="15" y="59"/>
                  <a:pt x="17" y="62"/>
                  <a:pt x="19" y="65"/>
                </a:cubicBezTo>
                <a:cubicBezTo>
                  <a:pt x="22" y="68"/>
                  <a:pt x="25" y="70"/>
                  <a:pt x="29" y="72"/>
                </a:cubicBezTo>
                <a:cubicBezTo>
                  <a:pt x="32" y="74"/>
                  <a:pt x="36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55"/>
          <p:cNvSpPr/>
          <p:nvPr/>
        </p:nvSpPr>
        <p:spPr bwMode="auto">
          <a:xfrm>
            <a:off x="4752848" y="2853624"/>
            <a:ext cx="33709" cy="39729"/>
          </a:xfrm>
          <a:custGeom>
            <a:avLst/>
            <a:gdLst>
              <a:gd name="T0" fmla="*/ 26 w 73"/>
              <a:gd name="T1" fmla="*/ 83 h 83"/>
              <a:gd name="T2" fmla="*/ 7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30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70 w 73"/>
              <a:gd name="T25" fmla="*/ 0 h 83"/>
              <a:gd name="T26" fmla="*/ 70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9 w 73"/>
              <a:gd name="T35" fmla="*/ 82 h 83"/>
              <a:gd name="T36" fmla="*/ 63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8" y="83"/>
                  <a:pt x="11" y="80"/>
                  <a:pt x="7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70"/>
                  <a:pt x="52" y="74"/>
                  <a:pt x="46" y="78"/>
                </a:cubicBezTo>
                <a:cubicBezTo>
                  <a:pt x="40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56"/>
          <p:cNvSpPr>
            <a:spLocks noEditPoints="1"/>
          </p:cNvSpPr>
          <p:nvPr/>
        </p:nvSpPr>
        <p:spPr bwMode="auto">
          <a:xfrm>
            <a:off x="4793780" y="2853624"/>
            <a:ext cx="37321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257"/>
          <p:cNvSpPr/>
          <p:nvPr/>
        </p:nvSpPr>
        <p:spPr bwMode="auto">
          <a:xfrm>
            <a:off x="4853976" y="2853624"/>
            <a:ext cx="31302" cy="39729"/>
          </a:xfrm>
          <a:custGeom>
            <a:avLst/>
            <a:gdLst>
              <a:gd name="T0" fmla="*/ 34 w 65"/>
              <a:gd name="T1" fmla="*/ 84 h 84"/>
              <a:gd name="T2" fmla="*/ 15 w 65"/>
              <a:gd name="T3" fmla="*/ 81 h 84"/>
              <a:gd name="T4" fmla="*/ 0 w 65"/>
              <a:gd name="T5" fmla="*/ 72 h 84"/>
              <a:gd name="T6" fmla="*/ 5 w 65"/>
              <a:gd name="T7" fmla="*/ 65 h 84"/>
              <a:gd name="T8" fmla="*/ 18 w 65"/>
              <a:gd name="T9" fmla="*/ 73 h 84"/>
              <a:gd name="T10" fmla="*/ 34 w 65"/>
              <a:gd name="T11" fmla="*/ 76 h 84"/>
              <a:gd name="T12" fmla="*/ 49 w 65"/>
              <a:gd name="T13" fmla="*/ 72 h 84"/>
              <a:gd name="T14" fmla="*/ 55 w 65"/>
              <a:gd name="T15" fmla="*/ 61 h 84"/>
              <a:gd name="T16" fmla="*/ 54 w 65"/>
              <a:gd name="T17" fmla="*/ 55 h 84"/>
              <a:gd name="T18" fmla="*/ 49 w 65"/>
              <a:gd name="T19" fmla="*/ 51 h 84"/>
              <a:gd name="T20" fmla="*/ 41 w 65"/>
              <a:gd name="T21" fmla="*/ 48 h 84"/>
              <a:gd name="T22" fmla="*/ 31 w 65"/>
              <a:gd name="T23" fmla="*/ 45 h 84"/>
              <a:gd name="T24" fmla="*/ 19 w 65"/>
              <a:gd name="T25" fmla="*/ 42 h 84"/>
              <a:gd name="T26" fmla="*/ 10 w 65"/>
              <a:gd name="T27" fmla="*/ 38 h 84"/>
              <a:gd name="T28" fmla="*/ 5 w 65"/>
              <a:gd name="T29" fmla="*/ 33 h 84"/>
              <a:gd name="T30" fmla="*/ 3 w 65"/>
              <a:gd name="T31" fmla="*/ 25 h 84"/>
              <a:gd name="T32" fmla="*/ 6 w 65"/>
              <a:gd name="T33" fmla="*/ 14 h 84"/>
              <a:gd name="T34" fmla="*/ 12 w 65"/>
              <a:gd name="T35" fmla="*/ 6 h 84"/>
              <a:gd name="T36" fmla="*/ 22 w 65"/>
              <a:gd name="T37" fmla="*/ 2 h 84"/>
              <a:gd name="T38" fmla="*/ 34 w 65"/>
              <a:gd name="T39" fmla="*/ 0 h 84"/>
              <a:gd name="T40" fmla="*/ 51 w 65"/>
              <a:gd name="T41" fmla="*/ 3 h 84"/>
              <a:gd name="T42" fmla="*/ 63 w 65"/>
              <a:gd name="T43" fmla="*/ 11 h 84"/>
              <a:gd name="T44" fmla="*/ 58 w 65"/>
              <a:gd name="T45" fmla="*/ 17 h 84"/>
              <a:gd name="T46" fmla="*/ 47 w 65"/>
              <a:gd name="T47" fmla="*/ 10 h 84"/>
              <a:gd name="T48" fmla="*/ 33 w 65"/>
              <a:gd name="T49" fmla="*/ 8 h 84"/>
              <a:gd name="T50" fmla="*/ 26 w 65"/>
              <a:gd name="T51" fmla="*/ 9 h 84"/>
              <a:gd name="T52" fmla="*/ 19 w 65"/>
              <a:gd name="T53" fmla="*/ 12 h 84"/>
              <a:gd name="T54" fmla="*/ 15 w 65"/>
              <a:gd name="T55" fmla="*/ 16 h 84"/>
              <a:gd name="T56" fmla="*/ 14 w 65"/>
              <a:gd name="T57" fmla="*/ 23 h 84"/>
              <a:gd name="T58" fmla="*/ 15 w 65"/>
              <a:gd name="T59" fmla="*/ 28 h 84"/>
              <a:gd name="T60" fmla="*/ 18 w 65"/>
              <a:gd name="T61" fmla="*/ 32 h 84"/>
              <a:gd name="T62" fmla="*/ 25 w 65"/>
              <a:gd name="T63" fmla="*/ 35 h 84"/>
              <a:gd name="T64" fmla="*/ 34 w 65"/>
              <a:gd name="T65" fmla="*/ 37 h 84"/>
              <a:gd name="T66" fmla="*/ 48 w 65"/>
              <a:gd name="T67" fmla="*/ 41 h 84"/>
              <a:gd name="T68" fmla="*/ 57 w 65"/>
              <a:gd name="T69" fmla="*/ 45 h 84"/>
              <a:gd name="T70" fmla="*/ 63 w 65"/>
              <a:gd name="T71" fmla="*/ 51 h 84"/>
              <a:gd name="T72" fmla="*/ 65 w 65"/>
              <a:gd name="T73" fmla="*/ 60 h 84"/>
              <a:gd name="T74" fmla="*/ 57 w 65"/>
              <a:gd name="T75" fmla="*/ 78 h 84"/>
              <a:gd name="T76" fmla="*/ 34 w 65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" h="84">
                <a:moveTo>
                  <a:pt x="34" y="84"/>
                </a:moveTo>
                <a:cubicBezTo>
                  <a:pt x="27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9"/>
                  <a:pt x="14" y="71"/>
                  <a:pt x="18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5" y="75"/>
                  <a:pt x="49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8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4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39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1"/>
                  <a:pt x="3" y="28"/>
                  <a:pt x="3" y="25"/>
                </a:cubicBezTo>
                <a:cubicBezTo>
                  <a:pt x="3" y="21"/>
                  <a:pt x="4" y="17"/>
                  <a:pt x="6" y="14"/>
                </a:cubicBezTo>
                <a:cubicBezTo>
                  <a:pt x="7" y="11"/>
                  <a:pt x="10" y="8"/>
                  <a:pt x="12" y="6"/>
                </a:cubicBezTo>
                <a:cubicBezTo>
                  <a:pt x="15" y="4"/>
                  <a:pt x="18" y="3"/>
                  <a:pt x="22" y="2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3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19" y="12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5" y="30"/>
                  <a:pt x="17" y="31"/>
                  <a:pt x="18" y="32"/>
                </a:cubicBezTo>
                <a:cubicBezTo>
                  <a:pt x="20" y="33"/>
                  <a:pt x="22" y="34"/>
                  <a:pt x="25" y="35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1" y="42"/>
                  <a:pt x="55" y="43"/>
                  <a:pt x="57" y="45"/>
                </a:cubicBezTo>
                <a:cubicBezTo>
                  <a:pt x="60" y="47"/>
                  <a:pt x="62" y="49"/>
                  <a:pt x="63" y="51"/>
                </a:cubicBezTo>
                <a:cubicBezTo>
                  <a:pt x="65" y="54"/>
                  <a:pt x="65" y="56"/>
                  <a:pt x="65" y="60"/>
                </a:cubicBezTo>
                <a:cubicBezTo>
                  <a:pt x="65" y="67"/>
                  <a:pt x="63" y="73"/>
                  <a:pt x="57" y="78"/>
                </a:cubicBezTo>
                <a:cubicBezTo>
                  <a:pt x="51" y="82"/>
                  <a:pt x="43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258"/>
          <p:cNvSpPr>
            <a:spLocks noEditPoints="1"/>
          </p:cNvSpPr>
          <p:nvPr/>
        </p:nvSpPr>
        <p:spPr bwMode="auto">
          <a:xfrm>
            <a:off x="4893705" y="2839178"/>
            <a:ext cx="4816" cy="52972"/>
          </a:xfrm>
          <a:custGeom>
            <a:avLst/>
            <a:gdLst>
              <a:gd name="T0" fmla="*/ 0 w 4"/>
              <a:gd name="T1" fmla="*/ 44 h 44"/>
              <a:gd name="T2" fmla="*/ 0 w 4"/>
              <a:gd name="T3" fmla="*/ 12 h 44"/>
              <a:gd name="T4" fmla="*/ 4 w 4"/>
              <a:gd name="T5" fmla="*/ 12 h 44"/>
              <a:gd name="T6" fmla="*/ 4 w 4"/>
              <a:gd name="T7" fmla="*/ 44 h 44"/>
              <a:gd name="T8" fmla="*/ 0 w 4"/>
              <a:gd name="T9" fmla="*/ 44 h 44"/>
              <a:gd name="T10" fmla="*/ 0 w 4"/>
              <a:gd name="T11" fmla="*/ 44 h 44"/>
              <a:gd name="T12" fmla="*/ 0 w 4"/>
              <a:gd name="T13" fmla="*/ 6 h 44"/>
              <a:gd name="T14" fmla="*/ 0 w 4"/>
              <a:gd name="T15" fmla="*/ 0 h 44"/>
              <a:gd name="T16" fmla="*/ 4 w 4"/>
              <a:gd name="T17" fmla="*/ 0 h 44"/>
              <a:gd name="T18" fmla="*/ 4 w 4"/>
              <a:gd name="T19" fmla="*/ 6 h 44"/>
              <a:gd name="T20" fmla="*/ 0 w 4"/>
              <a:gd name="T21" fmla="*/ 6 h 44"/>
              <a:gd name="T22" fmla="*/ 0 w 4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4">
                <a:moveTo>
                  <a:pt x="0" y="44"/>
                </a:moveTo>
                <a:lnTo>
                  <a:pt x="0" y="12"/>
                </a:lnTo>
                <a:lnTo>
                  <a:pt x="4" y="12"/>
                </a:lnTo>
                <a:lnTo>
                  <a:pt x="4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259"/>
          <p:cNvSpPr/>
          <p:nvPr/>
        </p:nvSpPr>
        <p:spPr bwMode="auto">
          <a:xfrm>
            <a:off x="4905744" y="2841585"/>
            <a:ext cx="21670" cy="51768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8 h 110"/>
              <a:gd name="T6" fmla="*/ 35 w 47"/>
              <a:gd name="T7" fmla="*/ 109 h 110"/>
              <a:gd name="T8" fmla="*/ 28 w 47"/>
              <a:gd name="T9" fmla="*/ 110 h 110"/>
              <a:gd name="T10" fmla="*/ 22 w 47"/>
              <a:gd name="T11" fmla="*/ 109 h 110"/>
              <a:gd name="T12" fmla="*/ 16 w 47"/>
              <a:gd name="T13" fmla="*/ 106 h 110"/>
              <a:gd name="T14" fmla="*/ 13 w 47"/>
              <a:gd name="T15" fmla="*/ 101 h 110"/>
              <a:gd name="T16" fmla="*/ 11 w 47"/>
              <a:gd name="T17" fmla="*/ 94 h 110"/>
              <a:gd name="T18" fmla="*/ 11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1 w 47"/>
              <a:gd name="T25" fmla="*/ 27 h 110"/>
              <a:gd name="T26" fmla="*/ 11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0 w 47"/>
              <a:gd name="T33" fmla="*/ 27 h 110"/>
              <a:gd name="T34" fmla="*/ 40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2 w 47"/>
              <a:gd name="T43" fmla="*/ 100 h 110"/>
              <a:gd name="T44" fmla="*/ 40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1" y="107"/>
                  <a:pt x="40" y="108"/>
                </a:cubicBezTo>
                <a:cubicBezTo>
                  <a:pt x="38" y="108"/>
                  <a:pt x="37" y="108"/>
                  <a:pt x="35" y="109"/>
                </a:cubicBezTo>
                <a:cubicBezTo>
                  <a:pt x="33" y="109"/>
                  <a:pt x="30" y="110"/>
                  <a:pt x="28" y="110"/>
                </a:cubicBezTo>
                <a:cubicBezTo>
                  <a:pt x="26" y="110"/>
                  <a:pt x="24" y="109"/>
                  <a:pt x="22" y="109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5" y="100"/>
                  <a:pt x="37" y="99"/>
                  <a:pt x="40" y="98"/>
                </a:cubicBezTo>
                <a:cubicBezTo>
                  <a:pt x="42" y="97"/>
                  <a:pt x="43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60"/>
          <p:cNvSpPr>
            <a:spLocks noEditPoints="1"/>
          </p:cNvSpPr>
          <p:nvPr/>
        </p:nvSpPr>
        <p:spPr bwMode="auto">
          <a:xfrm>
            <a:off x="4949085" y="2853624"/>
            <a:ext cx="33709" cy="39729"/>
          </a:xfrm>
          <a:custGeom>
            <a:avLst/>
            <a:gdLst>
              <a:gd name="T0" fmla="*/ 27 w 73"/>
              <a:gd name="T1" fmla="*/ 84 h 84"/>
              <a:gd name="T2" fmla="*/ 16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0 w 73"/>
              <a:gd name="T15" fmla="*/ 36 h 84"/>
              <a:gd name="T16" fmla="*/ 34 w 73"/>
              <a:gd name="T17" fmla="*/ 34 h 84"/>
              <a:gd name="T18" fmla="*/ 47 w 73"/>
              <a:gd name="T19" fmla="*/ 36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2 w 73"/>
              <a:gd name="T29" fmla="*/ 10 h 84"/>
              <a:gd name="T30" fmla="*/ 9 w 73"/>
              <a:gd name="T31" fmla="*/ 18 h 84"/>
              <a:gd name="T32" fmla="*/ 5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2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5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5 w 73"/>
              <a:gd name="T63" fmla="*/ 65 h 84"/>
              <a:gd name="T64" fmla="*/ 57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6 w 73"/>
              <a:gd name="T73" fmla="*/ 41 h 84"/>
              <a:gd name="T74" fmla="*/ 17 w 73"/>
              <a:gd name="T75" fmla="*/ 46 h 84"/>
              <a:gd name="T76" fmla="*/ 10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3" y="84"/>
                  <a:pt x="20" y="84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5"/>
                  <a:pt x="4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4" y="46"/>
                  <a:pt x="7" y="43"/>
                  <a:pt x="10" y="41"/>
                </a:cubicBezTo>
                <a:cubicBezTo>
                  <a:pt x="13" y="39"/>
                  <a:pt x="16" y="37"/>
                  <a:pt x="20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8" y="34"/>
                  <a:pt x="43" y="35"/>
                  <a:pt x="47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4" y="14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70" y="83"/>
                  <a:pt x="69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5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3" y="41"/>
                  <a:pt x="40" y="41"/>
                  <a:pt x="36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3" y="49"/>
                  <a:pt x="10" y="53"/>
                  <a:pt x="10" y="58"/>
                </a:cubicBezTo>
                <a:cubicBezTo>
                  <a:pt x="10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8" y="72"/>
                  <a:pt x="20" y="74"/>
                  <a:pt x="22" y="75"/>
                </a:cubicBezTo>
                <a:cubicBezTo>
                  <a:pt x="24" y="76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61"/>
          <p:cNvSpPr/>
          <p:nvPr/>
        </p:nvSpPr>
        <p:spPr bwMode="auto">
          <a:xfrm>
            <a:off x="4992425" y="2853624"/>
            <a:ext cx="56584" cy="38525"/>
          </a:xfrm>
          <a:custGeom>
            <a:avLst/>
            <a:gdLst>
              <a:gd name="T0" fmla="*/ 121 w 121"/>
              <a:gd name="T1" fmla="*/ 83 h 83"/>
              <a:gd name="T2" fmla="*/ 110 w 121"/>
              <a:gd name="T3" fmla="*/ 83 h 83"/>
              <a:gd name="T4" fmla="*/ 110 w 121"/>
              <a:gd name="T5" fmla="*/ 37 h 83"/>
              <a:gd name="T6" fmla="*/ 105 w 121"/>
              <a:gd name="T7" fmla="*/ 16 h 83"/>
              <a:gd name="T8" fmla="*/ 92 w 121"/>
              <a:gd name="T9" fmla="*/ 10 h 83"/>
              <a:gd name="T10" fmla="*/ 83 w 121"/>
              <a:gd name="T11" fmla="*/ 11 h 83"/>
              <a:gd name="T12" fmla="*/ 76 w 121"/>
              <a:gd name="T13" fmla="*/ 16 h 83"/>
              <a:gd name="T14" fmla="*/ 69 w 121"/>
              <a:gd name="T15" fmla="*/ 24 h 83"/>
              <a:gd name="T16" fmla="*/ 65 w 121"/>
              <a:gd name="T17" fmla="*/ 33 h 83"/>
              <a:gd name="T18" fmla="*/ 65 w 121"/>
              <a:gd name="T19" fmla="*/ 83 h 83"/>
              <a:gd name="T20" fmla="*/ 55 w 121"/>
              <a:gd name="T21" fmla="*/ 83 h 83"/>
              <a:gd name="T22" fmla="*/ 55 w 121"/>
              <a:gd name="T23" fmla="*/ 37 h 83"/>
              <a:gd name="T24" fmla="*/ 50 w 121"/>
              <a:gd name="T25" fmla="*/ 16 h 83"/>
              <a:gd name="T26" fmla="*/ 37 w 121"/>
              <a:gd name="T27" fmla="*/ 10 h 83"/>
              <a:gd name="T28" fmla="*/ 21 w 121"/>
              <a:gd name="T29" fmla="*/ 16 h 83"/>
              <a:gd name="T30" fmla="*/ 10 w 121"/>
              <a:gd name="T31" fmla="*/ 33 h 83"/>
              <a:gd name="T32" fmla="*/ 10 w 121"/>
              <a:gd name="T33" fmla="*/ 83 h 83"/>
              <a:gd name="T34" fmla="*/ 0 w 121"/>
              <a:gd name="T35" fmla="*/ 83 h 83"/>
              <a:gd name="T36" fmla="*/ 0 w 121"/>
              <a:gd name="T37" fmla="*/ 1 h 83"/>
              <a:gd name="T38" fmla="*/ 9 w 121"/>
              <a:gd name="T39" fmla="*/ 1 h 83"/>
              <a:gd name="T40" fmla="*/ 9 w 121"/>
              <a:gd name="T41" fmla="*/ 20 h 83"/>
              <a:gd name="T42" fmla="*/ 22 w 121"/>
              <a:gd name="T43" fmla="*/ 5 h 83"/>
              <a:gd name="T44" fmla="*/ 40 w 121"/>
              <a:gd name="T45" fmla="*/ 0 h 83"/>
              <a:gd name="T46" fmla="*/ 57 w 121"/>
              <a:gd name="T47" fmla="*/ 6 h 83"/>
              <a:gd name="T48" fmla="*/ 64 w 121"/>
              <a:gd name="T49" fmla="*/ 21 h 83"/>
              <a:gd name="T50" fmla="*/ 96 w 121"/>
              <a:gd name="T51" fmla="*/ 0 h 83"/>
              <a:gd name="T52" fmla="*/ 107 w 121"/>
              <a:gd name="T53" fmla="*/ 2 h 83"/>
              <a:gd name="T54" fmla="*/ 115 w 121"/>
              <a:gd name="T55" fmla="*/ 10 h 83"/>
              <a:gd name="T56" fmla="*/ 119 w 121"/>
              <a:gd name="T57" fmla="*/ 21 h 83"/>
              <a:gd name="T58" fmla="*/ 121 w 121"/>
              <a:gd name="T59" fmla="*/ 35 h 83"/>
              <a:gd name="T60" fmla="*/ 121 w 121"/>
              <a:gd name="T6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1" h="83">
                <a:moveTo>
                  <a:pt x="121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0" y="28"/>
                  <a:pt x="108" y="21"/>
                  <a:pt x="105" y="16"/>
                </a:cubicBezTo>
                <a:cubicBezTo>
                  <a:pt x="102" y="12"/>
                  <a:pt x="98" y="10"/>
                  <a:pt x="92" y="10"/>
                </a:cubicBezTo>
                <a:cubicBezTo>
                  <a:pt x="89" y="10"/>
                  <a:pt x="86" y="10"/>
                  <a:pt x="83" y="11"/>
                </a:cubicBezTo>
                <a:cubicBezTo>
                  <a:pt x="80" y="13"/>
                  <a:pt x="78" y="14"/>
                  <a:pt x="76" y="16"/>
                </a:cubicBezTo>
                <a:cubicBezTo>
                  <a:pt x="73" y="18"/>
                  <a:pt x="71" y="21"/>
                  <a:pt x="69" y="24"/>
                </a:cubicBezTo>
                <a:cubicBezTo>
                  <a:pt x="68" y="26"/>
                  <a:pt x="66" y="30"/>
                  <a:pt x="65" y="33"/>
                </a:cubicBezTo>
                <a:cubicBezTo>
                  <a:pt x="65" y="83"/>
                  <a:pt x="65" y="83"/>
                  <a:pt x="65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28"/>
                  <a:pt x="53" y="21"/>
                  <a:pt x="50" y="16"/>
                </a:cubicBezTo>
                <a:cubicBezTo>
                  <a:pt x="47" y="12"/>
                  <a:pt x="43" y="10"/>
                  <a:pt x="37" y="10"/>
                </a:cubicBezTo>
                <a:cubicBezTo>
                  <a:pt x="31" y="10"/>
                  <a:pt x="25" y="12"/>
                  <a:pt x="21" y="16"/>
                </a:cubicBezTo>
                <a:cubicBezTo>
                  <a:pt x="16" y="20"/>
                  <a:pt x="12" y="26"/>
                  <a:pt x="10" y="33"/>
                </a:cubicBezTo>
                <a:cubicBezTo>
                  <a:pt x="10" y="83"/>
                  <a:pt x="10" y="83"/>
                  <a:pt x="1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7" y="9"/>
                  <a:pt x="22" y="5"/>
                </a:cubicBezTo>
                <a:cubicBezTo>
                  <a:pt x="28" y="2"/>
                  <a:pt x="34" y="0"/>
                  <a:pt x="40" y="0"/>
                </a:cubicBezTo>
                <a:cubicBezTo>
                  <a:pt x="47" y="0"/>
                  <a:pt x="53" y="2"/>
                  <a:pt x="57" y="6"/>
                </a:cubicBezTo>
                <a:cubicBezTo>
                  <a:pt x="61" y="10"/>
                  <a:pt x="63" y="15"/>
                  <a:pt x="64" y="21"/>
                </a:cubicBezTo>
                <a:cubicBezTo>
                  <a:pt x="72" y="7"/>
                  <a:pt x="82" y="0"/>
                  <a:pt x="96" y="0"/>
                </a:cubicBezTo>
                <a:cubicBezTo>
                  <a:pt x="100" y="0"/>
                  <a:pt x="104" y="1"/>
                  <a:pt x="107" y="2"/>
                </a:cubicBezTo>
                <a:cubicBezTo>
                  <a:pt x="111" y="4"/>
                  <a:pt x="113" y="6"/>
                  <a:pt x="115" y="10"/>
                </a:cubicBezTo>
                <a:cubicBezTo>
                  <a:pt x="117" y="13"/>
                  <a:pt x="118" y="16"/>
                  <a:pt x="119" y="21"/>
                </a:cubicBezTo>
                <a:cubicBezTo>
                  <a:pt x="120" y="25"/>
                  <a:pt x="121" y="30"/>
                  <a:pt x="121" y="35"/>
                </a:cubicBezTo>
                <a:cubicBezTo>
                  <a:pt x="121" y="83"/>
                  <a:pt x="121" y="83"/>
                  <a:pt x="121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62"/>
          <p:cNvSpPr>
            <a:spLocks noEditPoints="1"/>
          </p:cNvSpPr>
          <p:nvPr/>
        </p:nvSpPr>
        <p:spPr bwMode="auto">
          <a:xfrm>
            <a:off x="5056232" y="2853624"/>
            <a:ext cx="38525" cy="39729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2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1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6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2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9" y="71"/>
                  <a:pt x="61" y="69"/>
                  <a:pt x="62" y="67"/>
                </a:cubicBezTo>
                <a:cubicBezTo>
                  <a:pt x="64" y="66"/>
                  <a:pt x="66" y="64"/>
                  <a:pt x="66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4" y="67"/>
                  <a:pt x="73" y="70"/>
                  <a:pt x="70" y="72"/>
                </a:cubicBezTo>
                <a:cubicBezTo>
                  <a:pt x="68" y="75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1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3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263"/>
          <p:cNvSpPr/>
          <p:nvPr/>
        </p:nvSpPr>
        <p:spPr bwMode="auto">
          <a:xfrm>
            <a:off x="5098369" y="2841585"/>
            <a:ext cx="21670" cy="51768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8 h 110"/>
              <a:gd name="T6" fmla="*/ 35 w 47"/>
              <a:gd name="T7" fmla="*/ 109 h 110"/>
              <a:gd name="T8" fmla="*/ 28 w 47"/>
              <a:gd name="T9" fmla="*/ 110 h 110"/>
              <a:gd name="T10" fmla="*/ 22 w 47"/>
              <a:gd name="T11" fmla="*/ 109 h 110"/>
              <a:gd name="T12" fmla="*/ 16 w 47"/>
              <a:gd name="T13" fmla="*/ 106 h 110"/>
              <a:gd name="T14" fmla="*/ 13 w 47"/>
              <a:gd name="T15" fmla="*/ 101 h 110"/>
              <a:gd name="T16" fmla="*/ 11 w 47"/>
              <a:gd name="T17" fmla="*/ 94 h 110"/>
              <a:gd name="T18" fmla="*/ 11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1 w 47"/>
              <a:gd name="T25" fmla="*/ 27 h 110"/>
              <a:gd name="T26" fmla="*/ 11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1 w 47"/>
              <a:gd name="T33" fmla="*/ 27 h 110"/>
              <a:gd name="T34" fmla="*/ 41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2 w 47"/>
              <a:gd name="T43" fmla="*/ 100 h 110"/>
              <a:gd name="T44" fmla="*/ 40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2" y="107"/>
                  <a:pt x="40" y="108"/>
                </a:cubicBezTo>
                <a:cubicBezTo>
                  <a:pt x="38" y="108"/>
                  <a:pt x="37" y="108"/>
                  <a:pt x="35" y="109"/>
                </a:cubicBezTo>
                <a:cubicBezTo>
                  <a:pt x="33" y="109"/>
                  <a:pt x="31" y="110"/>
                  <a:pt x="28" y="110"/>
                </a:cubicBezTo>
                <a:cubicBezTo>
                  <a:pt x="26" y="110"/>
                  <a:pt x="24" y="109"/>
                  <a:pt x="22" y="109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5" y="100"/>
                  <a:pt x="37" y="99"/>
                  <a:pt x="40" y="98"/>
                </a:cubicBezTo>
                <a:cubicBezTo>
                  <a:pt x="42" y="97"/>
                  <a:pt x="43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64"/>
          <p:cNvSpPr/>
          <p:nvPr/>
        </p:nvSpPr>
        <p:spPr bwMode="auto">
          <a:xfrm>
            <a:off x="4619214" y="2939101"/>
            <a:ext cx="34914" cy="39729"/>
          </a:xfrm>
          <a:custGeom>
            <a:avLst/>
            <a:gdLst>
              <a:gd name="T0" fmla="*/ 0 w 74"/>
              <a:gd name="T1" fmla="*/ 42 h 84"/>
              <a:gd name="T2" fmla="*/ 3 w 74"/>
              <a:gd name="T3" fmla="*/ 26 h 84"/>
              <a:gd name="T4" fmla="*/ 11 w 74"/>
              <a:gd name="T5" fmla="*/ 12 h 84"/>
              <a:gd name="T6" fmla="*/ 24 w 74"/>
              <a:gd name="T7" fmla="*/ 3 h 84"/>
              <a:gd name="T8" fmla="*/ 40 w 74"/>
              <a:gd name="T9" fmla="*/ 0 h 84"/>
              <a:gd name="T10" fmla="*/ 61 w 74"/>
              <a:gd name="T11" fmla="*/ 5 h 84"/>
              <a:gd name="T12" fmla="*/ 74 w 74"/>
              <a:gd name="T13" fmla="*/ 19 h 84"/>
              <a:gd name="T14" fmla="*/ 63 w 74"/>
              <a:gd name="T15" fmla="*/ 23 h 84"/>
              <a:gd name="T16" fmla="*/ 54 w 74"/>
              <a:gd name="T17" fmla="*/ 13 h 84"/>
              <a:gd name="T18" fmla="*/ 40 w 74"/>
              <a:gd name="T19" fmla="*/ 9 h 84"/>
              <a:gd name="T20" fmla="*/ 28 w 74"/>
              <a:gd name="T21" fmla="*/ 12 h 84"/>
              <a:gd name="T22" fmla="*/ 19 w 74"/>
              <a:gd name="T23" fmla="*/ 19 h 84"/>
              <a:gd name="T24" fmla="*/ 13 w 74"/>
              <a:gd name="T25" fmla="*/ 29 h 84"/>
              <a:gd name="T26" fmla="*/ 11 w 74"/>
              <a:gd name="T27" fmla="*/ 42 h 84"/>
              <a:gd name="T28" fmla="*/ 13 w 74"/>
              <a:gd name="T29" fmla="*/ 55 h 84"/>
              <a:gd name="T30" fmla="*/ 19 w 74"/>
              <a:gd name="T31" fmla="*/ 65 h 84"/>
              <a:gd name="T32" fmla="*/ 29 w 74"/>
              <a:gd name="T33" fmla="*/ 72 h 84"/>
              <a:gd name="T34" fmla="*/ 40 w 74"/>
              <a:gd name="T35" fmla="*/ 75 h 84"/>
              <a:gd name="T36" fmla="*/ 48 w 74"/>
              <a:gd name="T37" fmla="*/ 74 h 84"/>
              <a:gd name="T38" fmla="*/ 55 w 74"/>
              <a:gd name="T39" fmla="*/ 71 h 84"/>
              <a:gd name="T40" fmla="*/ 61 w 74"/>
              <a:gd name="T41" fmla="*/ 66 h 84"/>
              <a:gd name="T42" fmla="*/ 64 w 74"/>
              <a:gd name="T43" fmla="*/ 61 h 84"/>
              <a:gd name="T44" fmla="*/ 74 w 74"/>
              <a:gd name="T45" fmla="*/ 64 h 84"/>
              <a:gd name="T46" fmla="*/ 69 w 74"/>
              <a:gd name="T47" fmla="*/ 72 h 84"/>
              <a:gd name="T48" fmla="*/ 62 w 74"/>
              <a:gd name="T49" fmla="*/ 78 h 84"/>
              <a:gd name="T50" fmla="*/ 52 w 74"/>
              <a:gd name="T51" fmla="*/ 83 h 84"/>
              <a:gd name="T52" fmla="*/ 41 w 74"/>
              <a:gd name="T53" fmla="*/ 84 h 84"/>
              <a:gd name="T54" fmla="*/ 24 w 74"/>
              <a:gd name="T55" fmla="*/ 81 h 84"/>
              <a:gd name="T56" fmla="*/ 11 w 74"/>
              <a:gd name="T57" fmla="*/ 72 h 84"/>
              <a:gd name="T58" fmla="*/ 3 w 74"/>
              <a:gd name="T59" fmla="*/ 58 h 84"/>
              <a:gd name="T60" fmla="*/ 0 w 74"/>
              <a:gd name="T61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" h="84">
                <a:moveTo>
                  <a:pt x="0" y="42"/>
                </a:moveTo>
                <a:cubicBezTo>
                  <a:pt x="0" y="36"/>
                  <a:pt x="1" y="31"/>
                  <a:pt x="3" y="26"/>
                </a:cubicBezTo>
                <a:cubicBezTo>
                  <a:pt x="5" y="20"/>
                  <a:pt x="7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8" y="0"/>
                  <a:pt x="55" y="2"/>
                  <a:pt x="61" y="5"/>
                </a:cubicBezTo>
                <a:cubicBezTo>
                  <a:pt x="66" y="9"/>
                  <a:pt x="71" y="13"/>
                  <a:pt x="74" y="19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18"/>
                  <a:pt x="58" y="15"/>
                  <a:pt x="54" y="13"/>
                </a:cubicBezTo>
                <a:cubicBezTo>
                  <a:pt x="50" y="11"/>
                  <a:pt x="45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6" y="21"/>
                  <a:pt x="14" y="25"/>
                  <a:pt x="13" y="29"/>
                </a:cubicBezTo>
                <a:cubicBezTo>
                  <a:pt x="11" y="33"/>
                  <a:pt x="11" y="37"/>
                  <a:pt x="11" y="42"/>
                </a:cubicBezTo>
                <a:cubicBezTo>
                  <a:pt x="11" y="46"/>
                  <a:pt x="11" y="51"/>
                  <a:pt x="13" y="55"/>
                </a:cubicBezTo>
                <a:cubicBezTo>
                  <a:pt x="14" y="59"/>
                  <a:pt x="17" y="62"/>
                  <a:pt x="19" y="65"/>
                </a:cubicBezTo>
                <a:cubicBezTo>
                  <a:pt x="22" y="68"/>
                  <a:pt x="25" y="71"/>
                  <a:pt x="29" y="72"/>
                </a:cubicBezTo>
                <a:cubicBezTo>
                  <a:pt x="32" y="74"/>
                  <a:pt x="36" y="75"/>
                  <a:pt x="40" y="75"/>
                </a:cubicBezTo>
                <a:cubicBezTo>
                  <a:pt x="43" y="75"/>
                  <a:pt x="45" y="74"/>
                  <a:pt x="48" y="74"/>
                </a:cubicBezTo>
                <a:cubicBezTo>
                  <a:pt x="50" y="73"/>
                  <a:pt x="53" y="72"/>
                  <a:pt x="55" y="71"/>
                </a:cubicBezTo>
                <a:cubicBezTo>
                  <a:pt x="57" y="69"/>
                  <a:pt x="59" y="68"/>
                  <a:pt x="61" y="66"/>
                </a:cubicBezTo>
                <a:cubicBezTo>
                  <a:pt x="62" y="65"/>
                  <a:pt x="63" y="63"/>
                  <a:pt x="64" y="61"/>
                </a:cubicBezTo>
                <a:cubicBezTo>
                  <a:pt x="74" y="64"/>
                  <a:pt x="74" y="64"/>
                  <a:pt x="74" y="64"/>
                </a:cubicBezTo>
                <a:cubicBezTo>
                  <a:pt x="73" y="67"/>
                  <a:pt x="71" y="70"/>
                  <a:pt x="69" y="72"/>
                </a:cubicBezTo>
                <a:cubicBezTo>
                  <a:pt x="67" y="75"/>
                  <a:pt x="65" y="77"/>
                  <a:pt x="62" y="78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1" y="84"/>
                </a:cubicBez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65"/>
          <p:cNvSpPr>
            <a:spLocks noEditPoints="1"/>
          </p:cNvSpPr>
          <p:nvPr/>
        </p:nvSpPr>
        <p:spPr bwMode="auto">
          <a:xfrm>
            <a:off x="4658943" y="2939101"/>
            <a:ext cx="38525" cy="39729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3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3 h 84"/>
              <a:gd name="T22" fmla="*/ 77 w 80"/>
              <a:gd name="T23" fmla="*/ 26 h 84"/>
              <a:gd name="T24" fmla="*/ 80 w 80"/>
              <a:gd name="T25" fmla="*/ 42 h 84"/>
              <a:gd name="T26" fmla="*/ 77 w 80"/>
              <a:gd name="T27" fmla="*/ 58 h 84"/>
              <a:gd name="T28" fmla="*/ 69 w 80"/>
              <a:gd name="T29" fmla="*/ 72 h 84"/>
              <a:gd name="T30" fmla="*/ 56 w 80"/>
              <a:gd name="T31" fmla="*/ 81 h 84"/>
              <a:gd name="T32" fmla="*/ 40 w 80"/>
              <a:gd name="T33" fmla="*/ 84 h 84"/>
              <a:gd name="T34" fmla="*/ 10 w 80"/>
              <a:gd name="T35" fmla="*/ 42 h 84"/>
              <a:gd name="T36" fmla="*/ 13 w 80"/>
              <a:gd name="T37" fmla="*/ 55 h 84"/>
              <a:gd name="T38" fmla="*/ 19 w 80"/>
              <a:gd name="T39" fmla="*/ 65 h 84"/>
              <a:gd name="T40" fmla="*/ 28 w 80"/>
              <a:gd name="T41" fmla="*/ 72 h 84"/>
              <a:gd name="T42" fmla="*/ 40 w 80"/>
              <a:gd name="T43" fmla="*/ 75 h 84"/>
              <a:gd name="T44" fmla="*/ 51 w 80"/>
              <a:gd name="T45" fmla="*/ 72 h 84"/>
              <a:gd name="T46" fmla="*/ 61 w 80"/>
              <a:gd name="T47" fmla="*/ 65 h 84"/>
              <a:gd name="T48" fmla="*/ 67 w 80"/>
              <a:gd name="T49" fmla="*/ 55 h 84"/>
              <a:gd name="T50" fmla="*/ 69 w 80"/>
              <a:gd name="T51" fmla="*/ 42 h 84"/>
              <a:gd name="T52" fmla="*/ 67 w 80"/>
              <a:gd name="T53" fmla="*/ 29 h 84"/>
              <a:gd name="T54" fmla="*/ 61 w 80"/>
              <a:gd name="T55" fmla="*/ 19 h 84"/>
              <a:gd name="T56" fmla="*/ 51 w 80"/>
              <a:gd name="T57" fmla="*/ 12 h 84"/>
              <a:gd name="T58" fmla="*/ 40 w 80"/>
              <a:gd name="T59" fmla="*/ 9 h 84"/>
              <a:gd name="T60" fmla="*/ 28 w 80"/>
              <a:gd name="T61" fmla="*/ 12 h 84"/>
              <a:gd name="T62" fmla="*/ 19 w 80"/>
              <a:gd name="T63" fmla="*/ 19 h 84"/>
              <a:gd name="T64" fmla="*/ 13 w 80"/>
              <a:gd name="T65" fmla="*/ 30 h 84"/>
              <a:gd name="T66" fmla="*/ 10 w 80"/>
              <a:gd name="T67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8" y="83"/>
                  <a:pt x="24" y="81"/>
                </a:cubicBezTo>
                <a:cubicBezTo>
                  <a:pt x="19" y="79"/>
                  <a:pt x="14" y="76"/>
                  <a:pt x="11" y="72"/>
                </a:cubicBezTo>
                <a:cubicBezTo>
                  <a:pt x="7" y="68"/>
                  <a:pt x="4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7" y="16"/>
                  <a:pt x="11" y="13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6"/>
                  <a:pt x="65" y="9"/>
                  <a:pt x="69" y="13"/>
                </a:cubicBezTo>
                <a:cubicBezTo>
                  <a:pt x="72" y="16"/>
                  <a:pt x="75" y="21"/>
                  <a:pt x="77" y="26"/>
                </a:cubicBezTo>
                <a:cubicBezTo>
                  <a:pt x="79" y="31"/>
                  <a:pt x="80" y="37"/>
                  <a:pt x="80" y="42"/>
                </a:cubicBezTo>
                <a:cubicBezTo>
                  <a:pt x="80" y="48"/>
                  <a:pt x="79" y="53"/>
                  <a:pt x="77" y="58"/>
                </a:cubicBezTo>
                <a:cubicBezTo>
                  <a:pt x="75" y="63"/>
                  <a:pt x="72" y="68"/>
                  <a:pt x="69" y="72"/>
                </a:cubicBezTo>
                <a:cubicBezTo>
                  <a:pt x="65" y="76"/>
                  <a:pt x="61" y="79"/>
                  <a:pt x="56" y="81"/>
                </a:cubicBezTo>
                <a:cubicBezTo>
                  <a:pt x="51" y="83"/>
                  <a:pt x="46" y="84"/>
                  <a:pt x="40" y="84"/>
                </a:cubicBezTo>
                <a:close/>
                <a:moveTo>
                  <a:pt x="10" y="42"/>
                </a:moveTo>
                <a:cubicBezTo>
                  <a:pt x="10" y="47"/>
                  <a:pt x="11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2" y="68"/>
                  <a:pt x="25" y="71"/>
                  <a:pt x="28" y="72"/>
                </a:cubicBezTo>
                <a:cubicBezTo>
                  <a:pt x="32" y="74"/>
                  <a:pt x="36" y="75"/>
                  <a:pt x="40" y="75"/>
                </a:cubicBezTo>
                <a:cubicBezTo>
                  <a:pt x="44" y="75"/>
                  <a:pt x="48" y="74"/>
                  <a:pt x="51" y="72"/>
                </a:cubicBezTo>
                <a:cubicBezTo>
                  <a:pt x="55" y="71"/>
                  <a:pt x="58" y="68"/>
                  <a:pt x="61" y="65"/>
                </a:cubicBezTo>
                <a:cubicBezTo>
                  <a:pt x="63" y="62"/>
                  <a:pt x="66" y="59"/>
                  <a:pt x="67" y="55"/>
                </a:cubicBezTo>
                <a:cubicBezTo>
                  <a:pt x="69" y="51"/>
                  <a:pt x="69" y="47"/>
                  <a:pt x="69" y="42"/>
                </a:cubicBezTo>
                <a:cubicBezTo>
                  <a:pt x="69" y="38"/>
                  <a:pt x="69" y="33"/>
                  <a:pt x="67" y="29"/>
                </a:cubicBezTo>
                <a:cubicBezTo>
                  <a:pt x="66" y="25"/>
                  <a:pt x="63" y="22"/>
                  <a:pt x="61" y="19"/>
                </a:cubicBezTo>
                <a:cubicBezTo>
                  <a:pt x="58" y="16"/>
                  <a:pt x="55" y="14"/>
                  <a:pt x="51" y="12"/>
                </a:cubicBezTo>
                <a:cubicBezTo>
                  <a:pt x="48" y="10"/>
                  <a:pt x="44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6" y="22"/>
                  <a:pt x="14" y="26"/>
                  <a:pt x="13" y="30"/>
                </a:cubicBezTo>
                <a:cubicBezTo>
                  <a:pt x="11" y="34"/>
                  <a:pt x="10" y="38"/>
                  <a:pt x="1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66"/>
          <p:cNvSpPr/>
          <p:nvPr/>
        </p:nvSpPr>
        <p:spPr bwMode="auto">
          <a:xfrm>
            <a:off x="4705896" y="2939101"/>
            <a:ext cx="31302" cy="39729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1 w 68"/>
              <a:gd name="T17" fmla="*/ 33 h 83"/>
              <a:gd name="T18" fmla="*/ 11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10 w 68"/>
              <a:gd name="T25" fmla="*/ 1 h 83"/>
              <a:gd name="T26" fmla="*/ 10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2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6" y="21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2" y="16"/>
                </a:cubicBezTo>
                <a:cubicBezTo>
                  <a:pt x="19" y="18"/>
                  <a:pt x="17" y="21"/>
                  <a:pt x="15" y="24"/>
                </a:cubicBezTo>
                <a:cubicBezTo>
                  <a:pt x="13" y="26"/>
                  <a:pt x="11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5" y="2"/>
                </a:cubicBezTo>
                <a:cubicBezTo>
                  <a:pt x="59" y="4"/>
                  <a:pt x="61" y="6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67"/>
          <p:cNvSpPr/>
          <p:nvPr/>
        </p:nvSpPr>
        <p:spPr bwMode="auto">
          <a:xfrm>
            <a:off x="4743216" y="2940306"/>
            <a:ext cx="36117" cy="38525"/>
          </a:xfrm>
          <a:custGeom>
            <a:avLst/>
            <a:gdLst>
              <a:gd name="T0" fmla="*/ 13 w 30"/>
              <a:gd name="T1" fmla="*/ 32 h 32"/>
              <a:gd name="T2" fmla="*/ 0 w 30"/>
              <a:gd name="T3" fmla="*/ 0 h 32"/>
              <a:gd name="T4" fmla="*/ 4 w 30"/>
              <a:gd name="T5" fmla="*/ 0 h 32"/>
              <a:gd name="T6" fmla="*/ 15 w 30"/>
              <a:gd name="T7" fmla="*/ 28 h 32"/>
              <a:gd name="T8" fmla="*/ 26 w 30"/>
              <a:gd name="T9" fmla="*/ 0 h 32"/>
              <a:gd name="T10" fmla="*/ 30 w 30"/>
              <a:gd name="T11" fmla="*/ 0 h 32"/>
              <a:gd name="T12" fmla="*/ 17 w 30"/>
              <a:gd name="T13" fmla="*/ 32 h 32"/>
              <a:gd name="T14" fmla="*/ 13 w 30"/>
              <a:gd name="T15" fmla="*/ 32 h 32"/>
              <a:gd name="T16" fmla="*/ 13 w 30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2">
                <a:moveTo>
                  <a:pt x="13" y="32"/>
                </a:moveTo>
                <a:lnTo>
                  <a:pt x="0" y="0"/>
                </a:lnTo>
                <a:lnTo>
                  <a:pt x="4" y="0"/>
                </a:lnTo>
                <a:lnTo>
                  <a:pt x="15" y="28"/>
                </a:lnTo>
                <a:lnTo>
                  <a:pt x="26" y="0"/>
                </a:lnTo>
                <a:lnTo>
                  <a:pt x="30" y="0"/>
                </a:lnTo>
                <a:lnTo>
                  <a:pt x="17" y="32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68"/>
          <p:cNvSpPr>
            <a:spLocks noEditPoints="1"/>
          </p:cNvSpPr>
          <p:nvPr/>
        </p:nvSpPr>
        <p:spPr bwMode="auto">
          <a:xfrm>
            <a:off x="4781741" y="2939101"/>
            <a:ext cx="33709" cy="39729"/>
          </a:xfrm>
          <a:custGeom>
            <a:avLst/>
            <a:gdLst>
              <a:gd name="T0" fmla="*/ 27 w 73"/>
              <a:gd name="T1" fmla="*/ 84 h 84"/>
              <a:gd name="T2" fmla="*/ 17 w 73"/>
              <a:gd name="T3" fmla="*/ 82 h 84"/>
              <a:gd name="T4" fmla="*/ 8 w 73"/>
              <a:gd name="T5" fmla="*/ 77 h 84"/>
              <a:gd name="T6" fmla="*/ 3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1 w 73"/>
              <a:gd name="T15" fmla="*/ 36 h 84"/>
              <a:gd name="T16" fmla="*/ 34 w 73"/>
              <a:gd name="T17" fmla="*/ 34 h 84"/>
              <a:gd name="T18" fmla="*/ 47 w 73"/>
              <a:gd name="T19" fmla="*/ 36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6 w 73"/>
              <a:gd name="T27" fmla="*/ 8 h 84"/>
              <a:gd name="T28" fmla="*/ 23 w 73"/>
              <a:gd name="T29" fmla="*/ 10 h 84"/>
              <a:gd name="T30" fmla="*/ 10 w 73"/>
              <a:gd name="T31" fmla="*/ 18 h 84"/>
              <a:gd name="T32" fmla="*/ 6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3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6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6 w 73"/>
              <a:gd name="T63" fmla="*/ 65 h 84"/>
              <a:gd name="T64" fmla="*/ 58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6 w 73"/>
              <a:gd name="T73" fmla="*/ 41 h 84"/>
              <a:gd name="T74" fmla="*/ 18 w 73"/>
              <a:gd name="T75" fmla="*/ 46 h 84"/>
              <a:gd name="T76" fmla="*/ 11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4" y="84"/>
                  <a:pt x="20" y="84"/>
                  <a:pt x="17" y="82"/>
                </a:cubicBezTo>
                <a:cubicBezTo>
                  <a:pt x="14" y="81"/>
                  <a:pt x="11" y="79"/>
                  <a:pt x="8" y="77"/>
                </a:cubicBezTo>
                <a:cubicBezTo>
                  <a:pt x="6" y="75"/>
                  <a:pt x="4" y="72"/>
                  <a:pt x="3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5" y="46"/>
                  <a:pt x="7" y="43"/>
                  <a:pt x="10" y="41"/>
                </a:cubicBezTo>
                <a:cubicBezTo>
                  <a:pt x="13" y="39"/>
                  <a:pt x="17" y="37"/>
                  <a:pt x="21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9" y="34"/>
                  <a:pt x="43" y="35"/>
                  <a:pt x="47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3" y="8"/>
                  <a:pt x="36" y="8"/>
                </a:cubicBezTo>
                <a:cubicBezTo>
                  <a:pt x="31" y="8"/>
                  <a:pt x="27" y="9"/>
                  <a:pt x="23" y="10"/>
                </a:cubicBezTo>
                <a:cubicBezTo>
                  <a:pt x="18" y="12"/>
                  <a:pt x="14" y="15"/>
                  <a:pt x="10" y="18"/>
                </a:cubicBezTo>
                <a:cubicBezTo>
                  <a:pt x="6" y="11"/>
                  <a:pt x="6" y="11"/>
                  <a:pt x="6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7" y="0"/>
                  <a:pt x="55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70" y="83"/>
                  <a:pt x="69" y="83"/>
                </a:cubicBezTo>
                <a:cubicBezTo>
                  <a:pt x="66" y="83"/>
                  <a:pt x="64" y="82"/>
                  <a:pt x="63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6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1" y="75"/>
                  <a:pt x="45" y="73"/>
                </a:cubicBezTo>
                <a:cubicBezTo>
                  <a:pt x="50" y="71"/>
                  <a:pt x="53" y="68"/>
                  <a:pt x="56" y="65"/>
                </a:cubicBezTo>
                <a:cubicBezTo>
                  <a:pt x="57" y="64"/>
                  <a:pt x="57" y="63"/>
                  <a:pt x="58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4" y="42"/>
                  <a:pt x="40" y="41"/>
                  <a:pt x="36" y="41"/>
                </a:cubicBezTo>
                <a:cubicBezTo>
                  <a:pt x="28" y="41"/>
                  <a:pt x="22" y="43"/>
                  <a:pt x="18" y="46"/>
                </a:cubicBezTo>
                <a:cubicBezTo>
                  <a:pt x="13" y="49"/>
                  <a:pt x="11" y="53"/>
                  <a:pt x="11" y="58"/>
                </a:cubicBezTo>
                <a:cubicBezTo>
                  <a:pt x="11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8" y="72"/>
                  <a:pt x="20" y="74"/>
                  <a:pt x="22" y="75"/>
                </a:cubicBezTo>
                <a:cubicBezTo>
                  <a:pt x="25" y="76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269"/>
          <p:cNvSpPr/>
          <p:nvPr/>
        </p:nvSpPr>
        <p:spPr bwMode="auto">
          <a:xfrm>
            <a:off x="4825082" y="2924654"/>
            <a:ext cx="14447" cy="54176"/>
          </a:xfrm>
          <a:custGeom>
            <a:avLst/>
            <a:gdLst>
              <a:gd name="T0" fmla="*/ 0 w 31"/>
              <a:gd name="T1" fmla="*/ 0 h 115"/>
              <a:gd name="T2" fmla="*/ 11 w 31"/>
              <a:gd name="T3" fmla="*/ 0 h 115"/>
              <a:gd name="T4" fmla="*/ 11 w 31"/>
              <a:gd name="T5" fmla="*/ 95 h 115"/>
              <a:gd name="T6" fmla="*/ 14 w 31"/>
              <a:gd name="T7" fmla="*/ 102 h 115"/>
              <a:gd name="T8" fmla="*/ 21 w 31"/>
              <a:gd name="T9" fmla="*/ 105 h 115"/>
              <a:gd name="T10" fmla="*/ 25 w 31"/>
              <a:gd name="T11" fmla="*/ 104 h 115"/>
              <a:gd name="T12" fmla="*/ 29 w 31"/>
              <a:gd name="T13" fmla="*/ 103 h 115"/>
              <a:gd name="T14" fmla="*/ 31 w 31"/>
              <a:gd name="T15" fmla="*/ 112 h 115"/>
              <a:gd name="T16" fmla="*/ 24 w 31"/>
              <a:gd name="T17" fmla="*/ 114 h 115"/>
              <a:gd name="T18" fmla="*/ 16 w 31"/>
              <a:gd name="T19" fmla="*/ 115 h 115"/>
              <a:gd name="T20" fmla="*/ 5 w 31"/>
              <a:gd name="T21" fmla="*/ 110 h 115"/>
              <a:gd name="T22" fmla="*/ 0 w 31"/>
              <a:gd name="T23" fmla="*/ 99 h 115"/>
              <a:gd name="T24" fmla="*/ 0 w 31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4" y="102"/>
                </a:cubicBezTo>
                <a:cubicBezTo>
                  <a:pt x="15" y="104"/>
                  <a:pt x="18" y="105"/>
                  <a:pt x="21" y="105"/>
                </a:cubicBezTo>
                <a:cubicBezTo>
                  <a:pt x="22" y="105"/>
                  <a:pt x="23" y="105"/>
                  <a:pt x="25" y="104"/>
                </a:cubicBezTo>
                <a:cubicBezTo>
                  <a:pt x="26" y="104"/>
                  <a:pt x="28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3"/>
                  <a:pt x="26" y="113"/>
                  <a:pt x="24" y="114"/>
                </a:cubicBezTo>
                <a:cubicBezTo>
                  <a:pt x="21" y="114"/>
                  <a:pt x="18" y="115"/>
                  <a:pt x="16" y="115"/>
                </a:cubicBezTo>
                <a:cubicBezTo>
                  <a:pt x="11" y="115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70"/>
          <p:cNvSpPr/>
          <p:nvPr/>
        </p:nvSpPr>
        <p:spPr bwMode="auto">
          <a:xfrm>
            <a:off x="4845549" y="2924654"/>
            <a:ext cx="13243" cy="54176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6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6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6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71"/>
          <p:cNvSpPr>
            <a:spLocks noEditPoints="1"/>
          </p:cNvSpPr>
          <p:nvPr/>
        </p:nvSpPr>
        <p:spPr bwMode="auto">
          <a:xfrm>
            <a:off x="4864811" y="2924654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72"/>
          <p:cNvSpPr/>
          <p:nvPr/>
        </p:nvSpPr>
        <p:spPr bwMode="auto">
          <a:xfrm>
            <a:off x="4876850" y="2939101"/>
            <a:ext cx="31302" cy="39729"/>
          </a:xfrm>
          <a:custGeom>
            <a:avLst/>
            <a:gdLst>
              <a:gd name="T0" fmla="*/ 34 w 65"/>
              <a:gd name="T1" fmla="*/ 84 h 84"/>
              <a:gd name="T2" fmla="*/ 15 w 65"/>
              <a:gd name="T3" fmla="*/ 81 h 84"/>
              <a:gd name="T4" fmla="*/ 0 w 65"/>
              <a:gd name="T5" fmla="*/ 72 h 84"/>
              <a:gd name="T6" fmla="*/ 4 w 65"/>
              <a:gd name="T7" fmla="*/ 65 h 84"/>
              <a:gd name="T8" fmla="*/ 18 w 65"/>
              <a:gd name="T9" fmla="*/ 73 h 84"/>
              <a:gd name="T10" fmla="*/ 34 w 65"/>
              <a:gd name="T11" fmla="*/ 76 h 84"/>
              <a:gd name="T12" fmla="*/ 49 w 65"/>
              <a:gd name="T13" fmla="*/ 72 h 84"/>
              <a:gd name="T14" fmla="*/ 55 w 65"/>
              <a:gd name="T15" fmla="*/ 61 h 84"/>
              <a:gd name="T16" fmla="*/ 54 w 65"/>
              <a:gd name="T17" fmla="*/ 55 h 84"/>
              <a:gd name="T18" fmla="*/ 49 w 65"/>
              <a:gd name="T19" fmla="*/ 51 h 84"/>
              <a:gd name="T20" fmla="*/ 41 w 65"/>
              <a:gd name="T21" fmla="*/ 48 h 84"/>
              <a:gd name="T22" fmla="*/ 31 w 65"/>
              <a:gd name="T23" fmla="*/ 45 h 84"/>
              <a:gd name="T24" fmla="*/ 18 w 65"/>
              <a:gd name="T25" fmla="*/ 42 h 84"/>
              <a:gd name="T26" fmla="*/ 10 w 65"/>
              <a:gd name="T27" fmla="*/ 38 h 84"/>
              <a:gd name="T28" fmla="*/ 5 w 65"/>
              <a:gd name="T29" fmla="*/ 33 h 84"/>
              <a:gd name="T30" fmla="*/ 3 w 65"/>
              <a:gd name="T31" fmla="*/ 25 h 84"/>
              <a:gd name="T32" fmla="*/ 6 w 65"/>
              <a:gd name="T33" fmla="*/ 14 h 84"/>
              <a:gd name="T34" fmla="*/ 12 w 65"/>
              <a:gd name="T35" fmla="*/ 6 h 84"/>
              <a:gd name="T36" fmla="*/ 22 w 65"/>
              <a:gd name="T37" fmla="*/ 2 h 84"/>
              <a:gd name="T38" fmla="*/ 34 w 65"/>
              <a:gd name="T39" fmla="*/ 0 h 84"/>
              <a:gd name="T40" fmla="*/ 51 w 65"/>
              <a:gd name="T41" fmla="*/ 3 h 84"/>
              <a:gd name="T42" fmla="*/ 63 w 65"/>
              <a:gd name="T43" fmla="*/ 11 h 84"/>
              <a:gd name="T44" fmla="*/ 58 w 65"/>
              <a:gd name="T45" fmla="*/ 17 h 84"/>
              <a:gd name="T46" fmla="*/ 47 w 65"/>
              <a:gd name="T47" fmla="*/ 10 h 84"/>
              <a:gd name="T48" fmla="*/ 33 w 65"/>
              <a:gd name="T49" fmla="*/ 8 h 84"/>
              <a:gd name="T50" fmla="*/ 26 w 65"/>
              <a:gd name="T51" fmla="*/ 9 h 84"/>
              <a:gd name="T52" fmla="*/ 19 w 65"/>
              <a:gd name="T53" fmla="*/ 12 h 84"/>
              <a:gd name="T54" fmla="*/ 15 w 65"/>
              <a:gd name="T55" fmla="*/ 16 h 84"/>
              <a:gd name="T56" fmla="*/ 13 w 65"/>
              <a:gd name="T57" fmla="*/ 23 h 84"/>
              <a:gd name="T58" fmla="*/ 15 w 65"/>
              <a:gd name="T59" fmla="*/ 28 h 84"/>
              <a:gd name="T60" fmla="*/ 18 w 65"/>
              <a:gd name="T61" fmla="*/ 32 h 84"/>
              <a:gd name="T62" fmla="*/ 24 w 65"/>
              <a:gd name="T63" fmla="*/ 35 h 84"/>
              <a:gd name="T64" fmla="*/ 34 w 65"/>
              <a:gd name="T65" fmla="*/ 37 h 84"/>
              <a:gd name="T66" fmla="*/ 47 w 65"/>
              <a:gd name="T67" fmla="*/ 41 h 84"/>
              <a:gd name="T68" fmla="*/ 57 w 65"/>
              <a:gd name="T69" fmla="*/ 45 h 84"/>
              <a:gd name="T70" fmla="*/ 63 w 65"/>
              <a:gd name="T71" fmla="*/ 51 h 84"/>
              <a:gd name="T72" fmla="*/ 65 w 65"/>
              <a:gd name="T73" fmla="*/ 60 h 84"/>
              <a:gd name="T74" fmla="*/ 57 w 65"/>
              <a:gd name="T75" fmla="*/ 78 h 84"/>
              <a:gd name="T76" fmla="*/ 34 w 65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" h="84">
                <a:moveTo>
                  <a:pt x="34" y="84"/>
                </a:moveTo>
                <a:cubicBezTo>
                  <a:pt x="27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4" y="65"/>
                  <a:pt x="4" y="65"/>
                  <a:pt x="4" y="65"/>
                </a:cubicBezTo>
                <a:cubicBezTo>
                  <a:pt x="9" y="69"/>
                  <a:pt x="14" y="71"/>
                  <a:pt x="18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5" y="75"/>
                  <a:pt x="49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9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4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8" y="42"/>
                </a:cubicBezTo>
                <a:cubicBezTo>
                  <a:pt x="15" y="41"/>
                  <a:pt x="12" y="40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1"/>
                  <a:pt x="3" y="28"/>
                  <a:pt x="3" y="25"/>
                </a:cubicBezTo>
                <a:cubicBezTo>
                  <a:pt x="3" y="21"/>
                  <a:pt x="4" y="17"/>
                  <a:pt x="6" y="14"/>
                </a:cubicBezTo>
                <a:cubicBezTo>
                  <a:pt x="7" y="11"/>
                  <a:pt x="10" y="8"/>
                  <a:pt x="12" y="6"/>
                </a:cubicBezTo>
                <a:cubicBezTo>
                  <a:pt x="15" y="4"/>
                  <a:pt x="18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3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19" y="12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3" y="20"/>
                  <a:pt x="13" y="23"/>
                </a:cubicBezTo>
                <a:cubicBezTo>
                  <a:pt x="13" y="25"/>
                  <a:pt x="14" y="27"/>
                  <a:pt x="15" y="28"/>
                </a:cubicBezTo>
                <a:cubicBezTo>
                  <a:pt x="15" y="30"/>
                  <a:pt x="16" y="31"/>
                  <a:pt x="18" y="32"/>
                </a:cubicBezTo>
                <a:cubicBezTo>
                  <a:pt x="20" y="33"/>
                  <a:pt x="22" y="34"/>
                  <a:pt x="24" y="35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7" y="41"/>
                </a:cubicBezTo>
                <a:cubicBezTo>
                  <a:pt x="51" y="42"/>
                  <a:pt x="55" y="43"/>
                  <a:pt x="57" y="45"/>
                </a:cubicBezTo>
                <a:cubicBezTo>
                  <a:pt x="60" y="47"/>
                  <a:pt x="62" y="49"/>
                  <a:pt x="63" y="51"/>
                </a:cubicBezTo>
                <a:cubicBezTo>
                  <a:pt x="65" y="54"/>
                  <a:pt x="65" y="56"/>
                  <a:pt x="65" y="60"/>
                </a:cubicBezTo>
                <a:cubicBezTo>
                  <a:pt x="65" y="67"/>
                  <a:pt x="63" y="73"/>
                  <a:pt x="57" y="78"/>
                </a:cubicBezTo>
                <a:cubicBezTo>
                  <a:pt x="51" y="82"/>
                  <a:pt x="43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73"/>
          <p:cNvSpPr>
            <a:spLocks noEditPoints="1"/>
          </p:cNvSpPr>
          <p:nvPr/>
        </p:nvSpPr>
        <p:spPr bwMode="auto">
          <a:xfrm>
            <a:off x="4934638" y="2939101"/>
            <a:ext cx="37321" cy="54176"/>
          </a:xfrm>
          <a:custGeom>
            <a:avLst/>
            <a:gdLst>
              <a:gd name="T0" fmla="*/ 42 w 79"/>
              <a:gd name="T1" fmla="*/ 84 h 116"/>
              <a:gd name="T2" fmla="*/ 24 w 79"/>
              <a:gd name="T3" fmla="*/ 79 h 116"/>
              <a:gd name="T4" fmla="*/ 11 w 79"/>
              <a:gd name="T5" fmla="*/ 66 h 116"/>
              <a:gd name="T6" fmla="*/ 11 w 79"/>
              <a:gd name="T7" fmla="*/ 116 h 116"/>
              <a:gd name="T8" fmla="*/ 0 w 79"/>
              <a:gd name="T9" fmla="*/ 116 h 116"/>
              <a:gd name="T10" fmla="*/ 0 w 79"/>
              <a:gd name="T11" fmla="*/ 1 h 116"/>
              <a:gd name="T12" fmla="*/ 10 w 79"/>
              <a:gd name="T13" fmla="*/ 1 h 116"/>
              <a:gd name="T14" fmla="*/ 10 w 79"/>
              <a:gd name="T15" fmla="*/ 17 h 116"/>
              <a:gd name="T16" fmla="*/ 23 w 79"/>
              <a:gd name="T17" fmla="*/ 5 h 116"/>
              <a:gd name="T18" fmla="*/ 40 w 79"/>
              <a:gd name="T19" fmla="*/ 0 h 116"/>
              <a:gd name="T20" fmla="*/ 56 w 79"/>
              <a:gd name="T21" fmla="*/ 4 h 116"/>
              <a:gd name="T22" fmla="*/ 68 w 79"/>
              <a:gd name="T23" fmla="*/ 13 h 116"/>
              <a:gd name="T24" fmla="*/ 76 w 79"/>
              <a:gd name="T25" fmla="*/ 26 h 116"/>
              <a:gd name="T26" fmla="*/ 79 w 79"/>
              <a:gd name="T27" fmla="*/ 42 h 116"/>
              <a:gd name="T28" fmla="*/ 76 w 79"/>
              <a:gd name="T29" fmla="*/ 58 h 116"/>
              <a:gd name="T30" fmla="*/ 69 w 79"/>
              <a:gd name="T31" fmla="*/ 72 h 116"/>
              <a:gd name="T32" fmla="*/ 57 w 79"/>
              <a:gd name="T33" fmla="*/ 81 h 116"/>
              <a:gd name="T34" fmla="*/ 42 w 79"/>
              <a:gd name="T35" fmla="*/ 84 h 116"/>
              <a:gd name="T36" fmla="*/ 39 w 79"/>
              <a:gd name="T37" fmla="*/ 75 h 116"/>
              <a:gd name="T38" fmla="*/ 51 w 79"/>
              <a:gd name="T39" fmla="*/ 72 h 116"/>
              <a:gd name="T40" fmla="*/ 60 w 79"/>
              <a:gd name="T41" fmla="*/ 65 h 116"/>
              <a:gd name="T42" fmla="*/ 66 w 79"/>
              <a:gd name="T43" fmla="*/ 54 h 116"/>
              <a:gd name="T44" fmla="*/ 68 w 79"/>
              <a:gd name="T45" fmla="*/ 42 h 116"/>
              <a:gd name="T46" fmla="*/ 66 w 79"/>
              <a:gd name="T47" fmla="*/ 30 h 116"/>
              <a:gd name="T48" fmla="*/ 59 w 79"/>
              <a:gd name="T49" fmla="*/ 19 h 116"/>
              <a:gd name="T50" fmla="*/ 50 w 79"/>
              <a:gd name="T51" fmla="*/ 12 h 116"/>
              <a:gd name="T52" fmla="*/ 38 w 79"/>
              <a:gd name="T53" fmla="*/ 9 h 116"/>
              <a:gd name="T54" fmla="*/ 29 w 79"/>
              <a:gd name="T55" fmla="*/ 11 h 116"/>
              <a:gd name="T56" fmla="*/ 21 w 79"/>
              <a:gd name="T57" fmla="*/ 15 h 116"/>
              <a:gd name="T58" fmla="*/ 14 w 79"/>
              <a:gd name="T59" fmla="*/ 22 h 116"/>
              <a:gd name="T60" fmla="*/ 11 w 79"/>
              <a:gd name="T61" fmla="*/ 29 h 116"/>
              <a:gd name="T62" fmla="*/ 11 w 79"/>
              <a:gd name="T63" fmla="*/ 54 h 116"/>
              <a:gd name="T64" fmla="*/ 16 w 79"/>
              <a:gd name="T65" fmla="*/ 63 h 116"/>
              <a:gd name="T66" fmla="*/ 22 w 79"/>
              <a:gd name="T67" fmla="*/ 69 h 116"/>
              <a:gd name="T68" fmla="*/ 30 w 79"/>
              <a:gd name="T69" fmla="*/ 73 h 116"/>
              <a:gd name="T70" fmla="*/ 39 w 79"/>
              <a:gd name="T71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" h="116">
                <a:moveTo>
                  <a:pt x="42" y="84"/>
                </a:moveTo>
                <a:cubicBezTo>
                  <a:pt x="35" y="84"/>
                  <a:pt x="29" y="82"/>
                  <a:pt x="24" y="79"/>
                </a:cubicBezTo>
                <a:cubicBezTo>
                  <a:pt x="19" y="75"/>
                  <a:pt x="14" y="71"/>
                  <a:pt x="11" y="6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7"/>
                  <a:pt x="10" y="17"/>
                  <a:pt x="10" y="17"/>
                </a:cubicBezTo>
                <a:cubicBezTo>
                  <a:pt x="13" y="12"/>
                  <a:pt x="18" y="8"/>
                  <a:pt x="23" y="5"/>
                </a:cubicBezTo>
                <a:cubicBezTo>
                  <a:pt x="28" y="2"/>
                  <a:pt x="34" y="0"/>
                  <a:pt x="40" y="0"/>
                </a:cubicBezTo>
                <a:cubicBezTo>
                  <a:pt x="46" y="0"/>
                  <a:pt x="51" y="1"/>
                  <a:pt x="56" y="4"/>
                </a:cubicBezTo>
                <a:cubicBezTo>
                  <a:pt x="60" y="6"/>
                  <a:pt x="64" y="9"/>
                  <a:pt x="68" y="13"/>
                </a:cubicBezTo>
                <a:cubicBezTo>
                  <a:pt x="71" y="17"/>
                  <a:pt x="74" y="21"/>
                  <a:pt x="76" y="26"/>
                </a:cubicBezTo>
                <a:cubicBezTo>
                  <a:pt x="78" y="31"/>
                  <a:pt x="79" y="37"/>
                  <a:pt x="79" y="42"/>
                </a:cubicBezTo>
                <a:cubicBezTo>
                  <a:pt x="79" y="48"/>
                  <a:pt x="78" y="53"/>
                  <a:pt x="76" y="58"/>
                </a:cubicBezTo>
                <a:cubicBezTo>
                  <a:pt x="74" y="63"/>
                  <a:pt x="72" y="68"/>
                  <a:pt x="69" y="72"/>
                </a:cubicBezTo>
                <a:cubicBezTo>
                  <a:pt x="65" y="76"/>
                  <a:pt x="61" y="79"/>
                  <a:pt x="57" y="81"/>
                </a:cubicBezTo>
                <a:cubicBezTo>
                  <a:pt x="52" y="83"/>
                  <a:pt x="47" y="84"/>
                  <a:pt x="42" y="84"/>
                </a:cubicBezTo>
                <a:close/>
                <a:moveTo>
                  <a:pt x="39" y="75"/>
                </a:moveTo>
                <a:cubicBezTo>
                  <a:pt x="43" y="75"/>
                  <a:pt x="47" y="74"/>
                  <a:pt x="51" y="72"/>
                </a:cubicBezTo>
                <a:cubicBezTo>
                  <a:pt x="54" y="70"/>
                  <a:pt x="58" y="68"/>
                  <a:pt x="60" y="65"/>
                </a:cubicBezTo>
                <a:cubicBezTo>
                  <a:pt x="63" y="62"/>
                  <a:pt x="65" y="58"/>
                  <a:pt x="66" y="54"/>
                </a:cubicBezTo>
                <a:cubicBezTo>
                  <a:pt x="67" y="50"/>
                  <a:pt x="68" y="46"/>
                  <a:pt x="68" y="42"/>
                </a:cubicBezTo>
                <a:cubicBezTo>
                  <a:pt x="68" y="38"/>
                  <a:pt x="67" y="34"/>
                  <a:pt x="66" y="30"/>
                </a:cubicBezTo>
                <a:cubicBezTo>
                  <a:pt x="64" y="26"/>
                  <a:pt x="62" y="22"/>
                  <a:pt x="59" y="19"/>
                </a:cubicBezTo>
                <a:cubicBezTo>
                  <a:pt x="57" y="16"/>
                  <a:pt x="53" y="14"/>
                  <a:pt x="50" y="12"/>
                </a:cubicBezTo>
                <a:cubicBezTo>
                  <a:pt x="46" y="10"/>
                  <a:pt x="42" y="9"/>
                  <a:pt x="38" y="9"/>
                </a:cubicBezTo>
                <a:cubicBezTo>
                  <a:pt x="35" y="9"/>
                  <a:pt x="32" y="10"/>
                  <a:pt x="29" y="11"/>
                </a:cubicBezTo>
                <a:cubicBezTo>
                  <a:pt x="26" y="12"/>
                  <a:pt x="24" y="14"/>
                  <a:pt x="21" y="15"/>
                </a:cubicBezTo>
                <a:cubicBezTo>
                  <a:pt x="18" y="17"/>
                  <a:pt x="16" y="19"/>
                  <a:pt x="14" y="22"/>
                </a:cubicBezTo>
                <a:cubicBezTo>
                  <a:pt x="13" y="24"/>
                  <a:pt x="11" y="27"/>
                  <a:pt x="11" y="29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7"/>
                  <a:pt x="14" y="60"/>
                  <a:pt x="16" y="63"/>
                </a:cubicBezTo>
                <a:cubicBezTo>
                  <a:pt x="18" y="65"/>
                  <a:pt x="20" y="67"/>
                  <a:pt x="22" y="69"/>
                </a:cubicBezTo>
                <a:cubicBezTo>
                  <a:pt x="25" y="71"/>
                  <a:pt x="27" y="72"/>
                  <a:pt x="30" y="73"/>
                </a:cubicBezTo>
                <a:cubicBezTo>
                  <a:pt x="33" y="74"/>
                  <a:pt x="36" y="75"/>
                  <a:pt x="39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74"/>
          <p:cNvSpPr/>
          <p:nvPr/>
        </p:nvSpPr>
        <p:spPr bwMode="auto">
          <a:xfrm>
            <a:off x="4979182" y="2940306"/>
            <a:ext cx="34914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1" y="80"/>
                  <a:pt x="6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7" y="74"/>
                  <a:pt x="29" y="74"/>
                </a:cubicBezTo>
                <a:cubicBezTo>
                  <a:pt x="32" y="74"/>
                  <a:pt x="36" y="73"/>
                  <a:pt x="39" y="72"/>
                </a:cubicBezTo>
                <a:cubicBezTo>
                  <a:pt x="42" y="71"/>
                  <a:pt x="44" y="70"/>
                  <a:pt x="47" y="68"/>
                </a:cubicBezTo>
                <a:cubicBezTo>
                  <a:pt x="49" y="66"/>
                  <a:pt x="52" y="63"/>
                  <a:pt x="54" y="61"/>
                </a:cubicBezTo>
                <a:cubicBezTo>
                  <a:pt x="56" y="58"/>
                  <a:pt x="57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9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2" y="74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75"/>
          <p:cNvSpPr/>
          <p:nvPr/>
        </p:nvSpPr>
        <p:spPr bwMode="auto">
          <a:xfrm>
            <a:off x="5023727" y="2924654"/>
            <a:ext cx="14447" cy="54176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5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5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276"/>
          <p:cNvSpPr/>
          <p:nvPr/>
        </p:nvSpPr>
        <p:spPr bwMode="auto">
          <a:xfrm>
            <a:off x="5038174" y="2940306"/>
            <a:ext cx="36117" cy="38525"/>
          </a:xfrm>
          <a:custGeom>
            <a:avLst/>
            <a:gdLst>
              <a:gd name="T0" fmla="*/ 13 w 30"/>
              <a:gd name="T1" fmla="*/ 32 h 32"/>
              <a:gd name="T2" fmla="*/ 0 w 30"/>
              <a:gd name="T3" fmla="*/ 0 h 32"/>
              <a:gd name="T4" fmla="*/ 4 w 30"/>
              <a:gd name="T5" fmla="*/ 0 h 32"/>
              <a:gd name="T6" fmla="*/ 15 w 30"/>
              <a:gd name="T7" fmla="*/ 28 h 32"/>
              <a:gd name="T8" fmla="*/ 26 w 30"/>
              <a:gd name="T9" fmla="*/ 0 h 32"/>
              <a:gd name="T10" fmla="*/ 30 w 30"/>
              <a:gd name="T11" fmla="*/ 0 h 32"/>
              <a:gd name="T12" fmla="*/ 17 w 30"/>
              <a:gd name="T13" fmla="*/ 32 h 32"/>
              <a:gd name="T14" fmla="*/ 13 w 30"/>
              <a:gd name="T15" fmla="*/ 32 h 32"/>
              <a:gd name="T16" fmla="*/ 13 w 30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2">
                <a:moveTo>
                  <a:pt x="13" y="32"/>
                </a:moveTo>
                <a:lnTo>
                  <a:pt x="0" y="0"/>
                </a:lnTo>
                <a:lnTo>
                  <a:pt x="4" y="0"/>
                </a:lnTo>
                <a:lnTo>
                  <a:pt x="15" y="28"/>
                </a:lnTo>
                <a:lnTo>
                  <a:pt x="26" y="0"/>
                </a:lnTo>
                <a:lnTo>
                  <a:pt x="30" y="0"/>
                </a:lnTo>
                <a:lnTo>
                  <a:pt x="17" y="32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277"/>
          <p:cNvSpPr>
            <a:spLocks noEditPoints="1"/>
          </p:cNvSpPr>
          <p:nvPr/>
        </p:nvSpPr>
        <p:spPr bwMode="auto">
          <a:xfrm>
            <a:off x="5081514" y="2924654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278"/>
          <p:cNvSpPr/>
          <p:nvPr/>
        </p:nvSpPr>
        <p:spPr bwMode="auto">
          <a:xfrm>
            <a:off x="5097165" y="2939101"/>
            <a:ext cx="32506" cy="39729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1 w 68"/>
              <a:gd name="T17" fmla="*/ 33 h 83"/>
              <a:gd name="T18" fmla="*/ 11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10 w 68"/>
              <a:gd name="T25" fmla="*/ 1 h 83"/>
              <a:gd name="T26" fmla="*/ 10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6 w 68"/>
              <a:gd name="T33" fmla="*/ 2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6" y="21"/>
                  <a:pt x="53" y="16"/>
                </a:cubicBezTo>
                <a:cubicBezTo>
                  <a:pt x="51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2" y="16"/>
                </a:cubicBezTo>
                <a:cubicBezTo>
                  <a:pt x="20" y="18"/>
                  <a:pt x="17" y="21"/>
                  <a:pt x="15" y="24"/>
                </a:cubicBezTo>
                <a:cubicBezTo>
                  <a:pt x="13" y="26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6" y="2"/>
                </a:cubicBezTo>
                <a:cubicBezTo>
                  <a:pt x="59" y="4"/>
                  <a:pt x="61" y="6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279"/>
          <p:cNvSpPr>
            <a:spLocks noEditPoints="1"/>
          </p:cNvSpPr>
          <p:nvPr/>
        </p:nvSpPr>
        <p:spPr bwMode="auto">
          <a:xfrm>
            <a:off x="5136894" y="2939101"/>
            <a:ext cx="33709" cy="39729"/>
          </a:xfrm>
          <a:custGeom>
            <a:avLst/>
            <a:gdLst>
              <a:gd name="T0" fmla="*/ 27 w 73"/>
              <a:gd name="T1" fmla="*/ 84 h 84"/>
              <a:gd name="T2" fmla="*/ 17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1 w 73"/>
              <a:gd name="T15" fmla="*/ 36 h 84"/>
              <a:gd name="T16" fmla="*/ 34 w 73"/>
              <a:gd name="T17" fmla="*/ 34 h 84"/>
              <a:gd name="T18" fmla="*/ 47 w 73"/>
              <a:gd name="T19" fmla="*/ 36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3 w 73"/>
              <a:gd name="T29" fmla="*/ 10 h 84"/>
              <a:gd name="T30" fmla="*/ 9 w 73"/>
              <a:gd name="T31" fmla="*/ 18 h 84"/>
              <a:gd name="T32" fmla="*/ 6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3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6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6 w 73"/>
              <a:gd name="T63" fmla="*/ 65 h 84"/>
              <a:gd name="T64" fmla="*/ 58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6 w 73"/>
              <a:gd name="T73" fmla="*/ 41 h 84"/>
              <a:gd name="T74" fmla="*/ 18 w 73"/>
              <a:gd name="T75" fmla="*/ 46 h 84"/>
              <a:gd name="T76" fmla="*/ 11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4" y="84"/>
                  <a:pt x="20" y="84"/>
                  <a:pt x="17" y="82"/>
                </a:cubicBezTo>
                <a:cubicBezTo>
                  <a:pt x="13" y="81"/>
                  <a:pt x="11" y="79"/>
                  <a:pt x="8" y="77"/>
                </a:cubicBezTo>
                <a:cubicBezTo>
                  <a:pt x="6" y="75"/>
                  <a:pt x="4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5" y="46"/>
                  <a:pt x="7" y="43"/>
                  <a:pt x="10" y="41"/>
                </a:cubicBezTo>
                <a:cubicBezTo>
                  <a:pt x="13" y="39"/>
                  <a:pt x="17" y="37"/>
                  <a:pt x="21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9" y="34"/>
                  <a:pt x="43" y="35"/>
                  <a:pt x="47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3" y="8"/>
                  <a:pt x="35" y="8"/>
                </a:cubicBezTo>
                <a:cubicBezTo>
                  <a:pt x="31" y="8"/>
                  <a:pt x="27" y="9"/>
                  <a:pt x="23" y="10"/>
                </a:cubicBezTo>
                <a:cubicBezTo>
                  <a:pt x="18" y="12"/>
                  <a:pt x="14" y="15"/>
                  <a:pt x="9" y="18"/>
                </a:cubicBezTo>
                <a:cubicBezTo>
                  <a:pt x="6" y="11"/>
                  <a:pt x="6" y="11"/>
                  <a:pt x="6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70" y="83"/>
                  <a:pt x="69" y="83"/>
                </a:cubicBezTo>
                <a:cubicBezTo>
                  <a:pt x="66" y="83"/>
                  <a:pt x="64" y="82"/>
                  <a:pt x="63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6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50" y="71"/>
                  <a:pt x="53" y="68"/>
                  <a:pt x="56" y="65"/>
                </a:cubicBezTo>
                <a:cubicBezTo>
                  <a:pt x="57" y="64"/>
                  <a:pt x="57" y="63"/>
                  <a:pt x="58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4" y="42"/>
                  <a:pt x="40" y="41"/>
                  <a:pt x="36" y="41"/>
                </a:cubicBezTo>
                <a:cubicBezTo>
                  <a:pt x="28" y="41"/>
                  <a:pt x="22" y="43"/>
                  <a:pt x="18" y="46"/>
                </a:cubicBezTo>
                <a:cubicBezTo>
                  <a:pt x="13" y="49"/>
                  <a:pt x="11" y="53"/>
                  <a:pt x="11" y="58"/>
                </a:cubicBezTo>
                <a:cubicBezTo>
                  <a:pt x="11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8" y="72"/>
                  <a:pt x="20" y="74"/>
                  <a:pt x="22" y="75"/>
                </a:cubicBezTo>
                <a:cubicBezTo>
                  <a:pt x="25" y="76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280"/>
          <p:cNvSpPr/>
          <p:nvPr/>
        </p:nvSpPr>
        <p:spPr bwMode="auto">
          <a:xfrm>
            <a:off x="5180235" y="2940306"/>
            <a:ext cx="18059" cy="38525"/>
          </a:xfrm>
          <a:custGeom>
            <a:avLst/>
            <a:gdLst>
              <a:gd name="T0" fmla="*/ 40 w 40"/>
              <a:gd name="T1" fmla="*/ 10 h 82"/>
              <a:gd name="T2" fmla="*/ 22 w 40"/>
              <a:gd name="T3" fmla="*/ 16 h 82"/>
              <a:gd name="T4" fmla="*/ 10 w 40"/>
              <a:gd name="T5" fmla="*/ 31 h 82"/>
              <a:gd name="T6" fmla="*/ 10 w 40"/>
              <a:gd name="T7" fmla="*/ 82 h 82"/>
              <a:gd name="T8" fmla="*/ 0 w 40"/>
              <a:gd name="T9" fmla="*/ 82 h 82"/>
              <a:gd name="T10" fmla="*/ 0 w 40"/>
              <a:gd name="T11" fmla="*/ 0 h 82"/>
              <a:gd name="T12" fmla="*/ 10 w 40"/>
              <a:gd name="T13" fmla="*/ 0 h 82"/>
              <a:gd name="T14" fmla="*/ 10 w 40"/>
              <a:gd name="T15" fmla="*/ 20 h 82"/>
              <a:gd name="T16" fmla="*/ 22 w 40"/>
              <a:gd name="T17" fmla="*/ 5 h 82"/>
              <a:gd name="T18" fmla="*/ 38 w 40"/>
              <a:gd name="T19" fmla="*/ 0 h 82"/>
              <a:gd name="T20" fmla="*/ 40 w 40"/>
              <a:gd name="T21" fmla="*/ 0 h 82"/>
              <a:gd name="T22" fmla="*/ 40 w 40"/>
              <a:gd name="T23" fmla="*/ 1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82">
                <a:moveTo>
                  <a:pt x="40" y="10"/>
                </a:moveTo>
                <a:cubicBezTo>
                  <a:pt x="33" y="10"/>
                  <a:pt x="27" y="12"/>
                  <a:pt x="22" y="16"/>
                </a:cubicBezTo>
                <a:cubicBezTo>
                  <a:pt x="16" y="19"/>
                  <a:pt x="13" y="25"/>
                  <a:pt x="10" y="31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7" y="9"/>
                  <a:pt x="22" y="5"/>
                </a:cubicBezTo>
                <a:cubicBezTo>
                  <a:pt x="27" y="2"/>
                  <a:pt x="33" y="0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281"/>
          <p:cNvSpPr/>
          <p:nvPr/>
        </p:nvSpPr>
        <p:spPr bwMode="auto">
          <a:xfrm>
            <a:off x="5201905" y="2970403"/>
            <a:ext cx="6020" cy="13243"/>
          </a:xfrm>
          <a:custGeom>
            <a:avLst/>
            <a:gdLst>
              <a:gd name="T0" fmla="*/ 1 w 5"/>
              <a:gd name="T1" fmla="*/ 11 h 11"/>
              <a:gd name="T2" fmla="*/ 2 w 5"/>
              <a:gd name="T3" fmla="*/ 6 h 11"/>
              <a:gd name="T4" fmla="*/ 0 w 5"/>
              <a:gd name="T5" fmla="*/ 6 h 11"/>
              <a:gd name="T6" fmla="*/ 0 w 5"/>
              <a:gd name="T7" fmla="*/ 0 h 11"/>
              <a:gd name="T8" fmla="*/ 5 w 5"/>
              <a:gd name="T9" fmla="*/ 0 h 11"/>
              <a:gd name="T10" fmla="*/ 5 w 5"/>
              <a:gd name="T11" fmla="*/ 6 h 11"/>
              <a:gd name="T12" fmla="*/ 3 w 5"/>
              <a:gd name="T13" fmla="*/ 11 h 11"/>
              <a:gd name="T14" fmla="*/ 1 w 5"/>
              <a:gd name="T15" fmla="*/ 11 h 11"/>
              <a:gd name="T16" fmla="*/ 1 w 5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1" y="11"/>
                </a:moveTo>
                <a:lnTo>
                  <a:pt x="2" y="6"/>
                </a:lnTo>
                <a:lnTo>
                  <a:pt x="0" y="6"/>
                </a:lnTo>
                <a:lnTo>
                  <a:pt x="0" y="0"/>
                </a:lnTo>
                <a:lnTo>
                  <a:pt x="5" y="0"/>
                </a:lnTo>
                <a:lnTo>
                  <a:pt x="5" y="6"/>
                </a:lnTo>
                <a:lnTo>
                  <a:pt x="3" y="11"/>
                </a:lnTo>
                <a:lnTo>
                  <a:pt x="1" y="11"/>
                </a:lnTo>
                <a:lnTo>
                  <a:pt x="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282"/>
          <p:cNvSpPr>
            <a:spLocks noEditPoints="1"/>
          </p:cNvSpPr>
          <p:nvPr/>
        </p:nvSpPr>
        <p:spPr bwMode="auto">
          <a:xfrm>
            <a:off x="4608379" y="3010132"/>
            <a:ext cx="19262" cy="67419"/>
          </a:xfrm>
          <a:custGeom>
            <a:avLst/>
            <a:gdLst>
              <a:gd name="T0" fmla="*/ 18 w 42"/>
              <a:gd name="T1" fmla="*/ 142 h 142"/>
              <a:gd name="T2" fmla="*/ 9 w 42"/>
              <a:gd name="T3" fmla="*/ 140 h 142"/>
              <a:gd name="T4" fmla="*/ 0 w 42"/>
              <a:gd name="T5" fmla="*/ 136 h 142"/>
              <a:gd name="T6" fmla="*/ 6 w 42"/>
              <a:gd name="T7" fmla="*/ 129 h 142"/>
              <a:gd name="T8" fmla="*/ 11 w 42"/>
              <a:gd name="T9" fmla="*/ 132 h 142"/>
              <a:gd name="T10" fmla="*/ 17 w 42"/>
              <a:gd name="T11" fmla="*/ 132 h 142"/>
              <a:gd name="T12" fmla="*/ 22 w 42"/>
              <a:gd name="T13" fmla="*/ 131 h 142"/>
              <a:gd name="T14" fmla="*/ 27 w 42"/>
              <a:gd name="T15" fmla="*/ 128 h 142"/>
              <a:gd name="T16" fmla="*/ 30 w 42"/>
              <a:gd name="T17" fmla="*/ 124 h 142"/>
              <a:gd name="T18" fmla="*/ 31 w 42"/>
              <a:gd name="T19" fmla="*/ 118 h 142"/>
              <a:gd name="T20" fmla="*/ 31 w 42"/>
              <a:gd name="T21" fmla="*/ 32 h 142"/>
              <a:gd name="T22" fmla="*/ 42 w 42"/>
              <a:gd name="T23" fmla="*/ 32 h 142"/>
              <a:gd name="T24" fmla="*/ 42 w 42"/>
              <a:gd name="T25" fmla="*/ 117 h 142"/>
              <a:gd name="T26" fmla="*/ 40 w 42"/>
              <a:gd name="T27" fmla="*/ 127 h 142"/>
              <a:gd name="T28" fmla="*/ 35 w 42"/>
              <a:gd name="T29" fmla="*/ 135 h 142"/>
              <a:gd name="T30" fmla="*/ 27 w 42"/>
              <a:gd name="T31" fmla="*/ 140 h 142"/>
              <a:gd name="T32" fmla="*/ 18 w 42"/>
              <a:gd name="T33" fmla="*/ 142 h 142"/>
              <a:gd name="T34" fmla="*/ 31 w 42"/>
              <a:gd name="T35" fmla="*/ 15 h 142"/>
              <a:gd name="T36" fmla="*/ 31 w 42"/>
              <a:gd name="T37" fmla="*/ 0 h 142"/>
              <a:gd name="T38" fmla="*/ 42 w 42"/>
              <a:gd name="T39" fmla="*/ 0 h 142"/>
              <a:gd name="T40" fmla="*/ 42 w 42"/>
              <a:gd name="T41" fmla="*/ 15 h 142"/>
              <a:gd name="T42" fmla="*/ 31 w 42"/>
              <a:gd name="T43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142">
                <a:moveTo>
                  <a:pt x="18" y="142"/>
                </a:moveTo>
                <a:cubicBezTo>
                  <a:pt x="15" y="142"/>
                  <a:pt x="12" y="141"/>
                  <a:pt x="9" y="140"/>
                </a:cubicBezTo>
                <a:cubicBezTo>
                  <a:pt x="6" y="140"/>
                  <a:pt x="3" y="138"/>
                  <a:pt x="0" y="136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30"/>
                  <a:pt x="9" y="131"/>
                  <a:pt x="11" y="132"/>
                </a:cubicBezTo>
                <a:cubicBezTo>
                  <a:pt x="13" y="132"/>
                  <a:pt x="15" y="132"/>
                  <a:pt x="17" y="132"/>
                </a:cubicBezTo>
                <a:cubicBezTo>
                  <a:pt x="19" y="132"/>
                  <a:pt x="21" y="132"/>
                  <a:pt x="22" y="131"/>
                </a:cubicBezTo>
                <a:cubicBezTo>
                  <a:pt x="24" y="131"/>
                  <a:pt x="26" y="130"/>
                  <a:pt x="27" y="128"/>
                </a:cubicBezTo>
                <a:cubicBezTo>
                  <a:pt x="28" y="127"/>
                  <a:pt x="29" y="125"/>
                  <a:pt x="30" y="124"/>
                </a:cubicBezTo>
                <a:cubicBezTo>
                  <a:pt x="31" y="122"/>
                  <a:pt x="31" y="120"/>
                  <a:pt x="31" y="118"/>
                </a:cubicBezTo>
                <a:cubicBezTo>
                  <a:pt x="31" y="32"/>
                  <a:pt x="31" y="32"/>
                  <a:pt x="31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1"/>
                  <a:pt x="41" y="124"/>
                  <a:pt x="40" y="127"/>
                </a:cubicBezTo>
                <a:cubicBezTo>
                  <a:pt x="39" y="130"/>
                  <a:pt x="37" y="133"/>
                  <a:pt x="35" y="135"/>
                </a:cubicBezTo>
                <a:cubicBezTo>
                  <a:pt x="32" y="137"/>
                  <a:pt x="30" y="139"/>
                  <a:pt x="27" y="140"/>
                </a:cubicBezTo>
                <a:cubicBezTo>
                  <a:pt x="24" y="141"/>
                  <a:pt x="21" y="142"/>
                  <a:pt x="18" y="142"/>
                </a:cubicBezTo>
                <a:close/>
                <a:moveTo>
                  <a:pt x="31" y="15"/>
                </a:moveTo>
                <a:cubicBezTo>
                  <a:pt x="31" y="0"/>
                  <a:pt x="31" y="0"/>
                  <a:pt x="3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5"/>
                  <a:pt x="42" y="15"/>
                  <a:pt x="42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283"/>
          <p:cNvSpPr/>
          <p:nvPr/>
        </p:nvSpPr>
        <p:spPr bwMode="auto">
          <a:xfrm>
            <a:off x="4638477" y="3025783"/>
            <a:ext cx="33709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8 w 73"/>
              <a:gd name="T21" fmla="*/ 52 h 83"/>
              <a:gd name="T22" fmla="*/ 58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0" y="80"/>
                  <a:pt x="6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7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2" y="63"/>
                  <a:pt x="54" y="61"/>
                </a:cubicBezTo>
                <a:cubicBezTo>
                  <a:pt x="56" y="58"/>
                  <a:pt x="57" y="55"/>
                  <a:pt x="58" y="52"/>
                </a:cubicBezTo>
                <a:cubicBezTo>
                  <a:pt x="58" y="0"/>
                  <a:pt x="58" y="0"/>
                  <a:pt x="5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0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1" y="75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284"/>
          <p:cNvSpPr/>
          <p:nvPr/>
        </p:nvSpPr>
        <p:spPr bwMode="auto">
          <a:xfrm>
            <a:off x="4678205" y="3025783"/>
            <a:ext cx="31302" cy="38525"/>
          </a:xfrm>
          <a:custGeom>
            <a:avLst/>
            <a:gdLst>
              <a:gd name="T0" fmla="*/ 34 w 66"/>
              <a:gd name="T1" fmla="*/ 84 h 84"/>
              <a:gd name="T2" fmla="*/ 15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5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3 h 84"/>
              <a:gd name="T30" fmla="*/ 4 w 66"/>
              <a:gd name="T31" fmla="*/ 25 h 84"/>
              <a:gd name="T32" fmla="*/ 6 w 66"/>
              <a:gd name="T33" fmla="*/ 14 h 84"/>
              <a:gd name="T34" fmla="*/ 13 w 66"/>
              <a:gd name="T35" fmla="*/ 6 h 84"/>
              <a:gd name="T36" fmla="*/ 22 w 66"/>
              <a:gd name="T37" fmla="*/ 2 h 84"/>
              <a:gd name="T38" fmla="*/ 34 w 66"/>
              <a:gd name="T39" fmla="*/ 0 h 84"/>
              <a:gd name="T40" fmla="*/ 51 w 66"/>
              <a:gd name="T41" fmla="*/ 3 h 84"/>
              <a:gd name="T42" fmla="*/ 63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2 h 84"/>
              <a:gd name="T54" fmla="*/ 15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8 w 66"/>
              <a:gd name="T61" fmla="*/ 32 h 84"/>
              <a:gd name="T62" fmla="*/ 25 w 66"/>
              <a:gd name="T63" fmla="*/ 35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9"/>
                  <a:pt x="14" y="71"/>
                  <a:pt x="19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6" y="75"/>
                  <a:pt x="50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9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40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1"/>
                  <a:pt x="4" y="28"/>
                  <a:pt x="4" y="25"/>
                </a:cubicBezTo>
                <a:cubicBezTo>
                  <a:pt x="4" y="21"/>
                  <a:pt x="4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5" y="4"/>
                  <a:pt x="19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2" y="12"/>
                  <a:pt x="47" y="10"/>
                </a:cubicBezTo>
                <a:cubicBezTo>
                  <a:pt x="43" y="9"/>
                  <a:pt x="38" y="8"/>
                  <a:pt x="34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4" y="9"/>
                  <a:pt x="21" y="10"/>
                  <a:pt x="20" y="12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1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8" y="32"/>
                </a:cubicBezTo>
                <a:cubicBezTo>
                  <a:pt x="20" y="33"/>
                  <a:pt x="22" y="34"/>
                  <a:pt x="25" y="35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0" y="47"/>
                  <a:pt x="62" y="49"/>
                  <a:pt x="64" y="51"/>
                </a:cubicBezTo>
                <a:cubicBezTo>
                  <a:pt x="65" y="54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1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285"/>
          <p:cNvSpPr/>
          <p:nvPr/>
        </p:nvSpPr>
        <p:spPr bwMode="auto">
          <a:xfrm>
            <a:off x="4714323" y="3012540"/>
            <a:ext cx="21670" cy="51768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8 h 110"/>
              <a:gd name="T6" fmla="*/ 35 w 47"/>
              <a:gd name="T7" fmla="*/ 109 h 110"/>
              <a:gd name="T8" fmla="*/ 29 w 47"/>
              <a:gd name="T9" fmla="*/ 110 h 110"/>
              <a:gd name="T10" fmla="*/ 22 w 47"/>
              <a:gd name="T11" fmla="*/ 109 h 110"/>
              <a:gd name="T12" fmla="*/ 17 w 47"/>
              <a:gd name="T13" fmla="*/ 106 h 110"/>
              <a:gd name="T14" fmla="*/ 13 w 47"/>
              <a:gd name="T15" fmla="*/ 101 h 110"/>
              <a:gd name="T16" fmla="*/ 11 w 47"/>
              <a:gd name="T17" fmla="*/ 94 h 110"/>
              <a:gd name="T18" fmla="*/ 11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1 w 47"/>
              <a:gd name="T25" fmla="*/ 27 h 110"/>
              <a:gd name="T26" fmla="*/ 11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1 w 47"/>
              <a:gd name="T33" fmla="*/ 27 h 110"/>
              <a:gd name="T34" fmla="*/ 41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2 w 47"/>
              <a:gd name="T43" fmla="*/ 100 h 110"/>
              <a:gd name="T44" fmla="*/ 40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7"/>
                  <a:pt x="42" y="107"/>
                  <a:pt x="40" y="108"/>
                </a:cubicBezTo>
                <a:cubicBezTo>
                  <a:pt x="39" y="108"/>
                  <a:pt x="37" y="109"/>
                  <a:pt x="35" y="109"/>
                </a:cubicBezTo>
                <a:cubicBezTo>
                  <a:pt x="33" y="109"/>
                  <a:pt x="31" y="110"/>
                  <a:pt x="29" y="110"/>
                </a:cubicBezTo>
                <a:cubicBezTo>
                  <a:pt x="26" y="110"/>
                  <a:pt x="24" y="109"/>
                  <a:pt x="22" y="109"/>
                </a:cubicBezTo>
                <a:cubicBezTo>
                  <a:pt x="20" y="108"/>
                  <a:pt x="18" y="107"/>
                  <a:pt x="17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5" y="100"/>
                  <a:pt x="37" y="99"/>
                  <a:pt x="40" y="98"/>
                </a:cubicBezTo>
                <a:cubicBezTo>
                  <a:pt x="42" y="97"/>
                  <a:pt x="44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86"/>
          <p:cNvSpPr>
            <a:spLocks noEditPoints="1"/>
          </p:cNvSpPr>
          <p:nvPr/>
        </p:nvSpPr>
        <p:spPr bwMode="auto">
          <a:xfrm>
            <a:off x="4738401" y="3025783"/>
            <a:ext cx="37321" cy="38525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3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3 h 84"/>
              <a:gd name="T22" fmla="*/ 77 w 80"/>
              <a:gd name="T23" fmla="*/ 26 h 84"/>
              <a:gd name="T24" fmla="*/ 80 w 80"/>
              <a:gd name="T25" fmla="*/ 42 h 84"/>
              <a:gd name="T26" fmla="*/ 77 w 80"/>
              <a:gd name="T27" fmla="*/ 58 h 84"/>
              <a:gd name="T28" fmla="*/ 69 w 80"/>
              <a:gd name="T29" fmla="*/ 72 h 84"/>
              <a:gd name="T30" fmla="*/ 56 w 80"/>
              <a:gd name="T31" fmla="*/ 81 h 84"/>
              <a:gd name="T32" fmla="*/ 40 w 80"/>
              <a:gd name="T33" fmla="*/ 84 h 84"/>
              <a:gd name="T34" fmla="*/ 10 w 80"/>
              <a:gd name="T35" fmla="*/ 42 h 84"/>
              <a:gd name="T36" fmla="*/ 13 w 80"/>
              <a:gd name="T37" fmla="*/ 55 h 84"/>
              <a:gd name="T38" fmla="*/ 19 w 80"/>
              <a:gd name="T39" fmla="*/ 65 h 84"/>
              <a:gd name="T40" fmla="*/ 28 w 80"/>
              <a:gd name="T41" fmla="*/ 72 h 84"/>
              <a:gd name="T42" fmla="*/ 40 w 80"/>
              <a:gd name="T43" fmla="*/ 75 h 84"/>
              <a:gd name="T44" fmla="*/ 51 w 80"/>
              <a:gd name="T45" fmla="*/ 72 h 84"/>
              <a:gd name="T46" fmla="*/ 61 w 80"/>
              <a:gd name="T47" fmla="*/ 65 h 84"/>
              <a:gd name="T48" fmla="*/ 67 w 80"/>
              <a:gd name="T49" fmla="*/ 55 h 84"/>
              <a:gd name="T50" fmla="*/ 69 w 80"/>
              <a:gd name="T51" fmla="*/ 42 h 84"/>
              <a:gd name="T52" fmla="*/ 67 w 80"/>
              <a:gd name="T53" fmla="*/ 29 h 84"/>
              <a:gd name="T54" fmla="*/ 61 w 80"/>
              <a:gd name="T55" fmla="*/ 19 h 84"/>
              <a:gd name="T56" fmla="*/ 51 w 80"/>
              <a:gd name="T57" fmla="*/ 12 h 84"/>
              <a:gd name="T58" fmla="*/ 40 w 80"/>
              <a:gd name="T59" fmla="*/ 9 h 84"/>
              <a:gd name="T60" fmla="*/ 28 w 80"/>
              <a:gd name="T61" fmla="*/ 12 h 84"/>
              <a:gd name="T62" fmla="*/ 19 w 80"/>
              <a:gd name="T63" fmla="*/ 19 h 84"/>
              <a:gd name="T64" fmla="*/ 13 w 80"/>
              <a:gd name="T65" fmla="*/ 30 h 84"/>
              <a:gd name="T66" fmla="*/ 10 w 80"/>
              <a:gd name="T67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8" y="83"/>
                  <a:pt x="24" y="81"/>
                </a:cubicBezTo>
                <a:cubicBezTo>
                  <a:pt x="19" y="79"/>
                  <a:pt x="14" y="76"/>
                  <a:pt x="11" y="72"/>
                </a:cubicBezTo>
                <a:cubicBezTo>
                  <a:pt x="7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7" y="17"/>
                  <a:pt x="11" y="13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6"/>
                  <a:pt x="65" y="9"/>
                  <a:pt x="69" y="13"/>
                </a:cubicBezTo>
                <a:cubicBezTo>
                  <a:pt x="72" y="17"/>
                  <a:pt x="75" y="21"/>
                  <a:pt x="77" y="26"/>
                </a:cubicBezTo>
                <a:cubicBezTo>
                  <a:pt x="79" y="31"/>
                  <a:pt x="80" y="37"/>
                  <a:pt x="80" y="42"/>
                </a:cubicBezTo>
                <a:cubicBezTo>
                  <a:pt x="80" y="48"/>
                  <a:pt x="79" y="53"/>
                  <a:pt x="77" y="58"/>
                </a:cubicBezTo>
                <a:cubicBezTo>
                  <a:pt x="75" y="63"/>
                  <a:pt x="72" y="68"/>
                  <a:pt x="69" y="72"/>
                </a:cubicBezTo>
                <a:cubicBezTo>
                  <a:pt x="65" y="76"/>
                  <a:pt x="61" y="79"/>
                  <a:pt x="56" y="81"/>
                </a:cubicBezTo>
                <a:cubicBezTo>
                  <a:pt x="51" y="83"/>
                  <a:pt x="46" y="84"/>
                  <a:pt x="40" y="84"/>
                </a:cubicBezTo>
                <a:close/>
                <a:moveTo>
                  <a:pt x="10" y="42"/>
                </a:moveTo>
                <a:cubicBezTo>
                  <a:pt x="10" y="47"/>
                  <a:pt x="11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2" y="68"/>
                  <a:pt x="25" y="71"/>
                  <a:pt x="28" y="72"/>
                </a:cubicBezTo>
                <a:cubicBezTo>
                  <a:pt x="32" y="74"/>
                  <a:pt x="36" y="75"/>
                  <a:pt x="40" y="75"/>
                </a:cubicBezTo>
                <a:cubicBezTo>
                  <a:pt x="44" y="75"/>
                  <a:pt x="48" y="74"/>
                  <a:pt x="51" y="72"/>
                </a:cubicBezTo>
                <a:cubicBezTo>
                  <a:pt x="55" y="71"/>
                  <a:pt x="58" y="68"/>
                  <a:pt x="61" y="65"/>
                </a:cubicBezTo>
                <a:cubicBezTo>
                  <a:pt x="63" y="62"/>
                  <a:pt x="66" y="59"/>
                  <a:pt x="67" y="55"/>
                </a:cubicBezTo>
                <a:cubicBezTo>
                  <a:pt x="69" y="51"/>
                  <a:pt x="69" y="47"/>
                  <a:pt x="69" y="42"/>
                </a:cubicBezTo>
                <a:cubicBezTo>
                  <a:pt x="69" y="38"/>
                  <a:pt x="69" y="33"/>
                  <a:pt x="67" y="29"/>
                </a:cubicBezTo>
                <a:cubicBezTo>
                  <a:pt x="66" y="25"/>
                  <a:pt x="63" y="22"/>
                  <a:pt x="61" y="19"/>
                </a:cubicBezTo>
                <a:cubicBezTo>
                  <a:pt x="58" y="16"/>
                  <a:pt x="55" y="14"/>
                  <a:pt x="51" y="12"/>
                </a:cubicBezTo>
                <a:cubicBezTo>
                  <a:pt x="48" y="10"/>
                  <a:pt x="44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6" y="22"/>
                  <a:pt x="14" y="26"/>
                  <a:pt x="13" y="30"/>
                </a:cubicBezTo>
                <a:cubicBezTo>
                  <a:pt x="11" y="34"/>
                  <a:pt x="10" y="38"/>
                  <a:pt x="1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87"/>
          <p:cNvSpPr/>
          <p:nvPr/>
        </p:nvSpPr>
        <p:spPr bwMode="auto">
          <a:xfrm>
            <a:off x="4803412" y="3025783"/>
            <a:ext cx="31302" cy="38525"/>
          </a:xfrm>
          <a:custGeom>
            <a:avLst/>
            <a:gdLst>
              <a:gd name="T0" fmla="*/ 68 w 68"/>
              <a:gd name="T1" fmla="*/ 83 h 83"/>
              <a:gd name="T2" fmla="*/ 57 w 68"/>
              <a:gd name="T3" fmla="*/ 83 h 83"/>
              <a:gd name="T4" fmla="*/ 57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0 w 68"/>
              <a:gd name="T17" fmla="*/ 33 h 83"/>
              <a:gd name="T18" fmla="*/ 10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9 w 68"/>
              <a:gd name="T25" fmla="*/ 1 h 83"/>
              <a:gd name="T26" fmla="*/ 9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3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7" y="83"/>
                  <a:pt x="57" y="83"/>
                  <a:pt x="57" y="83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28"/>
                  <a:pt x="56" y="21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7" y="13"/>
                  <a:pt x="25" y="14"/>
                  <a:pt x="22" y="16"/>
                </a:cubicBezTo>
                <a:cubicBezTo>
                  <a:pt x="19" y="18"/>
                  <a:pt x="17" y="21"/>
                  <a:pt x="15" y="24"/>
                </a:cubicBezTo>
                <a:cubicBezTo>
                  <a:pt x="13" y="27"/>
                  <a:pt x="11" y="30"/>
                  <a:pt x="10" y="33"/>
                </a:cubicBezTo>
                <a:cubicBezTo>
                  <a:pt x="10" y="83"/>
                  <a:pt x="10" y="83"/>
                  <a:pt x="1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7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8" y="0"/>
                  <a:pt x="52" y="1"/>
                  <a:pt x="55" y="3"/>
                </a:cubicBezTo>
                <a:cubicBezTo>
                  <a:pt x="58" y="4"/>
                  <a:pt x="61" y="7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288"/>
          <p:cNvSpPr/>
          <p:nvPr/>
        </p:nvSpPr>
        <p:spPr bwMode="auto">
          <a:xfrm>
            <a:off x="4845549" y="3025783"/>
            <a:ext cx="33709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1" y="80"/>
                  <a:pt x="6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7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2" y="63"/>
                  <a:pt x="54" y="61"/>
                </a:cubicBezTo>
                <a:cubicBezTo>
                  <a:pt x="56" y="58"/>
                  <a:pt x="57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9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1" y="75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289"/>
          <p:cNvSpPr/>
          <p:nvPr/>
        </p:nvSpPr>
        <p:spPr bwMode="auto">
          <a:xfrm>
            <a:off x="4890093" y="3010132"/>
            <a:ext cx="13243" cy="54176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5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5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290"/>
          <p:cNvSpPr/>
          <p:nvPr/>
        </p:nvSpPr>
        <p:spPr bwMode="auto">
          <a:xfrm>
            <a:off x="4909355" y="3010132"/>
            <a:ext cx="14447" cy="54176"/>
          </a:xfrm>
          <a:custGeom>
            <a:avLst/>
            <a:gdLst>
              <a:gd name="T0" fmla="*/ 0 w 30"/>
              <a:gd name="T1" fmla="*/ 0 h 115"/>
              <a:gd name="T2" fmla="*/ 11 w 30"/>
              <a:gd name="T3" fmla="*/ 0 h 115"/>
              <a:gd name="T4" fmla="*/ 11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9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6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3" y="105"/>
                  <a:pt x="24" y="104"/>
                </a:cubicBezTo>
                <a:cubicBezTo>
                  <a:pt x="26" y="104"/>
                  <a:pt x="27" y="104"/>
                  <a:pt x="29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6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91"/>
          <p:cNvSpPr>
            <a:spLocks noEditPoints="1"/>
          </p:cNvSpPr>
          <p:nvPr/>
        </p:nvSpPr>
        <p:spPr bwMode="auto">
          <a:xfrm>
            <a:off x="4926210" y="3025783"/>
            <a:ext cx="33709" cy="38525"/>
          </a:xfrm>
          <a:custGeom>
            <a:avLst/>
            <a:gdLst>
              <a:gd name="T0" fmla="*/ 27 w 73"/>
              <a:gd name="T1" fmla="*/ 84 h 84"/>
              <a:gd name="T2" fmla="*/ 17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1 w 73"/>
              <a:gd name="T15" fmla="*/ 36 h 84"/>
              <a:gd name="T16" fmla="*/ 34 w 73"/>
              <a:gd name="T17" fmla="*/ 34 h 84"/>
              <a:gd name="T18" fmla="*/ 47 w 73"/>
              <a:gd name="T19" fmla="*/ 36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6 w 73"/>
              <a:gd name="T27" fmla="*/ 8 h 84"/>
              <a:gd name="T28" fmla="*/ 23 w 73"/>
              <a:gd name="T29" fmla="*/ 10 h 84"/>
              <a:gd name="T30" fmla="*/ 10 w 73"/>
              <a:gd name="T31" fmla="*/ 18 h 84"/>
              <a:gd name="T32" fmla="*/ 6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3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6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6 w 73"/>
              <a:gd name="T63" fmla="*/ 65 h 84"/>
              <a:gd name="T64" fmla="*/ 58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6 w 73"/>
              <a:gd name="T73" fmla="*/ 41 h 84"/>
              <a:gd name="T74" fmla="*/ 18 w 73"/>
              <a:gd name="T75" fmla="*/ 46 h 84"/>
              <a:gd name="T76" fmla="*/ 11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4" y="84"/>
                  <a:pt x="20" y="84"/>
                  <a:pt x="17" y="82"/>
                </a:cubicBezTo>
                <a:cubicBezTo>
                  <a:pt x="13" y="81"/>
                  <a:pt x="11" y="79"/>
                  <a:pt x="8" y="77"/>
                </a:cubicBezTo>
                <a:cubicBezTo>
                  <a:pt x="6" y="75"/>
                  <a:pt x="4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5" y="46"/>
                  <a:pt x="7" y="44"/>
                  <a:pt x="10" y="41"/>
                </a:cubicBezTo>
                <a:cubicBezTo>
                  <a:pt x="13" y="39"/>
                  <a:pt x="17" y="37"/>
                  <a:pt x="21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9" y="34"/>
                  <a:pt x="43" y="35"/>
                  <a:pt x="47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9"/>
                  <a:pt x="52" y="14"/>
                </a:cubicBezTo>
                <a:cubicBezTo>
                  <a:pt x="48" y="10"/>
                  <a:pt x="43" y="8"/>
                  <a:pt x="36" y="8"/>
                </a:cubicBezTo>
                <a:cubicBezTo>
                  <a:pt x="31" y="8"/>
                  <a:pt x="27" y="9"/>
                  <a:pt x="23" y="10"/>
                </a:cubicBezTo>
                <a:cubicBezTo>
                  <a:pt x="18" y="12"/>
                  <a:pt x="14" y="15"/>
                  <a:pt x="10" y="18"/>
                </a:cubicBezTo>
                <a:cubicBezTo>
                  <a:pt x="6" y="11"/>
                  <a:pt x="6" y="11"/>
                  <a:pt x="6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7" y="0"/>
                  <a:pt x="55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70" y="83"/>
                  <a:pt x="69" y="83"/>
                </a:cubicBezTo>
                <a:cubicBezTo>
                  <a:pt x="66" y="83"/>
                  <a:pt x="64" y="82"/>
                  <a:pt x="63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6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1" y="75"/>
                  <a:pt x="45" y="73"/>
                </a:cubicBezTo>
                <a:cubicBezTo>
                  <a:pt x="50" y="71"/>
                  <a:pt x="53" y="68"/>
                  <a:pt x="56" y="65"/>
                </a:cubicBezTo>
                <a:cubicBezTo>
                  <a:pt x="57" y="64"/>
                  <a:pt x="57" y="63"/>
                  <a:pt x="58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4" y="42"/>
                  <a:pt x="40" y="41"/>
                  <a:pt x="36" y="41"/>
                </a:cubicBezTo>
                <a:cubicBezTo>
                  <a:pt x="28" y="41"/>
                  <a:pt x="22" y="43"/>
                  <a:pt x="18" y="46"/>
                </a:cubicBezTo>
                <a:cubicBezTo>
                  <a:pt x="13" y="49"/>
                  <a:pt x="11" y="53"/>
                  <a:pt x="11" y="58"/>
                </a:cubicBezTo>
                <a:cubicBezTo>
                  <a:pt x="11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8" y="73"/>
                  <a:pt x="20" y="74"/>
                  <a:pt x="22" y="75"/>
                </a:cubicBezTo>
                <a:cubicBezTo>
                  <a:pt x="25" y="76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292"/>
          <p:cNvSpPr>
            <a:spLocks noEditPoints="1"/>
          </p:cNvSpPr>
          <p:nvPr/>
        </p:nvSpPr>
        <p:spPr bwMode="auto">
          <a:xfrm>
            <a:off x="4985202" y="3025783"/>
            <a:ext cx="37321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8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9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7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7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5" y="81"/>
                </a:cubicBezTo>
                <a:cubicBezTo>
                  <a:pt x="20" y="79"/>
                  <a:pt x="15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6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8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9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7"/>
                </a:cubicBezTo>
                <a:cubicBezTo>
                  <a:pt x="59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7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30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293"/>
          <p:cNvSpPr/>
          <p:nvPr/>
        </p:nvSpPr>
        <p:spPr bwMode="auto">
          <a:xfrm>
            <a:off x="5030950" y="3010132"/>
            <a:ext cx="13243" cy="54176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5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5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294"/>
          <p:cNvSpPr>
            <a:spLocks noEditPoints="1"/>
          </p:cNvSpPr>
          <p:nvPr/>
        </p:nvSpPr>
        <p:spPr bwMode="auto">
          <a:xfrm>
            <a:off x="5047805" y="3025783"/>
            <a:ext cx="37321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8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9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7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7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20" y="79"/>
                  <a:pt x="15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6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8"/>
                </a:cubicBezTo>
                <a:cubicBezTo>
                  <a:pt x="23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9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7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7"/>
                </a:cubicBezTo>
                <a:cubicBezTo>
                  <a:pt x="18" y="19"/>
                  <a:pt x="15" y="22"/>
                  <a:pt x="14" y="26"/>
                </a:cubicBezTo>
                <a:cubicBezTo>
                  <a:pt x="12" y="30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295"/>
          <p:cNvSpPr>
            <a:spLocks noEditPoints="1"/>
          </p:cNvSpPr>
          <p:nvPr/>
        </p:nvSpPr>
        <p:spPr bwMode="auto">
          <a:xfrm>
            <a:off x="5093553" y="3010132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296"/>
          <p:cNvSpPr/>
          <p:nvPr/>
        </p:nvSpPr>
        <p:spPr bwMode="auto">
          <a:xfrm>
            <a:off x="5105592" y="3010132"/>
            <a:ext cx="24078" cy="54176"/>
          </a:xfrm>
          <a:custGeom>
            <a:avLst/>
            <a:gdLst>
              <a:gd name="T0" fmla="*/ 11 w 52"/>
              <a:gd name="T1" fmla="*/ 116 h 116"/>
              <a:gd name="T2" fmla="*/ 11 w 52"/>
              <a:gd name="T3" fmla="*/ 43 h 116"/>
              <a:gd name="T4" fmla="*/ 0 w 52"/>
              <a:gd name="T5" fmla="*/ 43 h 116"/>
              <a:gd name="T6" fmla="*/ 0 w 52"/>
              <a:gd name="T7" fmla="*/ 34 h 116"/>
              <a:gd name="T8" fmla="*/ 11 w 52"/>
              <a:gd name="T9" fmla="*/ 34 h 116"/>
              <a:gd name="T10" fmla="*/ 11 w 52"/>
              <a:gd name="T11" fmla="*/ 32 h 116"/>
              <a:gd name="T12" fmla="*/ 17 w 52"/>
              <a:gd name="T13" fmla="*/ 9 h 116"/>
              <a:gd name="T14" fmla="*/ 35 w 52"/>
              <a:gd name="T15" fmla="*/ 0 h 116"/>
              <a:gd name="T16" fmla="*/ 44 w 52"/>
              <a:gd name="T17" fmla="*/ 2 h 116"/>
              <a:gd name="T18" fmla="*/ 52 w 52"/>
              <a:gd name="T19" fmla="*/ 5 h 116"/>
              <a:gd name="T20" fmla="*/ 49 w 52"/>
              <a:gd name="T21" fmla="*/ 13 h 116"/>
              <a:gd name="T22" fmla="*/ 43 w 52"/>
              <a:gd name="T23" fmla="*/ 10 h 116"/>
              <a:gd name="T24" fmla="*/ 37 w 52"/>
              <a:gd name="T25" fmla="*/ 9 h 116"/>
              <a:gd name="T26" fmla="*/ 26 w 52"/>
              <a:gd name="T27" fmla="*/ 15 h 116"/>
              <a:gd name="T28" fmla="*/ 22 w 52"/>
              <a:gd name="T29" fmla="*/ 32 h 116"/>
              <a:gd name="T30" fmla="*/ 22 w 52"/>
              <a:gd name="T31" fmla="*/ 34 h 116"/>
              <a:gd name="T32" fmla="*/ 44 w 52"/>
              <a:gd name="T33" fmla="*/ 34 h 116"/>
              <a:gd name="T34" fmla="*/ 44 w 52"/>
              <a:gd name="T35" fmla="*/ 43 h 116"/>
              <a:gd name="T36" fmla="*/ 22 w 52"/>
              <a:gd name="T37" fmla="*/ 43 h 116"/>
              <a:gd name="T38" fmla="*/ 22 w 52"/>
              <a:gd name="T39" fmla="*/ 116 h 116"/>
              <a:gd name="T40" fmla="*/ 11 w 52"/>
              <a:gd name="T4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116">
                <a:moveTo>
                  <a:pt x="11" y="116"/>
                </a:moveTo>
                <a:cubicBezTo>
                  <a:pt x="11" y="43"/>
                  <a:pt x="11" y="43"/>
                  <a:pt x="11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4"/>
                  <a:pt x="0" y="34"/>
                  <a:pt x="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22"/>
                  <a:pt x="13" y="14"/>
                  <a:pt x="17" y="9"/>
                </a:cubicBezTo>
                <a:cubicBezTo>
                  <a:pt x="22" y="3"/>
                  <a:pt x="28" y="0"/>
                  <a:pt x="35" y="0"/>
                </a:cubicBezTo>
                <a:cubicBezTo>
                  <a:pt x="38" y="0"/>
                  <a:pt x="41" y="1"/>
                  <a:pt x="44" y="2"/>
                </a:cubicBezTo>
                <a:cubicBezTo>
                  <a:pt x="47" y="3"/>
                  <a:pt x="50" y="4"/>
                  <a:pt x="52" y="5"/>
                </a:cubicBezTo>
                <a:cubicBezTo>
                  <a:pt x="49" y="13"/>
                  <a:pt x="49" y="13"/>
                  <a:pt x="49" y="13"/>
                </a:cubicBezTo>
                <a:cubicBezTo>
                  <a:pt x="47" y="12"/>
                  <a:pt x="46" y="11"/>
                  <a:pt x="43" y="10"/>
                </a:cubicBezTo>
                <a:cubicBezTo>
                  <a:pt x="41" y="10"/>
                  <a:pt x="39" y="9"/>
                  <a:pt x="37" y="9"/>
                </a:cubicBezTo>
                <a:cubicBezTo>
                  <a:pt x="32" y="9"/>
                  <a:pt x="28" y="11"/>
                  <a:pt x="26" y="15"/>
                </a:cubicBezTo>
                <a:cubicBezTo>
                  <a:pt x="23" y="19"/>
                  <a:pt x="22" y="25"/>
                  <a:pt x="22" y="32"/>
                </a:cubicBezTo>
                <a:cubicBezTo>
                  <a:pt x="22" y="34"/>
                  <a:pt x="22" y="34"/>
                  <a:pt x="22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43"/>
                  <a:pt x="44" y="43"/>
                  <a:pt x="44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1" y="116"/>
                  <a:pt x="11" y="116"/>
                  <a:pt x="11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297"/>
          <p:cNvSpPr>
            <a:spLocks noEditPoints="1"/>
          </p:cNvSpPr>
          <p:nvPr/>
        </p:nvSpPr>
        <p:spPr bwMode="auto">
          <a:xfrm>
            <a:off x="5128466" y="3025783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8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9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7 w 81"/>
              <a:gd name="T61" fmla="*/ 26 h 84"/>
              <a:gd name="T62" fmla="*/ 61 w 81"/>
              <a:gd name="T63" fmla="*/ 17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7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6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8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9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4" y="19"/>
                  <a:pt x="61" y="17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7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30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298"/>
          <p:cNvSpPr/>
          <p:nvPr/>
        </p:nvSpPr>
        <p:spPr bwMode="auto">
          <a:xfrm>
            <a:off x="5174215" y="3025783"/>
            <a:ext cx="31302" cy="38525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1 w 68"/>
              <a:gd name="T17" fmla="*/ 33 h 83"/>
              <a:gd name="T18" fmla="*/ 11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10 w 68"/>
              <a:gd name="T25" fmla="*/ 1 h 83"/>
              <a:gd name="T26" fmla="*/ 10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6 w 68"/>
              <a:gd name="T33" fmla="*/ 3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6" y="21"/>
                  <a:pt x="53" y="16"/>
                </a:cubicBezTo>
                <a:cubicBezTo>
                  <a:pt x="51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2" y="16"/>
                </a:cubicBezTo>
                <a:cubicBezTo>
                  <a:pt x="20" y="18"/>
                  <a:pt x="17" y="21"/>
                  <a:pt x="15" y="24"/>
                </a:cubicBezTo>
                <a:cubicBezTo>
                  <a:pt x="13" y="27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6" y="3"/>
                </a:cubicBezTo>
                <a:cubicBezTo>
                  <a:pt x="59" y="4"/>
                  <a:pt x="61" y="7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299"/>
          <p:cNvSpPr>
            <a:spLocks noEditPoints="1"/>
          </p:cNvSpPr>
          <p:nvPr/>
        </p:nvSpPr>
        <p:spPr bwMode="auto">
          <a:xfrm>
            <a:off x="5213944" y="3010132"/>
            <a:ext cx="38525" cy="54176"/>
          </a:xfrm>
          <a:custGeom>
            <a:avLst/>
            <a:gdLst>
              <a:gd name="T0" fmla="*/ 39 w 83"/>
              <a:gd name="T1" fmla="*/ 115 h 115"/>
              <a:gd name="T2" fmla="*/ 24 w 83"/>
              <a:gd name="T3" fmla="*/ 112 h 115"/>
              <a:gd name="T4" fmla="*/ 11 w 83"/>
              <a:gd name="T5" fmla="*/ 102 h 115"/>
              <a:gd name="T6" fmla="*/ 3 w 83"/>
              <a:gd name="T7" fmla="*/ 89 h 115"/>
              <a:gd name="T8" fmla="*/ 0 w 83"/>
              <a:gd name="T9" fmla="*/ 73 h 115"/>
              <a:gd name="T10" fmla="*/ 3 w 83"/>
              <a:gd name="T11" fmla="*/ 57 h 115"/>
              <a:gd name="T12" fmla="*/ 11 w 83"/>
              <a:gd name="T13" fmla="*/ 43 h 115"/>
              <a:gd name="T14" fmla="*/ 23 w 83"/>
              <a:gd name="T15" fmla="*/ 34 h 115"/>
              <a:gd name="T16" fmla="*/ 38 w 83"/>
              <a:gd name="T17" fmla="*/ 31 h 115"/>
              <a:gd name="T18" fmla="*/ 56 w 83"/>
              <a:gd name="T19" fmla="*/ 36 h 115"/>
              <a:gd name="T20" fmla="*/ 68 w 83"/>
              <a:gd name="T21" fmla="*/ 49 h 115"/>
              <a:gd name="T22" fmla="*/ 68 w 83"/>
              <a:gd name="T23" fmla="*/ 0 h 115"/>
              <a:gd name="T24" fmla="*/ 79 w 83"/>
              <a:gd name="T25" fmla="*/ 0 h 115"/>
              <a:gd name="T26" fmla="*/ 79 w 83"/>
              <a:gd name="T27" fmla="*/ 100 h 115"/>
              <a:gd name="T28" fmla="*/ 83 w 83"/>
              <a:gd name="T29" fmla="*/ 104 h 115"/>
              <a:gd name="T30" fmla="*/ 83 w 83"/>
              <a:gd name="T31" fmla="*/ 114 h 115"/>
              <a:gd name="T32" fmla="*/ 79 w 83"/>
              <a:gd name="T33" fmla="*/ 114 h 115"/>
              <a:gd name="T34" fmla="*/ 72 w 83"/>
              <a:gd name="T35" fmla="*/ 112 h 115"/>
              <a:gd name="T36" fmla="*/ 70 w 83"/>
              <a:gd name="T37" fmla="*/ 106 h 115"/>
              <a:gd name="T38" fmla="*/ 70 w 83"/>
              <a:gd name="T39" fmla="*/ 98 h 115"/>
              <a:gd name="T40" fmla="*/ 56 w 83"/>
              <a:gd name="T41" fmla="*/ 111 h 115"/>
              <a:gd name="T42" fmla="*/ 39 w 83"/>
              <a:gd name="T43" fmla="*/ 115 h 115"/>
              <a:gd name="T44" fmla="*/ 42 w 83"/>
              <a:gd name="T45" fmla="*/ 106 h 115"/>
              <a:gd name="T46" fmla="*/ 50 w 83"/>
              <a:gd name="T47" fmla="*/ 104 h 115"/>
              <a:gd name="T48" fmla="*/ 58 w 83"/>
              <a:gd name="T49" fmla="*/ 100 h 115"/>
              <a:gd name="T50" fmla="*/ 65 w 83"/>
              <a:gd name="T51" fmla="*/ 94 h 115"/>
              <a:gd name="T52" fmla="*/ 68 w 83"/>
              <a:gd name="T53" fmla="*/ 86 h 115"/>
              <a:gd name="T54" fmla="*/ 68 w 83"/>
              <a:gd name="T55" fmla="*/ 61 h 115"/>
              <a:gd name="T56" fmla="*/ 64 w 83"/>
              <a:gd name="T57" fmla="*/ 53 h 115"/>
              <a:gd name="T58" fmla="*/ 57 w 83"/>
              <a:gd name="T59" fmla="*/ 46 h 115"/>
              <a:gd name="T60" fmla="*/ 49 w 83"/>
              <a:gd name="T61" fmla="*/ 42 h 115"/>
              <a:gd name="T62" fmla="*/ 40 w 83"/>
              <a:gd name="T63" fmla="*/ 40 h 115"/>
              <a:gd name="T64" fmla="*/ 28 w 83"/>
              <a:gd name="T65" fmla="*/ 43 h 115"/>
              <a:gd name="T66" fmla="*/ 19 w 83"/>
              <a:gd name="T67" fmla="*/ 51 h 115"/>
              <a:gd name="T68" fmla="*/ 13 w 83"/>
              <a:gd name="T69" fmla="*/ 61 h 115"/>
              <a:gd name="T70" fmla="*/ 11 w 83"/>
              <a:gd name="T71" fmla="*/ 73 h 115"/>
              <a:gd name="T72" fmla="*/ 14 w 83"/>
              <a:gd name="T73" fmla="*/ 86 h 115"/>
              <a:gd name="T74" fmla="*/ 20 w 83"/>
              <a:gd name="T75" fmla="*/ 96 h 115"/>
              <a:gd name="T76" fmla="*/ 30 w 83"/>
              <a:gd name="T77" fmla="*/ 103 h 115"/>
              <a:gd name="T78" fmla="*/ 42 w 83"/>
              <a:gd name="T79" fmla="*/ 10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15">
                <a:moveTo>
                  <a:pt x="39" y="115"/>
                </a:moveTo>
                <a:cubicBezTo>
                  <a:pt x="34" y="115"/>
                  <a:pt x="28" y="114"/>
                  <a:pt x="24" y="112"/>
                </a:cubicBezTo>
                <a:cubicBezTo>
                  <a:pt x="19" y="109"/>
                  <a:pt x="15" y="106"/>
                  <a:pt x="11" y="102"/>
                </a:cubicBezTo>
                <a:cubicBezTo>
                  <a:pt x="8" y="99"/>
                  <a:pt x="5" y="94"/>
                  <a:pt x="3" y="89"/>
                </a:cubicBezTo>
                <a:cubicBezTo>
                  <a:pt x="1" y="84"/>
                  <a:pt x="0" y="79"/>
                  <a:pt x="0" y="73"/>
                </a:cubicBezTo>
                <a:cubicBezTo>
                  <a:pt x="0" y="68"/>
                  <a:pt x="1" y="62"/>
                  <a:pt x="3" y="57"/>
                </a:cubicBezTo>
                <a:cubicBezTo>
                  <a:pt x="5" y="52"/>
                  <a:pt x="8" y="47"/>
                  <a:pt x="11" y="43"/>
                </a:cubicBezTo>
                <a:cubicBezTo>
                  <a:pt x="14" y="40"/>
                  <a:pt x="18" y="37"/>
                  <a:pt x="23" y="34"/>
                </a:cubicBezTo>
                <a:cubicBezTo>
                  <a:pt x="27" y="32"/>
                  <a:pt x="32" y="31"/>
                  <a:pt x="38" y="31"/>
                </a:cubicBezTo>
                <a:cubicBezTo>
                  <a:pt x="44" y="31"/>
                  <a:pt x="51" y="33"/>
                  <a:pt x="56" y="36"/>
                </a:cubicBezTo>
                <a:cubicBezTo>
                  <a:pt x="61" y="40"/>
                  <a:pt x="65" y="44"/>
                  <a:pt x="68" y="49"/>
                </a:cubicBezTo>
                <a:cubicBezTo>
                  <a:pt x="68" y="0"/>
                  <a:pt x="68" y="0"/>
                  <a:pt x="6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103"/>
                  <a:pt x="80" y="104"/>
                  <a:pt x="83" y="10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1" y="114"/>
                  <a:pt x="80" y="114"/>
                  <a:pt x="79" y="114"/>
                </a:cubicBezTo>
                <a:cubicBezTo>
                  <a:pt x="76" y="114"/>
                  <a:pt x="74" y="113"/>
                  <a:pt x="72" y="112"/>
                </a:cubicBezTo>
                <a:cubicBezTo>
                  <a:pt x="70" y="110"/>
                  <a:pt x="70" y="108"/>
                  <a:pt x="70" y="106"/>
                </a:cubicBezTo>
                <a:cubicBezTo>
                  <a:pt x="70" y="98"/>
                  <a:pt x="70" y="98"/>
                  <a:pt x="70" y="98"/>
                </a:cubicBezTo>
                <a:cubicBezTo>
                  <a:pt x="66" y="103"/>
                  <a:pt x="62" y="107"/>
                  <a:pt x="56" y="111"/>
                </a:cubicBezTo>
                <a:cubicBezTo>
                  <a:pt x="51" y="114"/>
                  <a:pt x="45" y="115"/>
                  <a:pt x="39" y="115"/>
                </a:cubicBezTo>
                <a:close/>
                <a:moveTo>
                  <a:pt x="42" y="106"/>
                </a:moveTo>
                <a:cubicBezTo>
                  <a:pt x="44" y="106"/>
                  <a:pt x="47" y="105"/>
                  <a:pt x="50" y="104"/>
                </a:cubicBezTo>
                <a:cubicBezTo>
                  <a:pt x="53" y="103"/>
                  <a:pt x="56" y="102"/>
                  <a:pt x="58" y="100"/>
                </a:cubicBezTo>
                <a:cubicBezTo>
                  <a:pt x="61" y="98"/>
                  <a:pt x="63" y="96"/>
                  <a:pt x="65" y="94"/>
                </a:cubicBezTo>
                <a:cubicBezTo>
                  <a:pt x="67" y="91"/>
                  <a:pt x="68" y="89"/>
                  <a:pt x="68" y="86"/>
                </a:cubicBezTo>
                <a:cubicBezTo>
                  <a:pt x="68" y="61"/>
                  <a:pt x="68" y="61"/>
                  <a:pt x="68" y="61"/>
                </a:cubicBezTo>
                <a:cubicBezTo>
                  <a:pt x="67" y="58"/>
                  <a:pt x="66" y="55"/>
                  <a:pt x="64" y="53"/>
                </a:cubicBezTo>
                <a:cubicBezTo>
                  <a:pt x="62" y="50"/>
                  <a:pt x="60" y="48"/>
                  <a:pt x="57" y="46"/>
                </a:cubicBezTo>
                <a:cubicBezTo>
                  <a:pt x="54" y="44"/>
                  <a:pt x="52" y="43"/>
                  <a:pt x="49" y="42"/>
                </a:cubicBezTo>
                <a:cubicBezTo>
                  <a:pt x="46" y="41"/>
                  <a:pt x="43" y="40"/>
                  <a:pt x="40" y="40"/>
                </a:cubicBezTo>
                <a:cubicBezTo>
                  <a:pt x="36" y="40"/>
                  <a:pt x="32" y="41"/>
                  <a:pt x="28" y="43"/>
                </a:cubicBezTo>
                <a:cubicBezTo>
                  <a:pt x="25" y="45"/>
                  <a:pt x="22" y="48"/>
                  <a:pt x="19" y="51"/>
                </a:cubicBezTo>
                <a:cubicBezTo>
                  <a:pt x="17" y="54"/>
                  <a:pt x="15" y="57"/>
                  <a:pt x="13" y="61"/>
                </a:cubicBezTo>
                <a:cubicBezTo>
                  <a:pt x="12" y="65"/>
                  <a:pt x="11" y="69"/>
                  <a:pt x="11" y="73"/>
                </a:cubicBezTo>
                <a:cubicBezTo>
                  <a:pt x="11" y="78"/>
                  <a:pt x="12" y="82"/>
                  <a:pt x="14" y="86"/>
                </a:cubicBezTo>
                <a:cubicBezTo>
                  <a:pt x="15" y="90"/>
                  <a:pt x="17" y="93"/>
                  <a:pt x="20" y="96"/>
                </a:cubicBezTo>
                <a:cubicBezTo>
                  <a:pt x="23" y="99"/>
                  <a:pt x="26" y="101"/>
                  <a:pt x="30" y="103"/>
                </a:cubicBezTo>
                <a:cubicBezTo>
                  <a:pt x="33" y="105"/>
                  <a:pt x="37" y="106"/>
                  <a:pt x="42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00"/>
          <p:cNvSpPr>
            <a:spLocks noEditPoints="1"/>
          </p:cNvSpPr>
          <p:nvPr/>
        </p:nvSpPr>
        <p:spPr bwMode="auto">
          <a:xfrm>
            <a:off x="4619214" y="3111260"/>
            <a:ext cx="33709" cy="38525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8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5 h 84"/>
              <a:gd name="T18" fmla="*/ 46 w 72"/>
              <a:gd name="T19" fmla="*/ 36 h 84"/>
              <a:gd name="T20" fmla="*/ 58 w 72"/>
              <a:gd name="T21" fmla="*/ 39 h 84"/>
              <a:gd name="T22" fmla="*/ 58 w 72"/>
              <a:gd name="T23" fmla="*/ 31 h 84"/>
              <a:gd name="T24" fmla="*/ 52 w 72"/>
              <a:gd name="T25" fmla="*/ 14 h 84"/>
              <a:gd name="T26" fmla="*/ 35 w 72"/>
              <a:gd name="T27" fmla="*/ 8 h 84"/>
              <a:gd name="T28" fmla="*/ 22 w 72"/>
              <a:gd name="T29" fmla="*/ 11 h 84"/>
              <a:gd name="T30" fmla="*/ 9 w 72"/>
              <a:gd name="T31" fmla="*/ 18 h 84"/>
              <a:gd name="T32" fmla="*/ 5 w 72"/>
              <a:gd name="T33" fmla="*/ 11 h 84"/>
              <a:gd name="T34" fmla="*/ 36 w 72"/>
              <a:gd name="T35" fmla="*/ 0 h 84"/>
              <a:gd name="T36" fmla="*/ 60 w 72"/>
              <a:gd name="T37" fmla="*/ 9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3 h 84"/>
              <a:gd name="T46" fmla="*/ 68 w 72"/>
              <a:gd name="T47" fmla="*/ 83 h 84"/>
              <a:gd name="T48" fmla="*/ 62 w 72"/>
              <a:gd name="T49" fmla="*/ 81 h 84"/>
              <a:gd name="T50" fmla="*/ 60 w 72"/>
              <a:gd name="T51" fmla="*/ 76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4 w 72"/>
              <a:gd name="T61" fmla="*/ 73 h 84"/>
              <a:gd name="T62" fmla="*/ 55 w 72"/>
              <a:gd name="T63" fmla="*/ 65 h 84"/>
              <a:gd name="T64" fmla="*/ 57 w 72"/>
              <a:gd name="T65" fmla="*/ 62 h 84"/>
              <a:gd name="T66" fmla="*/ 58 w 72"/>
              <a:gd name="T67" fmla="*/ 59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6 w 72"/>
              <a:gd name="T81" fmla="*/ 71 h 84"/>
              <a:gd name="T82" fmla="*/ 22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19" y="84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0" y="66"/>
                  <a:pt x="0" y="63"/>
                  <a:pt x="0" y="59"/>
                </a:cubicBezTo>
                <a:cubicBezTo>
                  <a:pt x="0" y="55"/>
                  <a:pt x="1" y="52"/>
                  <a:pt x="2" y="49"/>
                </a:cubicBezTo>
                <a:cubicBezTo>
                  <a:pt x="4" y="46"/>
                  <a:pt x="6" y="44"/>
                  <a:pt x="9" y="41"/>
                </a:cubicBezTo>
                <a:cubicBezTo>
                  <a:pt x="12" y="39"/>
                  <a:pt x="16" y="38"/>
                  <a:pt x="20" y="36"/>
                </a:cubicBezTo>
                <a:cubicBezTo>
                  <a:pt x="24" y="35"/>
                  <a:pt x="29" y="35"/>
                  <a:pt x="34" y="35"/>
                </a:cubicBezTo>
                <a:cubicBezTo>
                  <a:pt x="38" y="35"/>
                  <a:pt x="42" y="35"/>
                  <a:pt x="46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9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6" y="9"/>
                  <a:pt x="22" y="11"/>
                </a:cubicBezTo>
                <a:cubicBezTo>
                  <a:pt x="18" y="12"/>
                  <a:pt x="13" y="15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5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70" y="73"/>
                  <a:pt x="72" y="73"/>
                </a:cubicBezTo>
                <a:cubicBezTo>
                  <a:pt x="72" y="83"/>
                  <a:pt x="72" y="83"/>
                  <a:pt x="72" y="83"/>
                </a:cubicBezTo>
                <a:cubicBezTo>
                  <a:pt x="71" y="83"/>
                  <a:pt x="69" y="83"/>
                  <a:pt x="68" y="83"/>
                </a:cubicBezTo>
                <a:cubicBezTo>
                  <a:pt x="66" y="83"/>
                  <a:pt x="63" y="82"/>
                  <a:pt x="62" y="81"/>
                </a:cubicBezTo>
                <a:cubicBezTo>
                  <a:pt x="60" y="80"/>
                  <a:pt x="60" y="78"/>
                  <a:pt x="60" y="76"/>
                </a:cubicBezTo>
                <a:cubicBezTo>
                  <a:pt x="59" y="69"/>
                  <a:pt x="59" y="69"/>
                  <a:pt x="59" y="69"/>
                </a:cubicBezTo>
                <a:cubicBezTo>
                  <a:pt x="55" y="74"/>
                  <a:pt x="51" y="78"/>
                  <a:pt x="45" y="80"/>
                </a:cubicBezTo>
                <a:cubicBezTo>
                  <a:pt x="39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4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1" y="43"/>
                  <a:pt x="47" y="42"/>
                </a:cubicBezTo>
                <a:cubicBezTo>
                  <a:pt x="43" y="42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1"/>
                  <a:pt x="10" y="63"/>
                  <a:pt x="11" y="65"/>
                </a:cubicBezTo>
                <a:cubicBezTo>
                  <a:pt x="12" y="67"/>
                  <a:pt x="14" y="69"/>
                  <a:pt x="16" y="71"/>
                </a:cubicBezTo>
                <a:cubicBezTo>
                  <a:pt x="17" y="73"/>
                  <a:pt x="19" y="74"/>
                  <a:pt x="22" y="75"/>
                </a:cubicBezTo>
                <a:cubicBezTo>
                  <a:pt x="24" y="76"/>
                  <a:pt x="27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01"/>
          <p:cNvSpPr/>
          <p:nvPr/>
        </p:nvSpPr>
        <p:spPr bwMode="auto">
          <a:xfrm>
            <a:off x="4661351" y="3111260"/>
            <a:ext cx="34914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3 w 73"/>
              <a:gd name="T19" fmla="*/ 61 h 83"/>
              <a:gd name="T20" fmla="*/ 58 w 73"/>
              <a:gd name="T21" fmla="*/ 52 h 83"/>
              <a:gd name="T22" fmla="*/ 58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0" y="80"/>
                  <a:pt x="6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6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1" y="63"/>
                  <a:pt x="53" y="61"/>
                </a:cubicBezTo>
                <a:cubicBezTo>
                  <a:pt x="55" y="58"/>
                  <a:pt x="57" y="55"/>
                  <a:pt x="58" y="52"/>
                </a:cubicBezTo>
                <a:cubicBezTo>
                  <a:pt x="58" y="0"/>
                  <a:pt x="58" y="0"/>
                  <a:pt x="5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1" y="82"/>
                  <a:pt x="70" y="82"/>
                  <a:pt x="70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6" y="82"/>
                  <a:pt x="63" y="81"/>
                  <a:pt x="62" y="79"/>
                </a:cubicBezTo>
                <a:cubicBezTo>
                  <a:pt x="60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1" y="75"/>
                  <a:pt x="45" y="78"/>
                </a:cubicBezTo>
                <a:cubicBezTo>
                  <a:pt x="39" y="82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02"/>
          <p:cNvSpPr>
            <a:spLocks noEditPoints="1"/>
          </p:cNvSpPr>
          <p:nvPr/>
        </p:nvSpPr>
        <p:spPr bwMode="auto">
          <a:xfrm>
            <a:off x="4703488" y="3111260"/>
            <a:ext cx="36117" cy="54176"/>
          </a:xfrm>
          <a:custGeom>
            <a:avLst/>
            <a:gdLst>
              <a:gd name="T0" fmla="*/ 38 w 78"/>
              <a:gd name="T1" fmla="*/ 84 h 117"/>
              <a:gd name="T2" fmla="*/ 22 w 78"/>
              <a:gd name="T3" fmla="*/ 80 h 117"/>
              <a:gd name="T4" fmla="*/ 10 w 78"/>
              <a:gd name="T5" fmla="*/ 71 h 117"/>
              <a:gd name="T6" fmla="*/ 2 w 78"/>
              <a:gd name="T7" fmla="*/ 58 h 117"/>
              <a:gd name="T8" fmla="*/ 0 w 78"/>
              <a:gd name="T9" fmla="*/ 42 h 117"/>
              <a:gd name="T10" fmla="*/ 2 w 78"/>
              <a:gd name="T11" fmla="*/ 26 h 117"/>
              <a:gd name="T12" fmla="*/ 10 w 78"/>
              <a:gd name="T13" fmla="*/ 13 h 117"/>
              <a:gd name="T14" fmla="*/ 22 w 78"/>
              <a:gd name="T15" fmla="*/ 3 h 117"/>
              <a:gd name="T16" fmla="*/ 37 w 78"/>
              <a:gd name="T17" fmla="*/ 0 h 117"/>
              <a:gd name="T18" fmla="*/ 55 w 78"/>
              <a:gd name="T19" fmla="*/ 5 h 117"/>
              <a:gd name="T20" fmla="*/ 68 w 78"/>
              <a:gd name="T21" fmla="*/ 18 h 117"/>
              <a:gd name="T22" fmla="*/ 68 w 78"/>
              <a:gd name="T23" fmla="*/ 1 h 117"/>
              <a:gd name="T24" fmla="*/ 78 w 78"/>
              <a:gd name="T25" fmla="*/ 1 h 117"/>
              <a:gd name="T26" fmla="*/ 78 w 78"/>
              <a:gd name="T27" fmla="*/ 83 h 117"/>
              <a:gd name="T28" fmla="*/ 75 w 78"/>
              <a:gd name="T29" fmla="*/ 98 h 117"/>
              <a:gd name="T30" fmla="*/ 66 w 78"/>
              <a:gd name="T31" fmla="*/ 109 h 117"/>
              <a:gd name="T32" fmla="*/ 54 w 78"/>
              <a:gd name="T33" fmla="*/ 115 h 117"/>
              <a:gd name="T34" fmla="*/ 38 w 78"/>
              <a:gd name="T35" fmla="*/ 117 h 117"/>
              <a:gd name="T36" fmla="*/ 16 w 78"/>
              <a:gd name="T37" fmla="*/ 112 h 117"/>
              <a:gd name="T38" fmla="*/ 2 w 78"/>
              <a:gd name="T39" fmla="*/ 99 h 117"/>
              <a:gd name="T40" fmla="*/ 8 w 78"/>
              <a:gd name="T41" fmla="*/ 94 h 117"/>
              <a:gd name="T42" fmla="*/ 21 w 78"/>
              <a:gd name="T43" fmla="*/ 105 h 117"/>
              <a:gd name="T44" fmla="*/ 38 w 78"/>
              <a:gd name="T45" fmla="*/ 109 h 117"/>
              <a:gd name="T46" fmla="*/ 49 w 78"/>
              <a:gd name="T47" fmla="*/ 107 h 117"/>
              <a:gd name="T48" fmla="*/ 59 w 78"/>
              <a:gd name="T49" fmla="*/ 103 h 117"/>
              <a:gd name="T50" fmla="*/ 65 w 78"/>
              <a:gd name="T51" fmla="*/ 94 h 117"/>
              <a:gd name="T52" fmla="*/ 67 w 78"/>
              <a:gd name="T53" fmla="*/ 83 h 117"/>
              <a:gd name="T54" fmla="*/ 67 w 78"/>
              <a:gd name="T55" fmla="*/ 67 h 117"/>
              <a:gd name="T56" fmla="*/ 55 w 78"/>
              <a:gd name="T57" fmla="*/ 79 h 117"/>
              <a:gd name="T58" fmla="*/ 38 w 78"/>
              <a:gd name="T59" fmla="*/ 84 h 117"/>
              <a:gd name="T60" fmla="*/ 40 w 78"/>
              <a:gd name="T61" fmla="*/ 75 h 117"/>
              <a:gd name="T62" fmla="*/ 50 w 78"/>
              <a:gd name="T63" fmla="*/ 73 h 117"/>
              <a:gd name="T64" fmla="*/ 58 w 78"/>
              <a:gd name="T65" fmla="*/ 69 h 117"/>
              <a:gd name="T66" fmla="*/ 64 w 78"/>
              <a:gd name="T67" fmla="*/ 62 h 117"/>
              <a:gd name="T68" fmla="*/ 67 w 78"/>
              <a:gd name="T69" fmla="*/ 55 h 117"/>
              <a:gd name="T70" fmla="*/ 67 w 78"/>
              <a:gd name="T71" fmla="*/ 30 h 117"/>
              <a:gd name="T72" fmla="*/ 63 w 78"/>
              <a:gd name="T73" fmla="*/ 22 h 117"/>
              <a:gd name="T74" fmla="*/ 56 w 78"/>
              <a:gd name="T75" fmla="*/ 15 h 117"/>
              <a:gd name="T76" fmla="*/ 48 w 78"/>
              <a:gd name="T77" fmla="*/ 11 h 117"/>
              <a:gd name="T78" fmla="*/ 39 w 78"/>
              <a:gd name="T79" fmla="*/ 9 h 117"/>
              <a:gd name="T80" fmla="*/ 27 w 78"/>
              <a:gd name="T81" fmla="*/ 12 h 117"/>
              <a:gd name="T82" fmla="*/ 18 w 78"/>
              <a:gd name="T83" fmla="*/ 20 h 117"/>
              <a:gd name="T84" fmla="*/ 12 w 78"/>
              <a:gd name="T85" fmla="*/ 30 h 117"/>
              <a:gd name="T86" fmla="*/ 10 w 78"/>
              <a:gd name="T87" fmla="*/ 42 h 117"/>
              <a:gd name="T88" fmla="*/ 13 w 78"/>
              <a:gd name="T89" fmla="*/ 55 h 117"/>
              <a:gd name="T90" fmla="*/ 19 w 78"/>
              <a:gd name="T91" fmla="*/ 65 h 117"/>
              <a:gd name="T92" fmla="*/ 29 w 78"/>
              <a:gd name="T93" fmla="*/ 72 h 117"/>
              <a:gd name="T94" fmla="*/ 40 w 78"/>
              <a:gd name="T95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" h="117">
                <a:moveTo>
                  <a:pt x="38" y="84"/>
                </a:moveTo>
                <a:cubicBezTo>
                  <a:pt x="32" y="84"/>
                  <a:pt x="27" y="83"/>
                  <a:pt x="22" y="80"/>
                </a:cubicBezTo>
                <a:cubicBezTo>
                  <a:pt x="18" y="78"/>
                  <a:pt x="14" y="75"/>
                  <a:pt x="10" y="71"/>
                </a:cubicBezTo>
                <a:cubicBezTo>
                  <a:pt x="7" y="67"/>
                  <a:pt x="4" y="63"/>
                  <a:pt x="2" y="58"/>
                </a:cubicBezTo>
                <a:cubicBezTo>
                  <a:pt x="0" y="53"/>
                  <a:pt x="0" y="48"/>
                  <a:pt x="0" y="42"/>
                </a:cubicBezTo>
                <a:cubicBezTo>
                  <a:pt x="0" y="37"/>
                  <a:pt x="0" y="31"/>
                  <a:pt x="2" y="26"/>
                </a:cubicBezTo>
                <a:cubicBezTo>
                  <a:pt x="4" y="21"/>
                  <a:pt x="7" y="17"/>
                  <a:pt x="10" y="13"/>
                </a:cubicBezTo>
                <a:cubicBezTo>
                  <a:pt x="13" y="9"/>
                  <a:pt x="17" y="6"/>
                  <a:pt x="22" y="3"/>
                </a:cubicBezTo>
                <a:cubicBezTo>
                  <a:pt x="26" y="1"/>
                  <a:pt x="32" y="0"/>
                  <a:pt x="37" y="0"/>
                </a:cubicBezTo>
                <a:cubicBezTo>
                  <a:pt x="44" y="0"/>
                  <a:pt x="50" y="2"/>
                  <a:pt x="55" y="5"/>
                </a:cubicBezTo>
                <a:cubicBezTo>
                  <a:pt x="60" y="9"/>
                  <a:pt x="65" y="13"/>
                  <a:pt x="68" y="18"/>
                </a:cubicBezTo>
                <a:cubicBezTo>
                  <a:pt x="68" y="1"/>
                  <a:pt x="68" y="1"/>
                  <a:pt x="6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9"/>
                  <a:pt x="77" y="94"/>
                  <a:pt x="75" y="98"/>
                </a:cubicBezTo>
                <a:cubicBezTo>
                  <a:pt x="73" y="102"/>
                  <a:pt x="70" y="106"/>
                  <a:pt x="66" y="109"/>
                </a:cubicBezTo>
                <a:cubicBezTo>
                  <a:pt x="63" y="112"/>
                  <a:pt x="58" y="114"/>
                  <a:pt x="54" y="115"/>
                </a:cubicBezTo>
                <a:cubicBezTo>
                  <a:pt x="49" y="117"/>
                  <a:pt x="44" y="117"/>
                  <a:pt x="38" y="117"/>
                </a:cubicBezTo>
                <a:cubicBezTo>
                  <a:pt x="29" y="117"/>
                  <a:pt x="21" y="116"/>
                  <a:pt x="16" y="112"/>
                </a:cubicBezTo>
                <a:cubicBezTo>
                  <a:pt x="10" y="109"/>
                  <a:pt x="5" y="105"/>
                  <a:pt x="2" y="99"/>
                </a:cubicBezTo>
                <a:cubicBezTo>
                  <a:pt x="8" y="94"/>
                  <a:pt x="8" y="94"/>
                  <a:pt x="8" y="94"/>
                </a:cubicBezTo>
                <a:cubicBezTo>
                  <a:pt x="11" y="99"/>
                  <a:pt x="16" y="103"/>
                  <a:pt x="21" y="105"/>
                </a:cubicBezTo>
                <a:cubicBezTo>
                  <a:pt x="26" y="108"/>
                  <a:pt x="32" y="109"/>
                  <a:pt x="38" y="109"/>
                </a:cubicBezTo>
                <a:cubicBezTo>
                  <a:pt x="42" y="109"/>
                  <a:pt x="46" y="108"/>
                  <a:pt x="49" y="107"/>
                </a:cubicBezTo>
                <a:cubicBezTo>
                  <a:pt x="53" y="106"/>
                  <a:pt x="56" y="105"/>
                  <a:pt x="59" y="103"/>
                </a:cubicBezTo>
                <a:cubicBezTo>
                  <a:pt x="61" y="100"/>
                  <a:pt x="63" y="98"/>
                  <a:pt x="65" y="94"/>
                </a:cubicBezTo>
                <a:cubicBezTo>
                  <a:pt x="67" y="91"/>
                  <a:pt x="67" y="87"/>
                  <a:pt x="67" y="83"/>
                </a:cubicBezTo>
                <a:cubicBezTo>
                  <a:pt x="67" y="67"/>
                  <a:pt x="67" y="67"/>
                  <a:pt x="67" y="67"/>
                </a:cubicBezTo>
                <a:cubicBezTo>
                  <a:pt x="64" y="72"/>
                  <a:pt x="60" y="76"/>
                  <a:pt x="55" y="79"/>
                </a:cubicBezTo>
                <a:cubicBezTo>
                  <a:pt x="49" y="82"/>
                  <a:pt x="43" y="84"/>
                  <a:pt x="38" y="84"/>
                </a:cubicBezTo>
                <a:close/>
                <a:moveTo>
                  <a:pt x="40" y="75"/>
                </a:moveTo>
                <a:cubicBezTo>
                  <a:pt x="44" y="75"/>
                  <a:pt x="47" y="74"/>
                  <a:pt x="50" y="73"/>
                </a:cubicBezTo>
                <a:cubicBezTo>
                  <a:pt x="53" y="72"/>
                  <a:pt x="55" y="70"/>
                  <a:pt x="58" y="69"/>
                </a:cubicBezTo>
                <a:cubicBezTo>
                  <a:pt x="60" y="67"/>
                  <a:pt x="62" y="64"/>
                  <a:pt x="64" y="62"/>
                </a:cubicBezTo>
                <a:cubicBezTo>
                  <a:pt x="66" y="60"/>
                  <a:pt x="67" y="57"/>
                  <a:pt x="67" y="55"/>
                </a:cubicBezTo>
                <a:cubicBezTo>
                  <a:pt x="67" y="30"/>
                  <a:pt x="67" y="30"/>
                  <a:pt x="67" y="30"/>
                </a:cubicBezTo>
                <a:cubicBezTo>
                  <a:pt x="66" y="27"/>
                  <a:pt x="65" y="24"/>
                  <a:pt x="63" y="22"/>
                </a:cubicBezTo>
                <a:cubicBezTo>
                  <a:pt x="61" y="19"/>
                  <a:pt x="58" y="17"/>
                  <a:pt x="56" y="15"/>
                </a:cubicBezTo>
                <a:cubicBezTo>
                  <a:pt x="53" y="13"/>
                  <a:pt x="51" y="12"/>
                  <a:pt x="48" y="11"/>
                </a:cubicBezTo>
                <a:cubicBezTo>
                  <a:pt x="45" y="10"/>
                  <a:pt x="42" y="9"/>
                  <a:pt x="39" y="9"/>
                </a:cubicBezTo>
                <a:cubicBezTo>
                  <a:pt x="35" y="9"/>
                  <a:pt x="31" y="10"/>
                  <a:pt x="27" y="12"/>
                </a:cubicBezTo>
                <a:cubicBezTo>
                  <a:pt x="23" y="14"/>
                  <a:pt x="20" y="17"/>
                  <a:pt x="18" y="20"/>
                </a:cubicBezTo>
                <a:cubicBezTo>
                  <a:pt x="15" y="23"/>
                  <a:pt x="14" y="27"/>
                  <a:pt x="12" y="30"/>
                </a:cubicBezTo>
                <a:cubicBezTo>
                  <a:pt x="11" y="34"/>
                  <a:pt x="10" y="38"/>
                  <a:pt x="10" y="42"/>
                </a:cubicBezTo>
                <a:cubicBezTo>
                  <a:pt x="10" y="47"/>
                  <a:pt x="11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2" y="68"/>
                  <a:pt x="25" y="71"/>
                  <a:pt x="29" y="72"/>
                </a:cubicBezTo>
                <a:cubicBezTo>
                  <a:pt x="32" y="74"/>
                  <a:pt x="36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03"/>
          <p:cNvSpPr/>
          <p:nvPr/>
        </p:nvSpPr>
        <p:spPr bwMode="auto">
          <a:xfrm>
            <a:off x="4750440" y="3111260"/>
            <a:ext cx="33709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3 w 73"/>
              <a:gd name="T19" fmla="*/ 61 h 83"/>
              <a:gd name="T20" fmla="*/ 58 w 73"/>
              <a:gd name="T21" fmla="*/ 52 h 83"/>
              <a:gd name="T22" fmla="*/ 58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0" y="80"/>
                  <a:pt x="6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6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1" y="63"/>
                  <a:pt x="53" y="61"/>
                </a:cubicBezTo>
                <a:cubicBezTo>
                  <a:pt x="55" y="58"/>
                  <a:pt x="57" y="55"/>
                  <a:pt x="58" y="52"/>
                </a:cubicBezTo>
                <a:cubicBezTo>
                  <a:pt x="58" y="0"/>
                  <a:pt x="58" y="0"/>
                  <a:pt x="5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1" y="82"/>
                  <a:pt x="70" y="82"/>
                  <a:pt x="70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5" y="82"/>
                  <a:pt x="63" y="81"/>
                  <a:pt x="62" y="79"/>
                </a:cubicBezTo>
                <a:cubicBezTo>
                  <a:pt x="60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1" y="75"/>
                  <a:pt x="45" y="78"/>
                </a:cubicBezTo>
                <a:cubicBezTo>
                  <a:pt x="39" y="82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04"/>
          <p:cNvSpPr>
            <a:spLocks noEditPoints="1"/>
          </p:cNvSpPr>
          <p:nvPr/>
        </p:nvSpPr>
        <p:spPr bwMode="auto">
          <a:xfrm>
            <a:off x="4791373" y="3111260"/>
            <a:ext cx="37321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3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8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2 w 81"/>
              <a:gd name="T53" fmla="*/ 79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7 h 84"/>
              <a:gd name="T64" fmla="*/ 52 w 81"/>
              <a:gd name="T65" fmla="*/ 11 h 84"/>
              <a:gd name="T66" fmla="*/ 41 w 81"/>
              <a:gd name="T67" fmla="*/ 8 h 84"/>
              <a:gd name="T68" fmla="*/ 30 w 81"/>
              <a:gd name="T69" fmla="*/ 11 h 84"/>
              <a:gd name="T70" fmla="*/ 20 w 81"/>
              <a:gd name="T71" fmla="*/ 17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5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3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3"/>
                  <a:pt x="81" y="43"/>
                  <a:pt x="81" y="44"/>
                </a:cubicBezTo>
                <a:cubicBezTo>
                  <a:pt x="81" y="45"/>
                  <a:pt x="81" y="46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2"/>
                  <a:pt x="18" y="65"/>
                  <a:pt x="21" y="68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1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9" y="71"/>
                  <a:pt x="61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4" y="67"/>
                  <a:pt x="73" y="70"/>
                  <a:pt x="70" y="72"/>
                </a:cubicBezTo>
                <a:cubicBezTo>
                  <a:pt x="68" y="75"/>
                  <a:pt x="65" y="77"/>
                  <a:pt x="62" y="79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7"/>
                </a:cubicBezTo>
                <a:cubicBezTo>
                  <a:pt x="59" y="14"/>
                  <a:pt x="56" y="12"/>
                  <a:pt x="52" y="11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1"/>
                </a:cubicBezTo>
                <a:cubicBezTo>
                  <a:pt x="26" y="12"/>
                  <a:pt x="23" y="14"/>
                  <a:pt x="20" y="17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30"/>
                  <a:pt x="11" y="34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05"/>
          <p:cNvSpPr/>
          <p:nvPr/>
        </p:nvSpPr>
        <p:spPr bwMode="auto">
          <a:xfrm>
            <a:off x="4835917" y="3142562"/>
            <a:ext cx="4816" cy="7223"/>
          </a:xfrm>
          <a:custGeom>
            <a:avLst/>
            <a:gdLst>
              <a:gd name="T0" fmla="*/ 0 w 4"/>
              <a:gd name="T1" fmla="*/ 6 h 6"/>
              <a:gd name="T2" fmla="*/ 0 w 4"/>
              <a:gd name="T3" fmla="*/ 0 h 6"/>
              <a:gd name="T4" fmla="*/ 4 w 4"/>
              <a:gd name="T5" fmla="*/ 0 h 6"/>
              <a:gd name="T6" fmla="*/ 4 w 4"/>
              <a:gd name="T7" fmla="*/ 6 h 6"/>
              <a:gd name="T8" fmla="*/ 0 w 4"/>
              <a:gd name="T9" fmla="*/ 6 h 6"/>
              <a:gd name="T10" fmla="*/ 0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06"/>
          <p:cNvSpPr>
            <a:spLocks noEditPoints="1"/>
          </p:cNvSpPr>
          <p:nvPr/>
        </p:nvSpPr>
        <p:spPr bwMode="auto">
          <a:xfrm>
            <a:off x="5837567" y="4933974"/>
            <a:ext cx="37321" cy="51768"/>
          </a:xfrm>
          <a:custGeom>
            <a:avLst/>
            <a:gdLst>
              <a:gd name="T0" fmla="*/ 0 w 79"/>
              <a:gd name="T1" fmla="*/ 110 h 110"/>
              <a:gd name="T2" fmla="*/ 0 w 79"/>
              <a:gd name="T3" fmla="*/ 0 h 110"/>
              <a:gd name="T4" fmla="*/ 46 w 79"/>
              <a:gd name="T5" fmla="*/ 0 h 110"/>
              <a:gd name="T6" fmla="*/ 59 w 79"/>
              <a:gd name="T7" fmla="*/ 3 h 110"/>
              <a:gd name="T8" fmla="*/ 69 w 79"/>
              <a:gd name="T9" fmla="*/ 11 h 110"/>
              <a:gd name="T10" fmla="*/ 76 w 79"/>
              <a:gd name="T11" fmla="*/ 22 h 110"/>
              <a:gd name="T12" fmla="*/ 79 w 79"/>
              <a:gd name="T13" fmla="*/ 34 h 110"/>
              <a:gd name="T14" fmla="*/ 76 w 79"/>
              <a:gd name="T15" fmla="*/ 48 h 110"/>
              <a:gd name="T16" fmla="*/ 70 w 79"/>
              <a:gd name="T17" fmla="*/ 59 h 110"/>
              <a:gd name="T18" fmla="*/ 60 w 79"/>
              <a:gd name="T19" fmla="*/ 67 h 110"/>
              <a:gd name="T20" fmla="*/ 47 w 79"/>
              <a:gd name="T21" fmla="*/ 70 h 110"/>
              <a:gd name="T22" fmla="*/ 11 w 79"/>
              <a:gd name="T23" fmla="*/ 70 h 110"/>
              <a:gd name="T24" fmla="*/ 11 w 79"/>
              <a:gd name="T25" fmla="*/ 110 h 110"/>
              <a:gd name="T26" fmla="*/ 0 w 79"/>
              <a:gd name="T27" fmla="*/ 110 h 110"/>
              <a:gd name="T28" fmla="*/ 11 w 79"/>
              <a:gd name="T29" fmla="*/ 60 h 110"/>
              <a:gd name="T30" fmla="*/ 46 w 79"/>
              <a:gd name="T31" fmla="*/ 60 h 110"/>
              <a:gd name="T32" fmla="*/ 55 w 79"/>
              <a:gd name="T33" fmla="*/ 58 h 110"/>
              <a:gd name="T34" fmla="*/ 62 w 79"/>
              <a:gd name="T35" fmla="*/ 52 h 110"/>
              <a:gd name="T36" fmla="*/ 66 w 79"/>
              <a:gd name="T37" fmla="*/ 44 h 110"/>
              <a:gd name="T38" fmla="*/ 68 w 79"/>
              <a:gd name="T39" fmla="*/ 34 h 110"/>
              <a:gd name="T40" fmla="*/ 66 w 79"/>
              <a:gd name="T41" fmla="*/ 25 h 110"/>
              <a:gd name="T42" fmla="*/ 61 w 79"/>
              <a:gd name="T43" fmla="*/ 17 h 110"/>
              <a:gd name="T44" fmla="*/ 54 w 79"/>
              <a:gd name="T45" fmla="*/ 11 h 110"/>
              <a:gd name="T46" fmla="*/ 45 w 79"/>
              <a:gd name="T47" fmla="*/ 9 h 110"/>
              <a:gd name="T48" fmla="*/ 11 w 79"/>
              <a:gd name="T49" fmla="*/ 9 h 110"/>
              <a:gd name="T50" fmla="*/ 11 w 79"/>
              <a:gd name="T51" fmla="*/ 6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9" h="110">
                <a:moveTo>
                  <a:pt x="0" y="110"/>
                </a:moveTo>
                <a:cubicBezTo>
                  <a:pt x="0" y="0"/>
                  <a:pt x="0" y="0"/>
                  <a:pt x="0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50" y="0"/>
                  <a:pt x="55" y="1"/>
                  <a:pt x="59" y="3"/>
                </a:cubicBezTo>
                <a:cubicBezTo>
                  <a:pt x="63" y="5"/>
                  <a:pt x="66" y="7"/>
                  <a:pt x="69" y="11"/>
                </a:cubicBezTo>
                <a:cubicBezTo>
                  <a:pt x="72" y="14"/>
                  <a:pt x="74" y="18"/>
                  <a:pt x="76" y="22"/>
                </a:cubicBezTo>
                <a:cubicBezTo>
                  <a:pt x="78" y="26"/>
                  <a:pt x="79" y="30"/>
                  <a:pt x="79" y="34"/>
                </a:cubicBezTo>
                <a:cubicBezTo>
                  <a:pt x="79" y="39"/>
                  <a:pt x="78" y="43"/>
                  <a:pt x="76" y="48"/>
                </a:cubicBezTo>
                <a:cubicBezTo>
                  <a:pt x="75" y="52"/>
                  <a:pt x="73" y="56"/>
                  <a:pt x="70" y="59"/>
                </a:cubicBezTo>
                <a:cubicBezTo>
                  <a:pt x="67" y="62"/>
                  <a:pt x="64" y="65"/>
                  <a:pt x="60" y="67"/>
                </a:cubicBezTo>
                <a:cubicBezTo>
                  <a:pt x="56" y="69"/>
                  <a:pt x="51" y="70"/>
                  <a:pt x="47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0" y="110"/>
                  <a:pt x="0" y="110"/>
                  <a:pt x="0" y="110"/>
                </a:cubicBezTo>
                <a:close/>
                <a:moveTo>
                  <a:pt x="11" y="60"/>
                </a:moveTo>
                <a:cubicBezTo>
                  <a:pt x="46" y="60"/>
                  <a:pt x="46" y="60"/>
                  <a:pt x="46" y="60"/>
                </a:cubicBezTo>
                <a:cubicBezTo>
                  <a:pt x="49" y="60"/>
                  <a:pt x="52" y="59"/>
                  <a:pt x="55" y="58"/>
                </a:cubicBezTo>
                <a:cubicBezTo>
                  <a:pt x="58" y="56"/>
                  <a:pt x="60" y="55"/>
                  <a:pt x="62" y="52"/>
                </a:cubicBezTo>
                <a:cubicBezTo>
                  <a:pt x="64" y="50"/>
                  <a:pt x="65" y="47"/>
                  <a:pt x="66" y="44"/>
                </a:cubicBezTo>
                <a:cubicBezTo>
                  <a:pt x="67" y="41"/>
                  <a:pt x="68" y="38"/>
                  <a:pt x="68" y="34"/>
                </a:cubicBezTo>
                <a:cubicBezTo>
                  <a:pt x="68" y="31"/>
                  <a:pt x="67" y="28"/>
                  <a:pt x="66" y="25"/>
                </a:cubicBezTo>
                <a:cubicBezTo>
                  <a:pt x="65" y="22"/>
                  <a:pt x="63" y="19"/>
                  <a:pt x="61" y="17"/>
                </a:cubicBezTo>
                <a:cubicBezTo>
                  <a:pt x="59" y="14"/>
                  <a:pt x="57" y="13"/>
                  <a:pt x="54" y="11"/>
                </a:cubicBezTo>
                <a:cubicBezTo>
                  <a:pt x="51" y="10"/>
                  <a:pt x="48" y="9"/>
                  <a:pt x="45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60"/>
                  <a:pt x="11" y="60"/>
                  <a:pt x="11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07"/>
          <p:cNvSpPr>
            <a:spLocks noEditPoints="1"/>
          </p:cNvSpPr>
          <p:nvPr/>
        </p:nvSpPr>
        <p:spPr bwMode="auto">
          <a:xfrm>
            <a:off x="5879704" y="4947217"/>
            <a:ext cx="37321" cy="38525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1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5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2 h 84"/>
              <a:gd name="T22" fmla="*/ 77 w 80"/>
              <a:gd name="T23" fmla="*/ 26 h 84"/>
              <a:gd name="T24" fmla="*/ 80 w 80"/>
              <a:gd name="T25" fmla="*/ 41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0 w 80"/>
              <a:gd name="T35" fmla="*/ 67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8 h 84"/>
              <a:gd name="T54" fmla="*/ 52 w 80"/>
              <a:gd name="T55" fmla="*/ 82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6 h 84"/>
              <a:gd name="T64" fmla="*/ 51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6 h 84"/>
              <a:gd name="T72" fmla="*/ 13 w 80"/>
              <a:gd name="T73" fmla="*/ 26 h 84"/>
              <a:gd name="T74" fmla="*/ 11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8"/>
                  <a:pt x="15" y="75"/>
                  <a:pt x="11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6" y="3"/>
                </a:cubicBezTo>
                <a:cubicBezTo>
                  <a:pt x="61" y="5"/>
                  <a:pt x="66" y="8"/>
                  <a:pt x="69" y="12"/>
                </a:cubicBezTo>
                <a:cubicBezTo>
                  <a:pt x="73" y="16"/>
                  <a:pt x="75" y="21"/>
                  <a:pt x="77" y="26"/>
                </a:cubicBezTo>
                <a:cubicBezTo>
                  <a:pt x="79" y="30"/>
                  <a:pt x="80" y="36"/>
                  <a:pt x="80" y="41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5" y="61"/>
                  <a:pt x="18" y="65"/>
                  <a:pt x="20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3" y="76"/>
                  <a:pt x="46" y="75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3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7" y="74"/>
                  <a:pt x="65" y="76"/>
                  <a:pt x="62" y="78"/>
                </a:cubicBezTo>
                <a:cubicBezTo>
                  <a:pt x="59" y="80"/>
                  <a:pt x="55" y="82"/>
                  <a:pt x="52" y="82"/>
                </a:cubicBezTo>
                <a:cubicBezTo>
                  <a:pt x="48" y="83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1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6" y="8"/>
                  <a:pt x="33" y="9"/>
                  <a:pt x="29" y="10"/>
                </a:cubicBezTo>
                <a:cubicBezTo>
                  <a:pt x="26" y="12"/>
                  <a:pt x="22" y="14"/>
                  <a:pt x="20" y="16"/>
                </a:cubicBezTo>
                <a:cubicBezTo>
                  <a:pt x="17" y="19"/>
                  <a:pt x="15" y="22"/>
                  <a:pt x="13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08"/>
          <p:cNvSpPr/>
          <p:nvPr/>
        </p:nvSpPr>
        <p:spPr bwMode="auto">
          <a:xfrm>
            <a:off x="5924249" y="4932770"/>
            <a:ext cx="14447" cy="52972"/>
          </a:xfrm>
          <a:custGeom>
            <a:avLst/>
            <a:gdLst>
              <a:gd name="T0" fmla="*/ 0 w 31"/>
              <a:gd name="T1" fmla="*/ 0 h 114"/>
              <a:gd name="T2" fmla="*/ 11 w 31"/>
              <a:gd name="T3" fmla="*/ 0 h 114"/>
              <a:gd name="T4" fmla="*/ 11 w 31"/>
              <a:gd name="T5" fmla="*/ 95 h 114"/>
              <a:gd name="T6" fmla="*/ 13 w 31"/>
              <a:gd name="T7" fmla="*/ 102 h 114"/>
              <a:gd name="T8" fmla="*/ 20 w 31"/>
              <a:gd name="T9" fmla="*/ 105 h 114"/>
              <a:gd name="T10" fmla="*/ 24 w 31"/>
              <a:gd name="T11" fmla="*/ 104 h 114"/>
              <a:gd name="T12" fmla="*/ 29 w 31"/>
              <a:gd name="T13" fmla="*/ 103 h 114"/>
              <a:gd name="T14" fmla="*/ 31 w 31"/>
              <a:gd name="T15" fmla="*/ 112 h 114"/>
              <a:gd name="T16" fmla="*/ 23 w 31"/>
              <a:gd name="T17" fmla="*/ 114 h 114"/>
              <a:gd name="T18" fmla="*/ 16 w 31"/>
              <a:gd name="T19" fmla="*/ 114 h 114"/>
              <a:gd name="T20" fmla="*/ 4 w 31"/>
              <a:gd name="T21" fmla="*/ 110 h 114"/>
              <a:gd name="T22" fmla="*/ 0 w 31"/>
              <a:gd name="T23" fmla="*/ 99 h 114"/>
              <a:gd name="T24" fmla="*/ 0 w 31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4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0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3" y="105"/>
                  <a:pt x="24" y="104"/>
                </a:cubicBezTo>
                <a:cubicBezTo>
                  <a:pt x="26" y="104"/>
                  <a:pt x="27" y="103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2"/>
                  <a:pt x="26" y="113"/>
                  <a:pt x="23" y="114"/>
                </a:cubicBezTo>
                <a:cubicBezTo>
                  <a:pt x="21" y="114"/>
                  <a:pt x="18" y="114"/>
                  <a:pt x="16" y="114"/>
                </a:cubicBezTo>
                <a:cubicBezTo>
                  <a:pt x="11" y="114"/>
                  <a:pt x="7" y="113"/>
                  <a:pt x="4" y="110"/>
                </a:cubicBezTo>
                <a:cubicBezTo>
                  <a:pt x="2" y="107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309"/>
          <p:cNvSpPr/>
          <p:nvPr/>
        </p:nvSpPr>
        <p:spPr bwMode="auto">
          <a:xfrm>
            <a:off x="5944715" y="4932770"/>
            <a:ext cx="14447" cy="52972"/>
          </a:xfrm>
          <a:custGeom>
            <a:avLst/>
            <a:gdLst>
              <a:gd name="T0" fmla="*/ 0 w 30"/>
              <a:gd name="T1" fmla="*/ 0 h 114"/>
              <a:gd name="T2" fmla="*/ 10 w 30"/>
              <a:gd name="T3" fmla="*/ 0 h 114"/>
              <a:gd name="T4" fmla="*/ 10 w 30"/>
              <a:gd name="T5" fmla="*/ 95 h 114"/>
              <a:gd name="T6" fmla="*/ 13 w 30"/>
              <a:gd name="T7" fmla="*/ 102 h 114"/>
              <a:gd name="T8" fmla="*/ 20 w 30"/>
              <a:gd name="T9" fmla="*/ 105 h 114"/>
              <a:gd name="T10" fmla="*/ 24 w 30"/>
              <a:gd name="T11" fmla="*/ 104 h 114"/>
              <a:gd name="T12" fmla="*/ 28 w 30"/>
              <a:gd name="T13" fmla="*/ 103 h 114"/>
              <a:gd name="T14" fmla="*/ 30 w 30"/>
              <a:gd name="T15" fmla="*/ 112 h 114"/>
              <a:gd name="T16" fmla="*/ 23 w 30"/>
              <a:gd name="T17" fmla="*/ 114 h 114"/>
              <a:gd name="T18" fmla="*/ 15 w 30"/>
              <a:gd name="T19" fmla="*/ 114 h 114"/>
              <a:gd name="T20" fmla="*/ 4 w 30"/>
              <a:gd name="T21" fmla="*/ 110 h 114"/>
              <a:gd name="T22" fmla="*/ 0 w 30"/>
              <a:gd name="T23" fmla="*/ 99 h 114"/>
              <a:gd name="T24" fmla="*/ 0 w 30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4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0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3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2"/>
                  <a:pt x="26" y="113"/>
                  <a:pt x="23" y="114"/>
                </a:cubicBezTo>
                <a:cubicBezTo>
                  <a:pt x="20" y="114"/>
                  <a:pt x="17" y="114"/>
                  <a:pt x="15" y="114"/>
                </a:cubicBezTo>
                <a:cubicBezTo>
                  <a:pt x="10" y="114"/>
                  <a:pt x="7" y="113"/>
                  <a:pt x="4" y="110"/>
                </a:cubicBezTo>
                <a:cubicBezTo>
                  <a:pt x="1" y="107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10"/>
          <p:cNvSpPr>
            <a:spLocks noEditPoints="1"/>
          </p:cNvSpPr>
          <p:nvPr/>
        </p:nvSpPr>
        <p:spPr bwMode="auto">
          <a:xfrm>
            <a:off x="5961569" y="4947217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1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2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1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7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5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8" y="74"/>
                  <a:pt x="65" y="76"/>
                  <a:pt x="62" y="78"/>
                </a:cubicBezTo>
                <a:cubicBezTo>
                  <a:pt x="59" y="80"/>
                  <a:pt x="56" y="82"/>
                  <a:pt x="52" y="82"/>
                </a:cubicBezTo>
                <a:cubicBezTo>
                  <a:pt x="48" y="83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311"/>
          <p:cNvSpPr/>
          <p:nvPr/>
        </p:nvSpPr>
        <p:spPr bwMode="auto">
          <a:xfrm>
            <a:off x="6007318" y="4947217"/>
            <a:ext cx="31302" cy="38525"/>
          </a:xfrm>
          <a:custGeom>
            <a:avLst/>
            <a:gdLst>
              <a:gd name="T0" fmla="*/ 68 w 68"/>
              <a:gd name="T1" fmla="*/ 82 h 82"/>
              <a:gd name="T2" fmla="*/ 58 w 68"/>
              <a:gd name="T3" fmla="*/ 82 h 82"/>
              <a:gd name="T4" fmla="*/ 58 w 68"/>
              <a:gd name="T5" fmla="*/ 37 h 82"/>
              <a:gd name="T6" fmla="*/ 53 w 68"/>
              <a:gd name="T7" fmla="*/ 16 h 82"/>
              <a:gd name="T8" fmla="*/ 40 w 68"/>
              <a:gd name="T9" fmla="*/ 9 h 82"/>
              <a:gd name="T10" fmla="*/ 31 w 68"/>
              <a:gd name="T11" fmla="*/ 11 h 82"/>
              <a:gd name="T12" fmla="*/ 22 w 68"/>
              <a:gd name="T13" fmla="*/ 16 h 82"/>
              <a:gd name="T14" fmla="*/ 15 w 68"/>
              <a:gd name="T15" fmla="*/ 23 h 82"/>
              <a:gd name="T16" fmla="*/ 11 w 68"/>
              <a:gd name="T17" fmla="*/ 33 h 82"/>
              <a:gd name="T18" fmla="*/ 11 w 68"/>
              <a:gd name="T19" fmla="*/ 82 h 82"/>
              <a:gd name="T20" fmla="*/ 0 w 68"/>
              <a:gd name="T21" fmla="*/ 82 h 82"/>
              <a:gd name="T22" fmla="*/ 0 w 68"/>
              <a:gd name="T23" fmla="*/ 1 h 82"/>
              <a:gd name="T24" fmla="*/ 10 w 68"/>
              <a:gd name="T25" fmla="*/ 1 h 82"/>
              <a:gd name="T26" fmla="*/ 10 w 68"/>
              <a:gd name="T27" fmla="*/ 20 h 82"/>
              <a:gd name="T28" fmla="*/ 24 w 68"/>
              <a:gd name="T29" fmla="*/ 5 h 82"/>
              <a:gd name="T30" fmla="*/ 44 w 68"/>
              <a:gd name="T31" fmla="*/ 0 h 82"/>
              <a:gd name="T32" fmla="*/ 56 w 68"/>
              <a:gd name="T33" fmla="*/ 2 h 82"/>
              <a:gd name="T34" fmla="*/ 63 w 68"/>
              <a:gd name="T35" fmla="*/ 9 h 82"/>
              <a:gd name="T36" fmla="*/ 67 w 68"/>
              <a:gd name="T37" fmla="*/ 20 h 82"/>
              <a:gd name="T38" fmla="*/ 68 w 68"/>
              <a:gd name="T39" fmla="*/ 35 h 82"/>
              <a:gd name="T40" fmla="*/ 68 w 68"/>
              <a:gd name="T4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2">
                <a:moveTo>
                  <a:pt x="68" y="82"/>
                </a:moveTo>
                <a:cubicBezTo>
                  <a:pt x="58" y="82"/>
                  <a:pt x="58" y="82"/>
                  <a:pt x="58" y="82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7"/>
                  <a:pt x="56" y="20"/>
                  <a:pt x="53" y="16"/>
                </a:cubicBezTo>
                <a:cubicBezTo>
                  <a:pt x="51" y="12"/>
                  <a:pt x="46" y="9"/>
                  <a:pt x="40" y="9"/>
                </a:cubicBezTo>
                <a:cubicBezTo>
                  <a:pt x="37" y="9"/>
                  <a:pt x="34" y="10"/>
                  <a:pt x="31" y="11"/>
                </a:cubicBezTo>
                <a:cubicBezTo>
                  <a:pt x="28" y="12"/>
                  <a:pt x="25" y="14"/>
                  <a:pt x="22" y="16"/>
                </a:cubicBezTo>
                <a:cubicBezTo>
                  <a:pt x="20" y="18"/>
                  <a:pt x="17" y="21"/>
                  <a:pt x="15" y="23"/>
                </a:cubicBezTo>
                <a:cubicBezTo>
                  <a:pt x="13" y="26"/>
                  <a:pt x="12" y="29"/>
                  <a:pt x="11" y="33"/>
                </a:cubicBezTo>
                <a:cubicBezTo>
                  <a:pt x="11" y="82"/>
                  <a:pt x="11" y="82"/>
                  <a:pt x="11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6" y="2"/>
                </a:cubicBezTo>
                <a:cubicBezTo>
                  <a:pt x="59" y="4"/>
                  <a:pt x="61" y="6"/>
                  <a:pt x="63" y="9"/>
                </a:cubicBezTo>
                <a:cubicBezTo>
                  <a:pt x="65" y="12"/>
                  <a:pt x="66" y="16"/>
                  <a:pt x="67" y="20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2"/>
                  <a:pt x="68" y="82"/>
                  <a:pt x="68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12"/>
          <p:cNvSpPr/>
          <p:nvPr/>
        </p:nvSpPr>
        <p:spPr bwMode="auto">
          <a:xfrm>
            <a:off x="6045843" y="4935178"/>
            <a:ext cx="21670" cy="50564"/>
          </a:xfrm>
          <a:custGeom>
            <a:avLst/>
            <a:gdLst>
              <a:gd name="T0" fmla="*/ 47 w 47"/>
              <a:gd name="T1" fmla="*/ 105 h 109"/>
              <a:gd name="T2" fmla="*/ 44 w 47"/>
              <a:gd name="T3" fmla="*/ 106 h 109"/>
              <a:gd name="T4" fmla="*/ 40 w 47"/>
              <a:gd name="T5" fmla="*/ 107 h 109"/>
              <a:gd name="T6" fmla="*/ 35 w 47"/>
              <a:gd name="T7" fmla="*/ 109 h 109"/>
              <a:gd name="T8" fmla="*/ 29 w 47"/>
              <a:gd name="T9" fmla="*/ 109 h 109"/>
              <a:gd name="T10" fmla="*/ 22 w 47"/>
              <a:gd name="T11" fmla="*/ 108 h 109"/>
              <a:gd name="T12" fmla="*/ 17 w 47"/>
              <a:gd name="T13" fmla="*/ 106 h 109"/>
              <a:gd name="T14" fmla="*/ 13 w 47"/>
              <a:gd name="T15" fmla="*/ 101 h 109"/>
              <a:gd name="T16" fmla="*/ 12 w 47"/>
              <a:gd name="T17" fmla="*/ 94 h 109"/>
              <a:gd name="T18" fmla="*/ 12 w 47"/>
              <a:gd name="T19" fmla="*/ 36 h 109"/>
              <a:gd name="T20" fmla="*/ 0 w 47"/>
              <a:gd name="T21" fmla="*/ 36 h 109"/>
              <a:gd name="T22" fmla="*/ 0 w 47"/>
              <a:gd name="T23" fmla="*/ 27 h 109"/>
              <a:gd name="T24" fmla="*/ 12 w 47"/>
              <a:gd name="T25" fmla="*/ 27 h 109"/>
              <a:gd name="T26" fmla="*/ 12 w 47"/>
              <a:gd name="T27" fmla="*/ 0 h 109"/>
              <a:gd name="T28" fmla="*/ 22 w 47"/>
              <a:gd name="T29" fmla="*/ 0 h 109"/>
              <a:gd name="T30" fmla="*/ 22 w 47"/>
              <a:gd name="T31" fmla="*/ 27 h 109"/>
              <a:gd name="T32" fmla="*/ 41 w 47"/>
              <a:gd name="T33" fmla="*/ 27 h 109"/>
              <a:gd name="T34" fmla="*/ 41 w 47"/>
              <a:gd name="T35" fmla="*/ 36 h 109"/>
              <a:gd name="T36" fmla="*/ 22 w 47"/>
              <a:gd name="T37" fmla="*/ 36 h 109"/>
              <a:gd name="T38" fmla="*/ 22 w 47"/>
              <a:gd name="T39" fmla="*/ 91 h 109"/>
              <a:gd name="T40" fmla="*/ 25 w 47"/>
              <a:gd name="T41" fmla="*/ 97 h 109"/>
              <a:gd name="T42" fmla="*/ 32 w 47"/>
              <a:gd name="T43" fmla="*/ 100 h 109"/>
              <a:gd name="T44" fmla="*/ 40 w 47"/>
              <a:gd name="T45" fmla="*/ 98 h 109"/>
              <a:gd name="T46" fmla="*/ 44 w 47"/>
              <a:gd name="T47" fmla="*/ 96 h 109"/>
              <a:gd name="T48" fmla="*/ 47 w 47"/>
              <a:gd name="T49" fmla="*/ 10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09">
                <a:moveTo>
                  <a:pt x="47" y="105"/>
                </a:moveTo>
                <a:cubicBezTo>
                  <a:pt x="47" y="105"/>
                  <a:pt x="46" y="105"/>
                  <a:pt x="44" y="106"/>
                </a:cubicBezTo>
                <a:cubicBezTo>
                  <a:pt x="43" y="106"/>
                  <a:pt x="42" y="107"/>
                  <a:pt x="40" y="107"/>
                </a:cubicBezTo>
                <a:cubicBezTo>
                  <a:pt x="39" y="108"/>
                  <a:pt x="37" y="108"/>
                  <a:pt x="35" y="109"/>
                </a:cubicBezTo>
                <a:cubicBezTo>
                  <a:pt x="33" y="109"/>
                  <a:pt x="31" y="109"/>
                  <a:pt x="29" y="109"/>
                </a:cubicBezTo>
                <a:cubicBezTo>
                  <a:pt x="26" y="109"/>
                  <a:pt x="24" y="109"/>
                  <a:pt x="22" y="108"/>
                </a:cubicBezTo>
                <a:cubicBezTo>
                  <a:pt x="20" y="108"/>
                  <a:pt x="18" y="107"/>
                  <a:pt x="17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2" y="96"/>
                  <a:pt x="12" y="94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0"/>
                  <a:pt x="12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4" y="96"/>
                  <a:pt x="25" y="97"/>
                </a:cubicBezTo>
                <a:cubicBezTo>
                  <a:pt x="27" y="99"/>
                  <a:pt x="30" y="100"/>
                  <a:pt x="32" y="100"/>
                </a:cubicBezTo>
                <a:cubicBezTo>
                  <a:pt x="35" y="100"/>
                  <a:pt x="38" y="99"/>
                  <a:pt x="40" y="98"/>
                </a:cubicBezTo>
                <a:cubicBezTo>
                  <a:pt x="42" y="97"/>
                  <a:pt x="44" y="96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313"/>
          <p:cNvSpPr>
            <a:spLocks noEditPoints="1"/>
          </p:cNvSpPr>
          <p:nvPr/>
        </p:nvSpPr>
        <p:spPr bwMode="auto">
          <a:xfrm>
            <a:off x="6069921" y="4947217"/>
            <a:ext cx="38525" cy="38525"/>
          </a:xfrm>
          <a:custGeom>
            <a:avLst/>
            <a:gdLst>
              <a:gd name="T0" fmla="*/ 40 w 81"/>
              <a:gd name="T1" fmla="*/ 84 h 84"/>
              <a:gd name="T2" fmla="*/ 24 w 81"/>
              <a:gd name="T3" fmla="*/ 81 h 84"/>
              <a:gd name="T4" fmla="*/ 11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0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2 h 84"/>
              <a:gd name="T56" fmla="*/ 40 w 81"/>
              <a:gd name="T57" fmla="*/ 84 h 84"/>
              <a:gd name="T58" fmla="*/ 70 w 81"/>
              <a:gd name="T59" fmla="*/ 38 h 84"/>
              <a:gd name="T60" fmla="*/ 67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0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0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0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1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0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5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7" y="74"/>
                  <a:pt x="65" y="76"/>
                  <a:pt x="62" y="78"/>
                </a:cubicBezTo>
                <a:cubicBezTo>
                  <a:pt x="59" y="80"/>
                  <a:pt x="55" y="82"/>
                  <a:pt x="52" y="82"/>
                </a:cubicBezTo>
                <a:cubicBezTo>
                  <a:pt x="48" y="83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14"/>
          <p:cNvSpPr/>
          <p:nvPr/>
        </p:nvSpPr>
        <p:spPr bwMode="auto">
          <a:xfrm>
            <a:off x="6112058" y="4947217"/>
            <a:ext cx="31302" cy="38525"/>
          </a:xfrm>
          <a:custGeom>
            <a:avLst/>
            <a:gdLst>
              <a:gd name="T0" fmla="*/ 34 w 66"/>
              <a:gd name="T1" fmla="*/ 84 h 84"/>
              <a:gd name="T2" fmla="*/ 15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49 w 66"/>
              <a:gd name="T13" fmla="*/ 72 h 84"/>
              <a:gd name="T14" fmla="*/ 55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1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2 h 84"/>
              <a:gd name="T30" fmla="*/ 3 w 66"/>
              <a:gd name="T31" fmla="*/ 24 h 84"/>
              <a:gd name="T32" fmla="*/ 6 w 66"/>
              <a:gd name="T33" fmla="*/ 14 h 84"/>
              <a:gd name="T34" fmla="*/ 12 w 66"/>
              <a:gd name="T35" fmla="*/ 6 h 84"/>
              <a:gd name="T36" fmla="*/ 22 w 66"/>
              <a:gd name="T37" fmla="*/ 1 h 84"/>
              <a:gd name="T38" fmla="*/ 34 w 66"/>
              <a:gd name="T39" fmla="*/ 0 h 84"/>
              <a:gd name="T40" fmla="*/ 51 w 66"/>
              <a:gd name="T41" fmla="*/ 3 h 84"/>
              <a:gd name="T42" fmla="*/ 63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19 w 66"/>
              <a:gd name="T53" fmla="*/ 11 h 84"/>
              <a:gd name="T54" fmla="*/ 15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8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0 h 84"/>
              <a:gd name="T68" fmla="*/ 58 w 66"/>
              <a:gd name="T69" fmla="*/ 45 h 84"/>
              <a:gd name="T70" fmla="*/ 63 w 66"/>
              <a:gd name="T71" fmla="*/ 51 h 84"/>
              <a:gd name="T72" fmla="*/ 66 w 66"/>
              <a:gd name="T73" fmla="*/ 60 h 84"/>
              <a:gd name="T74" fmla="*/ 57 w 66"/>
              <a:gd name="T75" fmla="*/ 77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8"/>
                  <a:pt x="14" y="71"/>
                  <a:pt x="19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5" y="75"/>
                  <a:pt x="49" y="72"/>
                </a:cubicBezTo>
                <a:cubicBezTo>
                  <a:pt x="53" y="69"/>
                  <a:pt x="55" y="65"/>
                  <a:pt x="55" y="61"/>
                </a:cubicBezTo>
                <a:cubicBezTo>
                  <a:pt x="55" y="58"/>
                  <a:pt x="55" y="56"/>
                  <a:pt x="54" y="55"/>
                </a:cubicBezTo>
                <a:cubicBezTo>
                  <a:pt x="53" y="53"/>
                  <a:pt x="51" y="52"/>
                  <a:pt x="49" y="51"/>
                </a:cubicBezTo>
                <a:cubicBezTo>
                  <a:pt x="47" y="50"/>
                  <a:pt x="45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39"/>
                  <a:pt x="10" y="38"/>
                </a:cubicBezTo>
                <a:cubicBezTo>
                  <a:pt x="8" y="36"/>
                  <a:pt x="6" y="35"/>
                  <a:pt x="5" y="32"/>
                </a:cubicBezTo>
                <a:cubicBezTo>
                  <a:pt x="4" y="30"/>
                  <a:pt x="3" y="28"/>
                  <a:pt x="3" y="24"/>
                </a:cubicBezTo>
                <a:cubicBezTo>
                  <a:pt x="3" y="20"/>
                  <a:pt x="4" y="17"/>
                  <a:pt x="6" y="14"/>
                </a:cubicBezTo>
                <a:cubicBezTo>
                  <a:pt x="8" y="11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4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19" y="11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5" y="30"/>
                  <a:pt x="17" y="31"/>
                  <a:pt x="18" y="32"/>
                </a:cubicBezTo>
                <a:cubicBezTo>
                  <a:pt x="20" y="33"/>
                  <a:pt x="22" y="34"/>
                  <a:pt x="25" y="34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0"/>
                </a:cubicBezTo>
                <a:cubicBezTo>
                  <a:pt x="52" y="42"/>
                  <a:pt x="55" y="43"/>
                  <a:pt x="58" y="45"/>
                </a:cubicBezTo>
                <a:cubicBezTo>
                  <a:pt x="60" y="46"/>
                  <a:pt x="62" y="49"/>
                  <a:pt x="63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7"/>
                </a:cubicBezTo>
                <a:cubicBezTo>
                  <a:pt x="51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15"/>
          <p:cNvSpPr>
            <a:spLocks noEditPoints="1"/>
          </p:cNvSpPr>
          <p:nvPr/>
        </p:nvSpPr>
        <p:spPr bwMode="auto">
          <a:xfrm>
            <a:off x="6148175" y="4947217"/>
            <a:ext cx="39729" cy="52972"/>
          </a:xfrm>
          <a:custGeom>
            <a:avLst/>
            <a:gdLst>
              <a:gd name="T0" fmla="*/ 37 w 83"/>
              <a:gd name="T1" fmla="*/ 84 h 115"/>
              <a:gd name="T2" fmla="*/ 22 w 83"/>
              <a:gd name="T3" fmla="*/ 80 h 115"/>
              <a:gd name="T4" fmla="*/ 11 w 83"/>
              <a:gd name="T5" fmla="*/ 71 h 115"/>
              <a:gd name="T6" fmla="*/ 3 w 83"/>
              <a:gd name="T7" fmla="*/ 58 h 115"/>
              <a:gd name="T8" fmla="*/ 0 w 83"/>
              <a:gd name="T9" fmla="*/ 42 h 115"/>
              <a:gd name="T10" fmla="*/ 3 w 83"/>
              <a:gd name="T11" fmla="*/ 26 h 115"/>
              <a:gd name="T12" fmla="*/ 12 w 83"/>
              <a:gd name="T13" fmla="*/ 12 h 115"/>
              <a:gd name="T14" fmla="*/ 24 w 83"/>
              <a:gd name="T15" fmla="*/ 3 h 115"/>
              <a:gd name="T16" fmla="*/ 39 w 83"/>
              <a:gd name="T17" fmla="*/ 0 h 115"/>
              <a:gd name="T18" fmla="*/ 48 w 83"/>
              <a:gd name="T19" fmla="*/ 1 h 115"/>
              <a:gd name="T20" fmla="*/ 57 w 83"/>
              <a:gd name="T21" fmla="*/ 5 h 115"/>
              <a:gd name="T22" fmla="*/ 64 w 83"/>
              <a:gd name="T23" fmla="*/ 10 h 115"/>
              <a:gd name="T24" fmla="*/ 69 w 83"/>
              <a:gd name="T25" fmla="*/ 17 h 115"/>
              <a:gd name="T26" fmla="*/ 69 w 83"/>
              <a:gd name="T27" fmla="*/ 1 h 115"/>
              <a:gd name="T28" fmla="*/ 79 w 83"/>
              <a:gd name="T29" fmla="*/ 1 h 115"/>
              <a:gd name="T30" fmla="*/ 79 w 83"/>
              <a:gd name="T31" fmla="*/ 101 h 115"/>
              <a:gd name="T32" fmla="*/ 83 w 83"/>
              <a:gd name="T33" fmla="*/ 106 h 115"/>
              <a:gd name="T34" fmla="*/ 83 w 83"/>
              <a:gd name="T35" fmla="*/ 115 h 115"/>
              <a:gd name="T36" fmla="*/ 80 w 83"/>
              <a:gd name="T37" fmla="*/ 115 h 115"/>
              <a:gd name="T38" fmla="*/ 77 w 83"/>
              <a:gd name="T39" fmla="*/ 115 h 115"/>
              <a:gd name="T40" fmla="*/ 71 w 83"/>
              <a:gd name="T41" fmla="*/ 112 h 115"/>
              <a:gd name="T42" fmla="*/ 68 w 83"/>
              <a:gd name="T43" fmla="*/ 106 h 115"/>
              <a:gd name="T44" fmla="*/ 68 w 83"/>
              <a:gd name="T45" fmla="*/ 66 h 115"/>
              <a:gd name="T46" fmla="*/ 54 w 83"/>
              <a:gd name="T47" fmla="*/ 79 h 115"/>
              <a:gd name="T48" fmla="*/ 37 w 83"/>
              <a:gd name="T49" fmla="*/ 84 h 115"/>
              <a:gd name="T50" fmla="*/ 40 w 83"/>
              <a:gd name="T51" fmla="*/ 75 h 115"/>
              <a:gd name="T52" fmla="*/ 49 w 83"/>
              <a:gd name="T53" fmla="*/ 73 h 115"/>
              <a:gd name="T54" fmla="*/ 57 w 83"/>
              <a:gd name="T55" fmla="*/ 69 h 115"/>
              <a:gd name="T56" fmla="*/ 63 w 83"/>
              <a:gd name="T57" fmla="*/ 63 h 115"/>
              <a:gd name="T58" fmla="*/ 68 w 83"/>
              <a:gd name="T59" fmla="*/ 55 h 115"/>
              <a:gd name="T60" fmla="*/ 68 w 83"/>
              <a:gd name="T61" fmla="*/ 30 h 115"/>
              <a:gd name="T62" fmla="*/ 65 w 83"/>
              <a:gd name="T63" fmla="*/ 22 h 115"/>
              <a:gd name="T64" fmla="*/ 58 w 83"/>
              <a:gd name="T65" fmla="*/ 16 h 115"/>
              <a:gd name="T66" fmla="*/ 50 w 83"/>
              <a:gd name="T67" fmla="*/ 11 h 115"/>
              <a:gd name="T68" fmla="*/ 41 w 83"/>
              <a:gd name="T69" fmla="*/ 9 h 115"/>
              <a:gd name="T70" fmla="*/ 29 w 83"/>
              <a:gd name="T71" fmla="*/ 12 h 115"/>
              <a:gd name="T72" fmla="*/ 19 w 83"/>
              <a:gd name="T73" fmla="*/ 19 h 115"/>
              <a:gd name="T74" fmla="*/ 13 w 83"/>
              <a:gd name="T75" fmla="*/ 30 h 115"/>
              <a:gd name="T76" fmla="*/ 11 w 83"/>
              <a:gd name="T77" fmla="*/ 42 h 115"/>
              <a:gd name="T78" fmla="*/ 13 w 83"/>
              <a:gd name="T79" fmla="*/ 55 h 115"/>
              <a:gd name="T80" fmla="*/ 19 w 83"/>
              <a:gd name="T81" fmla="*/ 65 h 115"/>
              <a:gd name="T82" fmla="*/ 29 w 83"/>
              <a:gd name="T83" fmla="*/ 72 h 115"/>
              <a:gd name="T84" fmla="*/ 40 w 83"/>
              <a:gd name="T85" fmla="*/ 7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5">
                <a:moveTo>
                  <a:pt x="37" y="84"/>
                </a:moveTo>
                <a:cubicBezTo>
                  <a:pt x="32" y="84"/>
                  <a:pt x="27" y="83"/>
                  <a:pt x="22" y="80"/>
                </a:cubicBezTo>
                <a:cubicBezTo>
                  <a:pt x="18" y="78"/>
                  <a:pt x="14" y="75"/>
                  <a:pt x="11" y="71"/>
                </a:cubicBezTo>
                <a:cubicBezTo>
                  <a:pt x="7" y="67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39" y="0"/>
                </a:cubicBezTo>
                <a:cubicBezTo>
                  <a:pt x="42" y="0"/>
                  <a:pt x="45" y="0"/>
                  <a:pt x="48" y="1"/>
                </a:cubicBezTo>
                <a:cubicBezTo>
                  <a:pt x="51" y="2"/>
                  <a:pt x="54" y="3"/>
                  <a:pt x="57" y="5"/>
                </a:cubicBezTo>
                <a:cubicBezTo>
                  <a:pt x="59" y="6"/>
                  <a:pt x="61" y="8"/>
                  <a:pt x="64" y="10"/>
                </a:cubicBezTo>
                <a:cubicBezTo>
                  <a:pt x="66" y="12"/>
                  <a:pt x="68" y="15"/>
                  <a:pt x="69" y="17"/>
                </a:cubicBezTo>
                <a:cubicBezTo>
                  <a:pt x="69" y="1"/>
                  <a:pt x="69" y="1"/>
                  <a:pt x="6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9" y="104"/>
                  <a:pt x="80" y="106"/>
                  <a:pt x="83" y="106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82" y="115"/>
                  <a:pt x="80" y="115"/>
                  <a:pt x="80" y="115"/>
                </a:cubicBezTo>
                <a:cubicBezTo>
                  <a:pt x="78" y="115"/>
                  <a:pt x="78" y="115"/>
                  <a:pt x="77" y="115"/>
                </a:cubicBezTo>
                <a:cubicBezTo>
                  <a:pt x="74" y="115"/>
                  <a:pt x="72" y="114"/>
                  <a:pt x="71" y="112"/>
                </a:cubicBezTo>
                <a:cubicBezTo>
                  <a:pt x="69" y="111"/>
                  <a:pt x="68" y="108"/>
                  <a:pt x="68" y="106"/>
                </a:cubicBezTo>
                <a:cubicBezTo>
                  <a:pt x="68" y="66"/>
                  <a:pt x="68" y="66"/>
                  <a:pt x="68" y="66"/>
                </a:cubicBezTo>
                <a:cubicBezTo>
                  <a:pt x="64" y="72"/>
                  <a:pt x="60" y="76"/>
                  <a:pt x="54" y="79"/>
                </a:cubicBezTo>
                <a:cubicBezTo>
                  <a:pt x="49" y="82"/>
                  <a:pt x="43" y="84"/>
                  <a:pt x="37" y="84"/>
                </a:cubicBezTo>
                <a:close/>
                <a:moveTo>
                  <a:pt x="40" y="75"/>
                </a:moveTo>
                <a:cubicBezTo>
                  <a:pt x="44" y="75"/>
                  <a:pt x="46" y="74"/>
                  <a:pt x="49" y="73"/>
                </a:cubicBezTo>
                <a:cubicBezTo>
                  <a:pt x="52" y="72"/>
                  <a:pt x="55" y="71"/>
                  <a:pt x="57" y="69"/>
                </a:cubicBezTo>
                <a:cubicBezTo>
                  <a:pt x="59" y="67"/>
                  <a:pt x="61" y="65"/>
                  <a:pt x="63" y="63"/>
                </a:cubicBezTo>
                <a:cubicBezTo>
                  <a:pt x="65" y="61"/>
                  <a:pt x="67" y="58"/>
                  <a:pt x="68" y="55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28"/>
                  <a:pt x="67" y="25"/>
                  <a:pt x="65" y="22"/>
                </a:cubicBezTo>
                <a:cubicBezTo>
                  <a:pt x="63" y="20"/>
                  <a:pt x="61" y="18"/>
                  <a:pt x="58" y="16"/>
                </a:cubicBezTo>
                <a:cubicBezTo>
                  <a:pt x="56" y="14"/>
                  <a:pt x="53" y="12"/>
                  <a:pt x="50" y="11"/>
                </a:cubicBezTo>
                <a:cubicBezTo>
                  <a:pt x="47" y="10"/>
                  <a:pt x="44" y="9"/>
                  <a:pt x="41" y="9"/>
                </a:cubicBezTo>
                <a:cubicBezTo>
                  <a:pt x="37" y="9"/>
                  <a:pt x="33" y="10"/>
                  <a:pt x="29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7" y="22"/>
                  <a:pt x="15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6"/>
                  <a:pt x="12" y="51"/>
                  <a:pt x="13" y="55"/>
                </a:cubicBezTo>
                <a:cubicBezTo>
                  <a:pt x="15" y="58"/>
                  <a:pt x="17" y="62"/>
                  <a:pt x="19" y="65"/>
                </a:cubicBezTo>
                <a:cubicBezTo>
                  <a:pt x="22" y="68"/>
                  <a:pt x="25" y="70"/>
                  <a:pt x="29" y="72"/>
                </a:cubicBezTo>
                <a:cubicBezTo>
                  <a:pt x="32" y="74"/>
                  <a:pt x="36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16"/>
          <p:cNvSpPr/>
          <p:nvPr/>
        </p:nvSpPr>
        <p:spPr bwMode="auto">
          <a:xfrm>
            <a:off x="6196331" y="4947217"/>
            <a:ext cx="33709" cy="38525"/>
          </a:xfrm>
          <a:custGeom>
            <a:avLst/>
            <a:gdLst>
              <a:gd name="T0" fmla="*/ 26 w 73"/>
              <a:gd name="T1" fmla="*/ 83 h 83"/>
              <a:gd name="T2" fmla="*/ 7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30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1 h 83"/>
              <a:gd name="T22" fmla="*/ 59 w 73"/>
              <a:gd name="T23" fmla="*/ 0 h 83"/>
              <a:gd name="T24" fmla="*/ 70 w 73"/>
              <a:gd name="T25" fmla="*/ 0 h 83"/>
              <a:gd name="T26" fmla="*/ 70 w 73"/>
              <a:gd name="T27" fmla="*/ 68 h 83"/>
              <a:gd name="T28" fmla="*/ 73 w 73"/>
              <a:gd name="T29" fmla="*/ 72 h 83"/>
              <a:gd name="T30" fmla="*/ 73 w 73"/>
              <a:gd name="T31" fmla="*/ 81 h 83"/>
              <a:gd name="T32" fmla="*/ 70 w 73"/>
              <a:gd name="T33" fmla="*/ 82 h 83"/>
              <a:gd name="T34" fmla="*/ 69 w 73"/>
              <a:gd name="T35" fmla="*/ 82 h 83"/>
              <a:gd name="T36" fmla="*/ 63 w 73"/>
              <a:gd name="T37" fmla="*/ 79 h 83"/>
              <a:gd name="T38" fmla="*/ 60 w 73"/>
              <a:gd name="T39" fmla="*/ 72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8" y="83"/>
                  <a:pt x="11" y="80"/>
                  <a:pt x="7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4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3" y="72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2"/>
                  <a:pt x="71" y="82"/>
                  <a:pt x="70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7"/>
                  <a:pt x="60" y="75"/>
                  <a:pt x="60" y="72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9"/>
                  <a:pt x="52" y="74"/>
                  <a:pt x="46" y="78"/>
                </a:cubicBezTo>
                <a:cubicBezTo>
                  <a:pt x="40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17"/>
          <p:cNvSpPr>
            <a:spLocks noEditPoints="1"/>
          </p:cNvSpPr>
          <p:nvPr/>
        </p:nvSpPr>
        <p:spPr bwMode="auto">
          <a:xfrm>
            <a:off x="6237264" y="4947217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2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1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2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2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5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8" y="74"/>
                  <a:pt x="65" y="76"/>
                  <a:pt x="62" y="78"/>
                </a:cubicBezTo>
                <a:cubicBezTo>
                  <a:pt x="59" y="80"/>
                  <a:pt x="56" y="82"/>
                  <a:pt x="52" y="82"/>
                </a:cubicBezTo>
                <a:cubicBezTo>
                  <a:pt x="48" y="83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18"/>
          <p:cNvSpPr>
            <a:spLocks noEditPoints="1"/>
          </p:cNvSpPr>
          <p:nvPr/>
        </p:nvSpPr>
        <p:spPr bwMode="auto">
          <a:xfrm>
            <a:off x="6298663" y="4947217"/>
            <a:ext cx="38525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2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8"/>
                  <a:pt x="15" y="75"/>
                  <a:pt x="12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2" y="12"/>
                </a:cubicBezTo>
                <a:cubicBezTo>
                  <a:pt x="15" y="8"/>
                  <a:pt x="20" y="5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8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7" y="75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9" y="71"/>
                  <a:pt x="61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4" y="67"/>
                  <a:pt x="73" y="69"/>
                  <a:pt x="70" y="72"/>
                </a:cubicBezTo>
                <a:cubicBezTo>
                  <a:pt x="68" y="74"/>
                  <a:pt x="65" y="76"/>
                  <a:pt x="62" y="78"/>
                </a:cubicBezTo>
                <a:cubicBezTo>
                  <a:pt x="59" y="80"/>
                  <a:pt x="56" y="82"/>
                  <a:pt x="52" y="82"/>
                </a:cubicBezTo>
                <a:cubicBezTo>
                  <a:pt x="49" y="83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19"/>
          <p:cNvSpPr>
            <a:spLocks noEditPoints="1"/>
          </p:cNvSpPr>
          <p:nvPr/>
        </p:nvSpPr>
        <p:spPr bwMode="auto">
          <a:xfrm>
            <a:off x="6342004" y="4947217"/>
            <a:ext cx="36117" cy="54176"/>
          </a:xfrm>
          <a:custGeom>
            <a:avLst/>
            <a:gdLst>
              <a:gd name="T0" fmla="*/ 38 w 78"/>
              <a:gd name="T1" fmla="*/ 83 h 117"/>
              <a:gd name="T2" fmla="*/ 23 w 78"/>
              <a:gd name="T3" fmla="*/ 80 h 117"/>
              <a:gd name="T4" fmla="*/ 11 w 78"/>
              <a:gd name="T5" fmla="*/ 71 h 117"/>
              <a:gd name="T6" fmla="*/ 3 w 78"/>
              <a:gd name="T7" fmla="*/ 57 h 117"/>
              <a:gd name="T8" fmla="*/ 0 w 78"/>
              <a:gd name="T9" fmla="*/ 42 h 117"/>
              <a:gd name="T10" fmla="*/ 3 w 78"/>
              <a:gd name="T11" fmla="*/ 26 h 117"/>
              <a:gd name="T12" fmla="*/ 10 w 78"/>
              <a:gd name="T13" fmla="*/ 12 h 117"/>
              <a:gd name="T14" fmla="*/ 22 w 78"/>
              <a:gd name="T15" fmla="*/ 3 h 117"/>
              <a:gd name="T16" fmla="*/ 38 w 78"/>
              <a:gd name="T17" fmla="*/ 0 h 117"/>
              <a:gd name="T18" fmla="*/ 56 w 78"/>
              <a:gd name="T19" fmla="*/ 5 h 117"/>
              <a:gd name="T20" fmla="*/ 69 w 78"/>
              <a:gd name="T21" fmla="*/ 18 h 117"/>
              <a:gd name="T22" fmla="*/ 69 w 78"/>
              <a:gd name="T23" fmla="*/ 1 h 117"/>
              <a:gd name="T24" fmla="*/ 78 w 78"/>
              <a:gd name="T25" fmla="*/ 1 h 117"/>
              <a:gd name="T26" fmla="*/ 78 w 78"/>
              <a:gd name="T27" fmla="*/ 83 h 117"/>
              <a:gd name="T28" fmla="*/ 75 w 78"/>
              <a:gd name="T29" fmla="*/ 98 h 117"/>
              <a:gd name="T30" fmla="*/ 67 w 78"/>
              <a:gd name="T31" fmla="*/ 108 h 117"/>
              <a:gd name="T32" fmla="*/ 54 w 78"/>
              <a:gd name="T33" fmla="*/ 115 h 117"/>
              <a:gd name="T34" fmla="*/ 39 w 78"/>
              <a:gd name="T35" fmla="*/ 117 h 117"/>
              <a:gd name="T36" fmla="*/ 16 w 78"/>
              <a:gd name="T37" fmla="*/ 112 h 117"/>
              <a:gd name="T38" fmla="*/ 2 w 78"/>
              <a:gd name="T39" fmla="*/ 99 h 117"/>
              <a:gd name="T40" fmla="*/ 9 w 78"/>
              <a:gd name="T41" fmla="*/ 94 h 117"/>
              <a:gd name="T42" fmla="*/ 21 w 78"/>
              <a:gd name="T43" fmla="*/ 105 h 117"/>
              <a:gd name="T44" fmla="*/ 39 w 78"/>
              <a:gd name="T45" fmla="*/ 109 h 117"/>
              <a:gd name="T46" fmla="*/ 50 w 78"/>
              <a:gd name="T47" fmla="*/ 107 h 117"/>
              <a:gd name="T48" fmla="*/ 59 w 78"/>
              <a:gd name="T49" fmla="*/ 102 h 117"/>
              <a:gd name="T50" fmla="*/ 65 w 78"/>
              <a:gd name="T51" fmla="*/ 94 h 117"/>
              <a:gd name="T52" fmla="*/ 68 w 78"/>
              <a:gd name="T53" fmla="*/ 83 h 117"/>
              <a:gd name="T54" fmla="*/ 68 w 78"/>
              <a:gd name="T55" fmla="*/ 67 h 117"/>
              <a:gd name="T56" fmla="*/ 55 w 78"/>
              <a:gd name="T57" fmla="*/ 79 h 117"/>
              <a:gd name="T58" fmla="*/ 38 w 78"/>
              <a:gd name="T59" fmla="*/ 83 h 117"/>
              <a:gd name="T60" fmla="*/ 41 w 78"/>
              <a:gd name="T61" fmla="*/ 75 h 117"/>
              <a:gd name="T62" fmla="*/ 50 w 78"/>
              <a:gd name="T63" fmla="*/ 73 h 117"/>
              <a:gd name="T64" fmla="*/ 58 w 78"/>
              <a:gd name="T65" fmla="*/ 68 h 117"/>
              <a:gd name="T66" fmla="*/ 64 w 78"/>
              <a:gd name="T67" fmla="*/ 62 h 117"/>
              <a:gd name="T68" fmla="*/ 68 w 78"/>
              <a:gd name="T69" fmla="*/ 55 h 117"/>
              <a:gd name="T70" fmla="*/ 68 w 78"/>
              <a:gd name="T71" fmla="*/ 29 h 117"/>
              <a:gd name="T72" fmla="*/ 63 w 78"/>
              <a:gd name="T73" fmla="*/ 21 h 117"/>
              <a:gd name="T74" fmla="*/ 56 w 78"/>
              <a:gd name="T75" fmla="*/ 15 h 117"/>
              <a:gd name="T76" fmla="*/ 48 w 78"/>
              <a:gd name="T77" fmla="*/ 11 h 117"/>
              <a:gd name="T78" fmla="*/ 40 w 78"/>
              <a:gd name="T79" fmla="*/ 9 h 117"/>
              <a:gd name="T80" fmla="*/ 27 w 78"/>
              <a:gd name="T81" fmla="*/ 12 h 117"/>
              <a:gd name="T82" fmla="*/ 18 w 78"/>
              <a:gd name="T83" fmla="*/ 20 h 117"/>
              <a:gd name="T84" fmla="*/ 13 w 78"/>
              <a:gd name="T85" fmla="*/ 30 h 117"/>
              <a:gd name="T86" fmla="*/ 11 w 78"/>
              <a:gd name="T87" fmla="*/ 42 h 117"/>
              <a:gd name="T88" fmla="*/ 13 w 78"/>
              <a:gd name="T89" fmla="*/ 55 h 117"/>
              <a:gd name="T90" fmla="*/ 20 w 78"/>
              <a:gd name="T91" fmla="*/ 65 h 117"/>
              <a:gd name="T92" fmla="*/ 29 w 78"/>
              <a:gd name="T93" fmla="*/ 72 h 117"/>
              <a:gd name="T94" fmla="*/ 41 w 78"/>
              <a:gd name="T95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" h="117">
                <a:moveTo>
                  <a:pt x="38" y="83"/>
                </a:moveTo>
                <a:cubicBezTo>
                  <a:pt x="32" y="83"/>
                  <a:pt x="27" y="82"/>
                  <a:pt x="23" y="80"/>
                </a:cubicBezTo>
                <a:cubicBezTo>
                  <a:pt x="18" y="78"/>
                  <a:pt x="14" y="75"/>
                  <a:pt x="11" y="71"/>
                </a:cubicBezTo>
                <a:cubicBezTo>
                  <a:pt x="7" y="67"/>
                  <a:pt x="5" y="62"/>
                  <a:pt x="3" y="57"/>
                </a:cubicBezTo>
                <a:cubicBezTo>
                  <a:pt x="1" y="52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4" y="21"/>
                  <a:pt x="7" y="16"/>
                  <a:pt x="10" y="12"/>
                </a:cubicBezTo>
                <a:cubicBezTo>
                  <a:pt x="14" y="9"/>
                  <a:pt x="18" y="6"/>
                  <a:pt x="22" y="3"/>
                </a:cubicBezTo>
                <a:cubicBezTo>
                  <a:pt x="27" y="1"/>
                  <a:pt x="32" y="0"/>
                  <a:pt x="38" y="0"/>
                </a:cubicBezTo>
                <a:cubicBezTo>
                  <a:pt x="45" y="0"/>
                  <a:pt x="51" y="2"/>
                  <a:pt x="56" y="5"/>
                </a:cubicBezTo>
                <a:cubicBezTo>
                  <a:pt x="61" y="8"/>
                  <a:pt x="65" y="13"/>
                  <a:pt x="69" y="18"/>
                </a:cubicBezTo>
                <a:cubicBezTo>
                  <a:pt x="69" y="1"/>
                  <a:pt x="69" y="1"/>
                  <a:pt x="6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8"/>
                  <a:pt x="77" y="93"/>
                  <a:pt x="75" y="98"/>
                </a:cubicBezTo>
                <a:cubicBezTo>
                  <a:pt x="73" y="102"/>
                  <a:pt x="70" y="106"/>
                  <a:pt x="67" y="108"/>
                </a:cubicBezTo>
                <a:cubicBezTo>
                  <a:pt x="63" y="111"/>
                  <a:pt x="59" y="114"/>
                  <a:pt x="54" y="115"/>
                </a:cubicBezTo>
                <a:cubicBezTo>
                  <a:pt x="49" y="116"/>
                  <a:pt x="44" y="117"/>
                  <a:pt x="39" y="117"/>
                </a:cubicBezTo>
                <a:cubicBezTo>
                  <a:pt x="29" y="117"/>
                  <a:pt x="22" y="116"/>
                  <a:pt x="16" y="112"/>
                </a:cubicBezTo>
                <a:cubicBezTo>
                  <a:pt x="10" y="109"/>
                  <a:pt x="6" y="104"/>
                  <a:pt x="2" y="99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9"/>
                  <a:pt x="16" y="103"/>
                  <a:pt x="21" y="105"/>
                </a:cubicBezTo>
                <a:cubicBezTo>
                  <a:pt x="27" y="108"/>
                  <a:pt x="32" y="109"/>
                  <a:pt x="39" y="109"/>
                </a:cubicBezTo>
                <a:cubicBezTo>
                  <a:pt x="43" y="109"/>
                  <a:pt x="46" y="108"/>
                  <a:pt x="50" y="107"/>
                </a:cubicBezTo>
                <a:cubicBezTo>
                  <a:pt x="53" y="106"/>
                  <a:pt x="56" y="104"/>
                  <a:pt x="59" y="102"/>
                </a:cubicBezTo>
                <a:cubicBezTo>
                  <a:pt x="62" y="100"/>
                  <a:pt x="64" y="97"/>
                  <a:pt x="65" y="94"/>
                </a:cubicBezTo>
                <a:cubicBezTo>
                  <a:pt x="67" y="91"/>
                  <a:pt x="68" y="87"/>
                  <a:pt x="68" y="83"/>
                </a:cubicBezTo>
                <a:cubicBezTo>
                  <a:pt x="68" y="67"/>
                  <a:pt x="68" y="67"/>
                  <a:pt x="68" y="67"/>
                </a:cubicBezTo>
                <a:cubicBezTo>
                  <a:pt x="65" y="72"/>
                  <a:pt x="60" y="76"/>
                  <a:pt x="55" y="79"/>
                </a:cubicBezTo>
                <a:cubicBezTo>
                  <a:pt x="50" y="82"/>
                  <a:pt x="44" y="83"/>
                  <a:pt x="38" y="83"/>
                </a:cubicBezTo>
                <a:close/>
                <a:moveTo>
                  <a:pt x="41" y="75"/>
                </a:moveTo>
                <a:cubicBezTo>
                  <a:pt x="44" y="75"/>
                  <a:pt x="47" y="74"/>
                  <a:pt x="50" y="73"/>
                </a:cubicBezTo>
                <a:cubicBezTo>
                  <a:pt x="53" y="72"/>
                  <a:pt x="56" y="70"/>
                  <a:pt x="58" y="68"/>
                </a:cubicBezTo>
                <a:cubicBezTo>
                  <a:pt x="61" y="66"/>
                  <a:pt x="63" y="64"/>
                  <a:pt x="64" y="62"/>
                </a:cubicBezTo>
                <a:cubicBezTo>
                  <a:pt x="66" y="59"/>
                  <a:pt x="67" y="57"/>
                  <a:pt x="68" y="55"/>
                </a:cubicBezTo>
                <a:cubicBezTo>
                  <a:pt x="68" y="29"/>
                  <a:pt x="68" y="29"/>
                  <a:pt x="68" y="29"/>
                </a:cubicBezTo>
                <a:cubicBezTo>
                  <a:pt x="67" y="26"/>
                  <a:pt x="65" y="24"/>
                  <a:pt x="63" y="21"/>
                </a:cubicBezTo>
                <a:cubicBezTo>
                  <a:pt x="61" y="19"/>
                  <a:pt x="59" y="17"/>
                  <a:pt x="56" y="15"/>
                </a:cubicBezTo>
                <a:cubicBezTo>
                  <a:pt x="54" y="13"/>
                  <a:pt x="51" y="12"/>
                  <a:pt x="48" y="11"/>
                </a:cubicBezTo>
                <a:cubicBezTo>
                  <a:pt x="46" y="10"/>
                  <a:pt x="43" y="9"/>
                  <a:pt x="40" y="9"/>
                </a:cubicBezTo>
                <a:cubicBezTo>
                  <a:pt x="35" y="9"/>
                  <a:pt x="31" y="10"/>
                  <a:pt x="27" y="12"/>
                </a:cubicBezTo>
                <a:cubicBezTo>
                  <a:pt x="24" y="14"/>
                  <a:pt x="21" y="16"/>
                  <a:pt x="18" y="20"/>
                </a:cubicBezTo>
                <a:cubicBezTo>
                  <a:pt x="16" y="23"/>
                  <a:pt x="14" y="26"/>
                  <a:pt x="13" y="30"/>
                </a:cubicBezTo>
                <a:cubicBezTo>
                  <a:pt x="11" y="34"/>
                  <a:pt x="11" y="38"/>
                  <a:pt x="11" y="42"/>
                </a:cubicBezTo>
                <a:cubicBezTo>
                  <a:pt x="11" y="47"/>
                  <a:pt x="11" y="51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2" y="68"/>
                  <a:pt x="25" y="70"/>
                  <a:pt x="29" y="72"/>
                </a:cubicBezTo>
                <a:cubicBezTo>
                  <a:pt x="33" y="74"/>
                  <a:pt x="37" y="75"/>
                  <a:pt x="41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20"/>
          <p:cNvSpPr>
            <a:spLocks noEditPoints="1"/>
          </p:cNvSpPr>
          <p:nvPr/>
        </p:nvSpPr>
        <p:spPr bwMode="auto">
          <a:xfrm>
            <a:off x="6386549" y="4947217"/>
            <a:ext cx="38525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2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2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5" y="81"/>
                </a:cubicBezTo>
                <a:cubicBezTo>
                  <a:pt x="20" y="78"/>
                  <a:pt x="15" y="75"/>
                  <a:pt x="12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2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8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5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8" y="74"/>
                  <a:pt x="65" y="76"/>
                  <a:pt x="62" y="78"/>
                </a:cubicBezTo>
                <a:cubicBezTo>
                  <a:pt x="59" y="80"/>
                  <a:pt x="56" y="82"/>
                  <a:pt x="52" y="82"/>
                </a:cubicBezTo>
                <a:cubicBezTo>
                  <a:pt x="49" y="83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5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321"/>
          <p:cNvSpPr/>
          <p:nvPr/>
        </p:nvSpPr>
        <p:spPr bwMode="auto">
          <a:xfrm>
            <a:off x="6428685" y="4947217"/>
            <a:ext cx="31302" cy="38525"/>
          </a:xfrm>
          <a:custGeom>
            <a:avLst/>
            <a:gdLst>
              <a:gd name="T0" fmla="*/ 34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2 h 84"/>
              <a:gd name="T30" fmla="*/ 4 w 66"/>
              <a:gd name="T31" fmla="*/ 24 h 84"/>
              <a:gd name="T32" fmla="*/ 6 w 66"/>
              <a:gd name="T33" fmla="*/ 14 h 84"/>
              <a:gd name="T34" fmla="*/ 13 w 66"/>
              <a:gd name="T35" fmla="*/ 6 h 84"/>
              <a:gd name="T36" fmla="*/ 22 w 66"/>
              <a:gd name="T37" fmla="*/ 1 h 84"/>
              <a:gd name="T38" fmla="*/ 34 w 66"/>
              <a:gd name="T39" fmla="*/ 0 h 84"/>
              <a:gd name="T40" fmla="*/ 51 w 66"/>
              <a:gd name="T41" fmla="*/ 3 h 84"/>
              <a:gd name="T42" fmla="*/ 64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0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7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8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5"/>
                  <a:pt x="56" y="61"/>
                </a:cubicBezTo>
                <a:cubicBezTo>
                  <a:pt x="56" y="58"/>
                  <a:pt x="55" y="56"/>
                  <a:pt x="54" y="55"/>
                </a:cubicBezTo>
                <a:cubicBezTo>
                  <a:pt x="53" y="53"/>
                  <a:pt x="51" y="52"/>
                  <a:pt x="49" y="51"/>
                </a:cubicBezTo>
                <a:cubicBezTo>
                  <a:pt x="47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6" y="41"/>
                  <a:pt x="13" y="39"/>
                  <a:pt x="10" y="38"/>
                </a:cubicBezTo>
                <a:cubicBezTo>
                  <a:pt x="8" y="36"/>
                  <a:pt x="7" y="35"/>
                  <a:pt x="5" y="32"/>
                </a:cubicBezTo>
                <a:cubicBezTo>
                  <a:pt x="4" y="30"/>
                  <a:pt x="4" y="28"/>
                  <a:pt x="4" y="24"/>
                </a:cubicBezTo>
                <a:cubicBezTo>
                  <a:pt x="4" y="20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2"/>
                  <a:pt x="22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4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2" y="12"/>
                  <a:pt x="47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0" y="33"/>
                  <a:pt x="22" y="34"/>
                  <a:pt x="25" y="34"/>
                </a:cubicBezTo>
                <a:cubicBezTo>
                  <a:pt x="27" y="35"/>
                  <a:pt x="31" y="36"/>
                  <a:pt x="34" y="37"/>
                </a:cubicBezTo>
                <a:cubicBezTo>
                  <a:pt x="39" y="38"/>
                  <a:pt x="44" y="39"/>
                  <a:pt x="48" y="40"/>
                </a:cubicBezTo>
                <a:cubicBezTo>
                  <a:pt x="52" y="42"/>
                  <a:pt x="55" y="43"/>
                  <a:pt x="58" y="45"/>
                </a:cubicBezTo>
                <a:cubicBezTo>
                  <a:pt x="61" y="46"/>
                  <a:pt x="63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7"/>
                </a:cubicBezTo>
                <a:cubicBezTo>
                  <a:pt x="52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322"/>
          <p:cNvSpPr/>
          <p:nvPr/>
        </p:nvSpPr>
        <p:spPr bwMode="auto">
          <a:xfrm>
            <a:off x="6463599" y="4935178"/>
            <a:ext cx="22875" cy="50564"/>
          </a:xfrm>
          <a:custGeom>
            <a:avLst/>
            <a:gdLst>
              <a:gd name="T0" fmla="*/ 47 w 47"/>
              <a:gd name="T1" fmla="*/ 105 h 109"/>
              <a:gd name="T2" fmla="*/ 44 w 47"/>
              <a:gd name="T3" fmla="*/ 106 h 109"/>
              <a:gd name="T4" fmla="*/ 40 w 47"/>
              <a:gd name="T5" fmla="*/ 107 h 109"/>
              <a:gd name="T6" fmla="*/ 35 w 47"/>
              <a:gd name="T7" fmla="*/ 109 h 109"/>
              <a:gd name="T8" fmla="*/ 29 w 47"/>
              <a:gd name="T9" fmla="*/ 109 h 109"/>
              <a:gd name="T10" fmla="*/ 22 w 47"/>
              <a:gd name="T11" fmla="*/ 108 h 109"/>
              <a:gd name="T12" fmla="*/ 17 w 47"/>
              <a:gd name="T13" fmla="*/ 106 h 109"/>
              <a:gd name="T14" fmla="*/ 13 w 47"/>
              <a:gd name="T15" fmla="*/ 101 h 109"/>
              <a:gd name="T16" fmla="*/ 12 w 47"/>
              <a:gd name="T17" fmla="*/ 94 h 109"/>
              <a:gd name="T18" fmla="*/ 12 w 47"/>
              <a:gd name="T19" fmla="*/ 36 h 109"/>
              <a:gd name="T20" fmla="*/ 0 w 47"/>
              <a:gd name="T21" fmla="*/ 36 h 109"/>
              <a:gd name="T22" fmla="*/ 0 w 47"/>
              <a:gd name="T23" fmla="*/ 27 h 109"/>
              <a:gd name="T24" fmla="*/ 12 w 47"/>
              <a:gd name="T25" fmla="*/ 27 h 109"/>
              <a:gd name="T26" fmla="*/ 12 w 47"/>
              <a:gd name="T27" fmla="*/ 0 h 109"/>
              <a:gd name="T28" fmla="*/ 22 w 47"/>
              <a:gd name="T29" fmla="*/ 0 h 109"/>
              <a:gd name="T30" fmla="*/ 22 w 47"/>
              <a:gd name="T31" fmla="*/ 27 h 109"/>
              <a:gd name="T32" fmla="*/ 41 w 47"/>
              <a:gd name="T33" fmla="*/ 27 h 109"/>
              <a:gd name="T34" fmla="*/ 41 w 47"/>
              <a:gd name="T35" fmla="*/ 36 h 109"/>
              <a:gd name="T36" fmla="*/ 22 w 47"/>
              <a:gd name="T37" fmla="*/ 36 h 109"/>
              <a:gd name="T38" fmla="*/ 22 w 47"/>
              <a:gd name="T39" fmla="*/ 91 h 109"/>
              <a:gd name="T40" fmla="*/ 25 w 47"/>
              <a:gd name="T41" fmla="*/ 97 h 109"/>
              <a:gd name="T42" fmla="*/ 32 w 47"/>
              <a:gd name="T43" fmla="*/ 100 h 109"/>
              <a:gd name="T44" fmla="*/ 40 w 47"/>
              <a:gd name="T45" fmla="*/ 98 h 109"/>
              <a:gd name="T46" fmla="*/ 44 w 47"/>
              <a:gd name="T47" fmla="*/ 96 h 109"/>
              <a:gd name="T48" fmla="*/ 47 w 47"/>
              <a:gd name="T49" fmla="*/ 10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09">
                <a:moveTo>
                  <a:pt x="47" y="105"/>
                </a:moveTo>
                <a:cubicBezTo>
                  <a:pt x="47" y="105"/>
                  <a:pt x="46" y="105"/>
                  <a:pt x="44" y="106"/>
                </a:cubicBezTo>
                <a:cubicBezTo>
                  <a:pt x="43" y="106"/>
                  <a:pt x="42" y="107"/>
                  <a:pt x="40" y="107"/>
                </a:cubicBezTo>
                <a:cubicBezTo>
                  <a:pt x="39" y="108"/>
                  <a:pt x="37" y="108"/>
                  <a:pt x="35" y="109"/>
                </a:cubicBezTo>
                <a:cubicBezTo>
                  <a:pt x="33" y="109"/>
                  <a:pt x="31" y="109"/>
                  <a:pt x="29" y="109"/>
                </a:cubicBezTo>
                <a:cubicBezTo>
                  <a:pt x="26" y="109"/>
                  <a:pt x="24" y="109"/>
                  <a:pt x="22" y="108"/>
                </a:cubicBezTo>
                <a:cubicBezTo>
                  <a:pt x="20" y="108"/>
                  <a:pt x="18" y="107"/>
                  <a:pt x="17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2" y="96"/>
                  <a:pt x="12" y="94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0"/>
                  <a:pt x="12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7"/>
                </a:cubicBezTo>
                <a:cubicBezTo>
                  <a:pt x="27" y="99"/>
                  <a:pt x="30" y="100"/>
                  <a:pt x="32" y="100"/>
                </a:cubicBezTo>
                <a:cubicBezTo>
                  <a:pt x="35" y="100"/>
                  <a:pt x="38" y="99"/>
                  <a:pt x="40" y="98"/>
                </a:cubicBezTo>
                <a:cubicBezTo>
                  <a:pt x="42" y="97"/>
                  <a:pt x="44" y="96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323"/>
          <p:cNvSpPr>
            <a:spLocks noEditPoints="1"/>
          </p:cNvSpPr>
          <p:nvPr/>
        </p:nvSpPr>
        <p:spPr bwMode="auto">
          <a:xfrm>
            <a:off x="6488880" y="4947217"/>
            <a:ext cx="33709" cy="38525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8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6 w 72"/>
              <a:gd name="T19" fmla="*/ 35 h 84"/>
              <a:gd name="T20" fmla="*/ 58 w 72"/>
              <a:gd name="T21" fmla="*/ 38 h 84"/>
              <a:gd name="T22" fmla="*/ 58 w 72"/>
              <a:gd name="T23" fmla="*/ 31 h 84"/>
              <a:gd name="T24" fmla="*/ 52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7 h 84"/>
              <a:gd name="T32" fmla="*/ 5 w 72"/>
              <a:gd name="T33" fmla="*/ 10 h 84"/>
              <a:gd name="T34" fmla="*/ 36 w 72"/>
              <a:gd name="T35" fmla="*/ 0 h 84"/>
              <a:gd name="T36" fmla="*/ 60 w 72"/>
              <a:gd name="T37" fmla="*/ 8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2 h 84"/>
              <a:gd name="T46" fmla="*/ 68 w 72"/>
              <a:gd name="T47" fmla="*/ 83 h 84"/>
              <a:gd name="T48" fmla="*/ 62 w 72"/>
              <a:gd name="T49" fmla="*/ 81 h 84"/>
              <a:gd name="T50" fmla="*/ 60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5 w 72"/>
              <a:gd name="T61" fmla="*/ 73 h 84"/>
              <a:gd name="T62" fmla="*/ 55 w 72"/>
              <a:gd name="T63" fmla="*/ 64 h 84"/>
              <a:gd name="T64" fmla="*/ 57 w 72"/>
              <a:gd name="T65" fmla="*/ 61 h 84"/>
              <a:gd name="T66" fmla="*/ 58 w 72"/>
              <a:gd name="T67" fmla="*/ 58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6 w 72"/>
              <a:gd name="T81" fmla="*/ 71 h 84"/>
              <a:gd name="T82" fmla="*/ 22 w 72"/>
              <a:gd name="T83" fmla="*/ 74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19" y="83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4"/>
                  <a:pt x="3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2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6" y="35"/>
                </a:cubicBezTo>
                <a:cubicBezTo>
                  <a:pt x="51" y="36"/>
                  <a:pt x="55" y="37"/>
                  <a:pt x="58" y="38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70" y="73"/>
                  <a:pt x="72" y="73"/>
                </a:cubicBezTo>
                <a:cubicBezTo>
                  <a:pt x="72" y="82"/>
                  <a:pt x="72" y="82"/>
                  <a:pt x="72" y="82"/>
                </a:cubicBezTo>
                <a:cubicBezTo>
                  <a:pt x="71" y="83"/>
                  <a:pt x="69" y="83"/>
                  <a:pt x="68" y="83"/>
                </a:cubicBezTo>
                <a:cubicBezTo>
                  <a:pt x="66" y="83"/>
                  <a:pt x="63" y="82"/>
                  <a:pt x="62" y="81"/>
                </a:cubicBezTo>
                <a:cubicBezTo>
                  <a:pt x="60" y="80"/>
                  <a:pt x="60" y="78"/>
                  <a:pt x="60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6" y="74"/>
                  <a:pt x="51" y="77"/>
                  <a:pt x="45" y="80"/>
                </a:cubicBezTo>
                <a:cubicBezTo>
                  <a:pt x="39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4"/>
                </a:cubicBezTo>
                <a:cubicBezTo>
                  <a:pt x="56" y="64"/>
                  <a:pt x="57" y="63"/>
                  <a:pt x="57" y="61"/>
                </a:cubicBezTo>
                <a:cubicBezTo>
                  <a:pt x="58" y="60"/>
                  <a:pt x="58" y="59"/>
                  <a:pt x="58" y="58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1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0"/>
                  <a:pt x="10" y="63"/>
                  <a:pt x="11" y="65"/>
                </a:cubicBezTo>
                <a:cubicBezTo>
                  <a:pt x="12" y="67"/>
                  <a:pt x="14" y="69"/>
                  <a:pt x="16" y="71"/>
                </a:cubicBezTo>
                <a:cubicBezTo>
                  <a:pt x="17" y="72"/>
                  <a:pt x="19" y="74"/>
                  <a:pt x="22" y="74"/>
                </a:cubicBezTo>
                <a:cubicBezTo>
                  <a:pt x="24" y="75"/>
                  <a:pt x="27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324"/>
          <p:cNvSpPr/>
          <p:nvPr/>
        </p:nvSpPr>
        <p:spPr bwMode="auto">
          <a:xfrm>
            <a:off x="6528609" y="4947217"/>
            <a:ext cx="31302" cy="38525"/>
          </a:xfrm>
          <a:custGeom>
            <a:avLst/>
            <a:gdLst>
              <a:gd name="T0" fmla="*/ 34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50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1 w 66"/>
              <a:gd name="T27" fmla="*/ 38 h 84"/>
              <a:gd name="T28" fmla="*/ 6 w 66"/>
              <a:gd name="T29" fmla="*/ 32 h 84"/>
              <a:gd name="T30" fmla="*/ 4 w 66"/>
              <a:gd name="T31" fmla="*/ 24 h 84"/>
              <a:gd name="T32" fmla="*/ 6 w 66"/>
              <a:gd name="T33" fmla="*/ 14 h 84"/>
              <a:gd name="T34" fmla="*/ 13 w 66"/>
              <a:gd name="T35" fmla="*/ 6 h 84"/>
              <a:gd name="T36" fmla="*/ 23 w 66"/>
              <a:gd name="T37" fmla="*/ 1 h 84"/>
              <a:gd name="T38" fmla="*/ 34 w 66"/>
              <a:gd name="T39" fmla="*/ 0 h 84"/>
              <a:gd name="T40" fmla="*/ 51 w 66"/>
              <a:gd name="T41" fmla="*/ 3 h 84"/>
              <a:gd name="T42" fmla="*/ 64 w 66"/>
              <a:gd name="T43" fmla="*/ 11 h 84"/>
              <a:gd name="T44" fmla="*/ 58 w 66"/>
              <a:gd name="T45" fmla="*/ 17 h 84"/>
              <a:gd name="T46" fmla="*/ 48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0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7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5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8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5"/>
                  <a:pt x="56" y="61"/>
                </a:cubicBezTo>
                <a:cubicBezTo>
                  <a:pt x="56" y="58"/>
                  <a:pt x="55" y="56"/>
                  <a:pt x="54" y="55"/>
                </a:cubicBezTo>
                <a:cubicBezTo>
                  <a:pt x="53" y="53"/>
                  <a:pt x="52" y="52"/>
                  <a:pt x="50" y="51"/>
                </a:cubicBezTo>
                <a:cubicBezTo>
                  <a:pt x="48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7" y="44"/>
                  <a:pt x="23" y="43"/>
                  <a:pt x="19" y="42"/>
                </a:cubicBezTo>
                <a:cubicBezTo>
                  <a:pt x="16" y="41"/>
                  <a:pt x="13" y="39"/>
                  <a:pt x="11" y="38"/>
                </a:cubicBezTo>
                <a:cubicBezTo>
                  <a:pt x="8" y="36"/>
                  <a:pt x="7" y="35"/>
                  <a:pt x="6" y="32"/>
                </a:cubicBezTo>
                <a:cubicBezTo>
                  <a:pt x="4" y="30"/>
                  <a:pt x="4" y="28"/>
                  <a:pt x="4" y="24"/>
                </a:cubicBezTo>
                <a:cubicBezTo>
                  <a:pt x="4" y="20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2"/>
                  <a:pt x="23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1" y="0"/>
                  <a:pt x="46" y="1"/>
                  <a:pt x="51" y="3"/>
                </a:cubicBezTo>
                <a:cubicBezTo>
                  <a:pt x="56" y="5"/>
                  <a:pt x="61" y="8"/>
                  <a:pt x="64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2" y="12"/>
                  <a:pt x="48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0" y="33"/>
                  <a:pt x="23" y="34"/>
                  <a:pt x="25" y="34"/>
                </a:cubicBezTo>
                <a:cubicBezTo>
                  <a:pt x="28" y="35"/>
                  <a:pt x="31" y="36"/>
                  <a:pt x="34" y="37"/>
                </a:cubicBezTo>
                <a:cubicBezTo>
                  <a:pt x="40" y="38"/>
                  <a:pt x="44" y="39"/>
                  <a:pt x="48" y="40"/>
                </a:cubicBezTo>
                <a:cubicBezTo>
                  <a:pt x="52" y="42"/>
                  <a:pt x="55" y="43"/>
                  <a:pt x="58" y="45"/>
                </a:cubicBezTo>
                <a:cubicBezTo>
                  <a:pt x="61" y="46"/>
                  <a:pt x="63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7"/>
                </a:cubicBezTo>
                <a:cubicBezTo>
                  <a:pt x="52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325"/>
          <p:cNvSpPr/>
          <p:nvPr/>
        </p:nvSpPr>
        <p:spPr bwMode="auto">
          <a:xfrm>
            <a:off x="6568338" y="4978519"/>
            <a:ext cx="4816" cy="13243"/>
          </a:xfrm>
          <a:custGeom>
            <a:avLst/>
            <a:gdLst>
              <a:gd name="T0" fmla="*/ 0 w 4"/>
              <a:gd name="T1" fmla="*/ 11 h 11"/>
              <a:gd name="T2" fmla="*/ 1 w 4"/>
              <a:gd name="T3" fmla="*/ 6 h 11"/>
              <a:gd name="T4" fmla="*/ 0 w 4"/>
              <a:gd name="T5" fmla="*/ 6 h 11"/>
              <a:gd name="T6" fmla="*/ 0 w 4"/>
              <a:gd name="T7" fmla="*/ 0 h 11"/>
              <a:gd name="T8" fmla="*/ 4 w 4"/>
              <a:gd name="T9" fmla="*/ 0 h 11"/>
              <a:gd name="T10" fmla="*/ 4 w 4"/>
              <a:gd name="T11" fmla="*/ 6 h 11"/>
              <a:gd name="T12" fmla="*/ 2 w 4"/>
              <a:gd name="T13" fmla="*/ 11 h 11"/>
              <a:gd name="T14" fmla="*/ 0 w 4"/>
              <a:gd name="T15" fmla="*/ 11 h 11"/>
              <a:gd name="T16" fmla="*/ 0 w 4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1">
                <a:moveTo>
                  <a:pt x="0" y="11"/>
                </a:moveTo>
                <a:lnTo>
                  <a:pt x="1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326"/>
          <p:cNvSpPr/>
          <p:nvPr/>
        </p:nvSpPr>
        <p:spPr bwMode="auto">
          <a:xfrm>
            <a:off x="5957958" y="5032695"/>
            <a:ext cx="32506" cy="38525"/>
          </a:xfrm>
          <a:custGeom>
            <a:avLst/>
            <a:gdLst>
              <a:gd name="T0" fmla="*/ 68 w 68"/>
              <a:gd name="T1" fmla="*/ 82 h 82"/>
              <a:gd name="T2" fmla="*/ 58 w 68"/>
              <a:gd name="T3" fmla="*/ 82 h 82"/>
              <a:gd name="T4" fmla="*/ 58 w 68"/>
              <a:gd name="T5" fmla="*/ 37 h 82"/>
              <a:gd name="T6" fmla="*/ 54 w 68"/>
              <a:gd name="T7" fmla="*/ 16 h 82"/>
              <a:gd name="T8" fmla="*/ 40 w 68"/>
              <a:gd name="T9" fmla="*/ 9 h 82"/>
              <a:gd name="T10" fmla="*/ 31 w 68"/>
              <a:gd name="T11" fmla="*/ 11 h 82"/>
              <a:gd name="T12" fmla="*/ 22 w 68"/>
              <a:gd name="T13" fmla="*/ 16 h 82"/>
              <a:gd name="T14" fmla="*/ 15 w 68"/>
              <a:gd name="T15" fmla="*/ 23 h 82"/>
              <a:gd name="T16" fmla="*/ 11 w 68"/>
              <a:gd name="T17" fmla="*/ 33 h 82"/>
              <a:gd name="T18" fmla="*/ 11 w 68"/>
              <a:gd name="T19" fmla="*/ 82 h 82"/>
              <a:gd name="T20" fmla="*/ 0 w 68"/>
              <a:gd name="T21" fmla="*/ 82 h 82"/>
              <a:gd name="T22" fmla="*/ 0 w 68"/>
              <a:gd name="T23" fmla="*/ 1 h 82"/>
              <a:gd name="T24" fmla="*/ 10 w 68"/>
              <a:gd name="T25" fmla="*/ 1 h 82"/>
              <a:gd name="T26" fmla="*/ 10 w 68"/>
              <a:gd name="T27" fmla="*/ 20 h 82"/>
              <a:gd name="T28" fmla="*/ 24 w 68"/>
              <a:gd name="T29" fmla="*/ 5 h 82"/>
              <a:gd name="T30" fmla="*/ 44 w 68"/>
              <a:gd name="T31" fmla="*/ 0 h 82"/>
              <a:gd name="T32" fmla="*/ 56 w 68"/>
              <a:gd name="T33" fmla="*/ 2 h 82"/>
              <a:gd name="T34" fmla="*/ 63 w 68"/>
              <a:gd name="T35" fmla="*/ 9 h 82"/>
              <a:gd name="T36" fmla="*/ 67 w 68"/>
              <a:gd name="T37" fmla="*/ 20 h 82"/>
              <a:gd name="T38" fmla="*/ 68 w 68"/>
              <a:gd name="T39" fmla="*/ 35 h 82"/>
              <a:gd name="T40" fmla="*/ 68 w 68"/>
              <a:gd name="T4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2">
                <a:moveTo>
                  <a:pt x="68" y="82"/>
                </a:moveTo>
                <a:cubicBezTo>
                  <a:pt x="58" y="82"/>
                  <a:pt x="58" y="82"/>
                  <a:pt x="58" y="82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7"/>
                  <a:pt x="56" y="20"/>
                  <a:pt x="54" y="16"/>
                </a:cubicBezTo>
                <a:cubicBezTo>
                  <a:pt x="51" y="12"/>
                  <a:pt x="46" y="9"/>
                  <a:pt x="40" y="9"/>
                </a:cubicBezTo>
                <a:cubicBezTo>
                  <a:pt x="37" y="9"/>
                  <a:pt x="34" y="10"/>
                  <a:pt x="31" y="11"/>
                </a:cubicBezTo>
                <a:cubicBezTo>
                  <a:pt x="28" y="12"/>
                  <a:pt x="25" y="14"/>
                  <a:pt x="22" y="16"/>
                </a:cubicBezTo>
                <a:cubicBezTo>
                  <a:pt x="20" y="18"/>
                  <a:pt x="17" y="21"/>
                  <a:pt x="15" y="23"/>
                </a:cubicBezTo>
                <a:cubicBezTo>
                  <a:pt x="13" y="26"/>
                  <a:pt x="12" y="29"/>
                  <a:pt x="11" y="33"/>
                </a:cubicBezTo>
                <a:cubicBezTo>
                  <a:pt x="11" y="82"/>
                  <a:pt x="11" y="82"/>
                  <a:pt x="11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3" y="1"/>
                  <a:pt x="56" y="2"/>
                </a:cubicBezTo>
                <a:cubicBezTo>
                  <a:pt x="59" y="4"/>
                  <a:pt x="61" y="6"/>
                  <a:pt x="63" y="9"/>
                </a:cubicBezTo>
                <a:cubicBezTo>
                  <a:pt x="65" y="12"/>
                  <a:pt x="66" y="16"/>
                  <a:pt x="67" y="20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2"/>
                  <a:pt x="68" y="82"/>
                  <a:pt x="68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327"/>
          <p:cNvSpPr>
            <a:spLocks noEditPoints="1"/>
          </p:cNvSpPr>
          <p:nvPr/>
        </p:nvSpPr>
        <p:spPr bwMode="auto">
          <a:xfrm>
            <a:off x="5997686" y="5032695"/>
            <a:ext cx="38525" cy="39729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2 w 81"/>
              <a:gd name="T31" fmla="*/ 46 h 84"/>
              <a:gd name="T32" fmla="*/ 15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2 w 81"/>
              <a:gd name="T39" fmla="*/ 76 h 84"/>
              <a:gd name="T40" fmla="*/ 49 w 81"/>
              <a:gd name="T41" fmla="*/ 75 h 84"/>
              <a:gd name="T42" fmla="*/ 57 w 81"/>
              <a:gd name="T43" fmla="*/ 72 h 84"/>
              <a:gd name="T44" fmla="*/ 63 w 81"/>
              <a:gd name="T45" fmla="*/ 67 h 84"/>
              <a:gd name="T46" fmla="*/ 67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3 w 81"/>
              <a:gd name="T53" fmla="*/ 78 h 84"/>
              <a:gd name="T54" fmla="*/ 53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2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1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8"/>
                  <a:pt x="16" y="75"/>
                  <a:pt x="12" y="71"/>
                </a:cubicBezTo>
                <a:cubicBezTo>
                  <a:pt x="8" y="68"/>
                  <a:pt x="6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6" y="20"/>
                  <a:pt x="8" y="16"/>
                  <a:pt x="12" y="12"/>
                </a:cubicBezTo>
                <a:cubicBezTo>
                  <a:pt x="15" y="8"/>
                  <a:pt x="20" y="5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8"/>
                  <a:pt x="70" y="12"/>
                </a:cubicBezTo>
                <a:cubicBezTo>
                  <a:pt x="74" y="16"/>
                  <a:pt x="76" y="21"/>
                  <a:pt x="78" y="26"/>
                </a:cubicBezTo>
                <a:cubicBezTo>
                  <a:pt x="80" y="31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50"/>
                  <a:pt x="13" y="54"/>
                  <a:pt x="15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2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7" y="72"/>
                </a:cubicBezTo>
                <a:cubicBezTo>
                  <a:pt x="59" y="71"/>
                  <a:pt x="61" y="69"/>
                  <a:pt x="63" y="67"/>
                </a:cubicBezTo>
                <a:cubicBezTo>
                  <a:pt x="64" y="65"/>
                  <a:pt x="66" y="63"/>
                  <a:pt x="67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5" y="67"/>
                  <a:pt x="73" y="69"/>
                  <a:pt x="70" y="72"/>
                </a:cubicBezTo>
                <a:cubicBezTo>
                  <a:pt x="68" y="74"/>
                  <a:pt x="66" y="76"/>
                  <a:pt x="63" y="78"/>
                </a:cubicBezTo>
                <a:cubicBezTo>
                  <a:pt x="59" y="80"/>
                  <a:pt x="56" y="82"/>
                  <a:pt x="53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2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1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3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328"/>
          <p:cNvSpPr>
            <a:spLocks noEditPoints="1"/>
          </p:cNvSpPr>
          <p:nvPr/>
        </p:nvSpPr>
        <p:spPr bwMode="auto">
          <a:xfrm>
            <a:off x="6041027" y="5032695"/>
            <a:ext cx="38525" cy="54176"/>
          </a:xfrm>
          <a:custGeom>
            <a:avLst/>
            <a:gdLst>
              <a:gd name="T0" fmla="*/ 37 w 82"/>
              <a:gd name="T1" fmla="*/ 84 h 115"/>
              <a:gd name="T2" fmla="*/ 22 w 82"/>
              <a:gd name="T3" fmla="*/ 80 h 115"/>
              <a:gd name="T4" fmla="*/ 10 w 82"/>
              <a:gd name="T5" fmla="*/ 71 h 115"/>
              <a:gd name="T6" fmla="*/ 3 w 82"/>
              <a:gd name="T7" fmla="*/ 58 h 115"/>
              <a:gd name="T8" fmla="*/ 0 w 82"/>
              <a:gd name="T9" fmla="*/ 42 h 115"/>
              <a:gd name="T10" fmla="*/ 3 w 82"/>
              <a:gd name="T11" fmla="*/ 26 h 115"/>
              <a:gd name="T12" fmla="*/ 11 w 82"/>
              <a:gd name="T13" fmla="*/ 12 h 115"/>
              <a:gd name="T14" fmla="*/ 24 w 82"/>
              <a:gd name="T15" fmla="*/ 3 h 115"/>
              <a:gd name="T16" fmla="*/ 39 w 82"/>
              <a:gd name="T17" fmla="*/ 0 h 115"/>
              <a:gd name="T18" fmla="*/ 48 w 82"/>
              <a:gd name="T19" fmla="*/ 1 h 115"/>
              <a:gd name="T20" fmla="*/ 56 w 82"/>
              <a:gd name="T21" fmla="*/ 5 h 115"/>
              <a:gd name="T22" fmla="*/ 63 w 82"/>
              <a:gd name="T23" fmla="*/ 10 h 115"/>
              <a:gd name="T24" fmla="*/ 69 w 82"/>
              <a:gd name="T25" fmla="*/ 17 h 115"/>
              <a:gd name="T26" fmla="*/ 69 w 82"/>
              <a:gd name="T27" fmla="*/ 1 h 115"/>
              <a:gd name="T28" fmla="*/ 78 w 82"/>
              <a:gd name="T29" fmla="*/ 1 h 115"/>
              <a:gd name="T30" fmla="*/ 78 w 82"/>
              <a:gd name="T31" fmla="*/ 101 h 115"/>
              <a:gd name="T32" fmla="*/ 82 w 82"/>
              <a:gd name="T33" fmla="*/ 106 h 115"/>
              <a:gd name="T34" fmla="*/ 82 w 82"/>
              <a:gd name="T35" fmla="*/ 115 h 115"/>
              <a:gd name="T36" fmla="*/ 79 w 82"/>
              <a:gd name="T37" fmla="*/ 115 h 115"/>
              <a:gd name="T38" fmla="*/ 76 w 82"/>
              <a:gd name="T39" fmla="*/ 115 h 115"/>
              <a:gd name="T40" fmla="*/ 70 w 82"/>
              <a:gd name="T41" fmla="*/ 112 h 115"/>
              <a:gd name="T42" fmla="*/ 68 w 82"/>
              <a:gd name="T43" fmla="*/ 106 h 115"/>
              <a:gd name="T44" fmla="*/ 68 w 82"/>
              <a:gd name="T45" fmla="*/ 66 h 115"/>
              <a:gd name="T46" fmla="*/ 54 w 82"/>
              <a:gd name="T47" fmla="*/ 79 h 115"/>
              <a:gd name="T48" fmla="*/ 37 w 82"/>
              <a:gd name="T49" fmla="*/ 84 h 115"/>
              <a:gd name="T50" fmla="*/ 40 w 82"/>
              <a:gd name="T51" fmla="*/ 75 h 115"/>
              <a:gd name="T52" fmla="*/ 49 w 82"/>
              <a:gd name="T53" fmla="*/ 73 h 115"/>
              <a:gd name="T54" fmla="*/ 57 w 82"/>
              <a:gd name="T55" fmla="*/ 69 h 115"/>
              <a:gd name="T56" fmla="*/ 63 w 82"/>
              <a:gd name="T57" fmla="*/ 63 h 115"/>
              <a:gd name="T58" fmla="*/ 68 w 82"/>
              <a:gd name="T59" fmla="*/ 55 h 115"/>
              <a:gd name="T60" fmla="*/ 68 w 82"/>
              <a:gd name="T61" fmla="*/ 30 h 115"/>
              <a:gd name="T62" fmla="*/ 64 w 82"/>
              <a:gd name="T63" fmla="*/ 22 h 115"/>
              <a:gd name="T64" fmla="*/ 58 w 82"/>
              <a:gd name="T65" fmla="*/ 16 h 115"/>
              <a:gd name="T66" fmla="*/ 50 w 82"/>
              <a:gd name="T67" fmla="*/ 11 h 115"/>
              <a:gd name="T68" fmla="*/ 41 w 82"/>
              <a:gd name="T69" fmla="*/ 9 h 115"/>
              <a:gd name="T70" fmla="*/ 29 w 82"/>
              <a:gd name="T71" fmla="*/ 12 h 115"/>
              <a:gd name="T72" fmla="*/ 19 w 82"/>
              <a:gd name="T73" fmla="*/ 19 h 115"/>
              <a:gd name="T74" fmla="*/ 13 w 82"/>
              <a:gd name="T75" fmla="*/ 30 h 115"/>
              <a:gd name="T76" fmla="*/ 11 w 82"/>
              <a:gd name="T77" fmla="*/ 42 h 115"/>
              <a:gd name="T78" fmla="*/ 13 w 82"/>
              <a:gd name="T79" fmla="*/ 55 h 115"/>
              <a:gd name="T80" fmla="*/ 19 w 82"/>
              <a:gd name="T81" fmla="*/ 65 h 115"/>
              <a:gd name="T82" fmla="*/ 28 w 82"/>
              <a:gd name="T83" fmla="*/ 72 h 115"/>
              <a:gd name="T84" fmla="*/ 40 w 82"/>
              <a:gd name="T85" fmla="*/ 7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" h="115">
                <a:moveTo>
                  <a:pt x="37" y="84"/>
                </a:moveTo>
                <a:cubicBezTo>
                  <a:pt x="31" y="84"/>
                  <a:pt x="26" y="83"/>
                  <a:pt x="22" y="80"/>
                </a:cubicBezTo>
                <a:cubicBezTo>
                  <a:pt x="17" y="78"/>
                  <a:pt x="13" y="75"/>
                  <a:pt x="10" y="71"/>
                </a:cubicBezTo>
                <a:cubicBezTo>
                  <a:pt x="7" y="67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2" y="0"/>
                  <a:pt x="45" y="0"/>
                  <a:pt x="48" y="1"/>
                </a:cubicBezTo>
                <a:cubicBezTo>
                  <a:pt x="51" y="2"/>
                  <a:pt x="54" y="3"/>
                  <a:pt x="56" y="5"/>
                </a:cubicBezTo>
                <a:cubicBezTo>
                  <a:pt x="59" y="6"/>
                  <a:pt x="61" y="8"/>
                  <a:pt x="63" y="10"/>
                </a:cubicBezTo>
                <a:cubicBezTo>
                  <a:pt x="65" y="12"/>
                  <a:pt x="67" y="15"/>
                  <a:pt x="69" y="17"/>
                </a:cubicBezTo>
                <a:cubicBezTo>
                  <a:pt x="69" y="1"/>
                  <a:pt x="69" y="1"/>
                  <a:pt x="6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8" y="104"/>
                  <a:pt x="80" y="106"/>
                  <a:pt x="82" y="106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5"/>
                  <a:pt x="80" y="115"/>
                  <a:pt x="79" y="115"/>
                </a:cubicBezTo>
                <a:cubicBezTo>
                  <a:pt x="78" y="115"/>
                  <a:pt x="77" y="115"/>
                  <a:pt x="76" y="115"/>
                </a:cubicBezTo>
                <a:cubicBezTo>
                  <a:pt x="74" y="115"/>
                  <a:pt x="72" y="114"/>
                  <a:pt x="70" y="112"/>
                </a:cubicBezTo>
                <a:cubicBezTo>
                  <a:pt x="69" y="111"/>
                  <a:pt x="68" y="108"/>
                  <a:pt x="68" y="106"/>
                </a:cubicBezTo>
                <a:cubicBezTo>
                  <a:pt x="68" y="66"/>
                  <a:pt x="68" y="66"/>
                  <a:pt x="68" y="66"/>
                </a:cubicBezTo>
                <a:cubicBezTo>
                  <a:pt x="64" y="72"/>
                  <a:pt x="59" y="76"/>
                  <a:pt x="54" y="79"/>
                </a:cubicBezTo>
                <a:cubicBezTo>
                  <a:pt x="49" y="82"/>
                  <a:pt x="43" y="84"/>
                  <a:pt x="37" y="84"/>
                </a:cubicBezTo>
                <a:close/>
                <a:moveTo>
                  <a:pt x="40" y="75"/>
                </a:moveTo>
                <a:cubicBezTo>
                  <a:pt x="43" y="75"/>
                  <a:pt x="46" y="74"/>
                  <a:pt x="49" y="73"/>
                </a:cubicBezTo>
                <a:cubicBezTo>
                  <a:pt x="52" y="72"/>
                  <a:pt x="54" y="71"/>
                  <a:pt x="57" y="69"/>
                </a:cubicBezTo>
                <a:cubicBezTo>
                  <a:pt x="59" y="67"/>
                  <a:pt x="61" y="65"/>
                  <a:pt x="63" y="63"/>
                </a:cubicBezTo>
                <a:cubicBezTo>
                  <a:pt x="65" y="61"/>
                  <a:pt x="66" y="58"/>
                  <a:pt x="68" y="55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28"/>
                  <a:pt x="66" y="25"/>
                  <a:pt x="64" y="22"/>
                </a:cubicBezTo>
                <a:cubicBezTo>
                  <a:pt x="63" y="20"/>
                  <a:pt x="61" y="18"/>
                  <a:pt x="58" y="16"/>
                </a:cubicBezTo>
                <a:cubicBezTo>
                  <a:pt x="55" y="14"/>
                  <a:pt x="53" y="12"/>
                  <a:pt x="50" y="11"/>
                </a:cubicBezTo>
                <a:cubicBezTo>
                  <a:pt x="47" y="10"/>
                  <a:pt x="44" y="9"/>
                  <a:pt x="41" y="9"/>
                </a:cubicBezTo>
                <a:cubicBezTo>
                  <a:pt x="36" y="9"/>
                  <a:pt x="32" y="10"/>
                  <a:pt x="29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7" y="22"/>
                  <a:pt x="15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6"/>
                  <a:pt x="12" y="51"/>
                  <a:pt x="13" y="55"/>
                </a:cubicBezTo>
                <a:cubicBezTo>
                  <a:pt x="15" y="58"/>
                  <a:pt x="17" y="62"/>
                  <a:pt x="19" y="65"/>
                </a:cubicBezTo>
                <a:cubicBezTo>
                  <a:pt x="22" y="68"/>
                  <a:pt x="25" y="70"/>
                  <a:pt x="28" y="72"/>
                </a:cubicBezTo>
                <a:cubicBezTo>
                  <a:pt x="32" y="74"/>
                  <a:pt x="36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29"/>
          <p:cNvSpPr/>
          <p:nvPr/>
        </p:nvSpPr>
        <p:spPr bwMode="auto">
          <a:xfrm>
            <a:off x="6089183" y="5032695"/>
            <a:ext cx="33709" cy="39729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29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1 h 83"/>
              <a:gd name="T22" fmla="*/ 59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1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2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1" y="80"/>
                  <a:pt x="6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4"/>
                  <a:pt x="17" y="74"/>
                  <a:pt x="29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4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1" y="72"/>
                  <a:pt x="73" y="72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9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1" y="77"/>
                  <a:pt x="60" y="75"/>
                  <a:pt x="60" y="72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69"/>
                  <a:pt x="52" y="74"/>
                  <a:pt x="46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30"/>
          <p:cNvSpPr>
            <a:spLocks noEditPoints="1"/>
          </p:cNvSpPr>
          <p:nvPr/>
        </p:nvSpPr>
        <p:spPr bwMode="auto">
          <a:xfrm>
            <a:off x="6130116" y="5032695"/>
            <a:ext cx="37321" cy="39729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1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5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7 w 80"/>
              <a:gd name="T19" fmla="*/ 3 h 84"/>
              <a:gd name="T20" fmla="*/ 69 w 80"/>
              <a:gd name="T21" fmla="*/ 12 h 84"/>
              <a:gd name="T22" fmla="*/ 78 w 80"/>
              <a:gd name="T23" fmla="*/ 26 h 84"/>
              <a:gd name="T24" fmla="*/ 80 w 80"/>
              <a:gd name="T25" fmla="*/ 41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1 w 80"/>
              <a:gd name="T35" fmla="*/ 67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8 h 84"/>
              <a:gd name="T54" fmla="*/ 52 w 80"/>
              <a:gd name="T55" fmla="*/ 83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6 h 84"/>
              <a:gd name="T64" fmla="*/ 52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6 h 84"/>
              <a:gd name="T72" fmla="*/ 14 w 80"/>
              <a:gd name="T73" fmla="*/ 26 h 84"/>
              <a:gd name="T74" fmla="*/ 11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1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0" y="36"/>
                  <a:pt x="80" y="41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7" y="74"/>
                  <a:pt x="65" y="76"/>
                  <a:pt x="62" y="78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31"/>
          <p:cNvSpPr/>
          <p:nvPr/>
        </p:nvSpPr>
        <p:spPr bwMode="auto">
          <a:xfrm>
            <a:off x="6190311" y="5032695"/>
            <a:ext cx="31302" cy="39729"/>
          </a:xfrm>
          <a:custGeom>
            <a:avLst/>
            <a:gdLst>
              <a:gd name="T0" fmla="*/ 35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50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1 w 66"/>
              <a:gd name="T27" fmla="*/ 38 h 84"/>
              <a:gd name="T28" fmla="*/ 6 w 66"/>
              <a:gd name="T29" fmla="*/ 32 h 84"/>
              <a:gd name="T30" fmla="*/ 4 w 66"/>
              <a:gd name="T31" fmla="*/ 24 h 84"/>
              <a:gd name="T32" fmla="*/ 7 w 66"/>
              <a:gd name="T33" fmla="*/ 14 h 84"/>
              <a:gd name="T34" fmla="*/ 13 w 66"/>
              <a:gd name="T35" fmla="*/ 6 h 84"/>
              <a:gd name="T36" fmla="*/ 23 w 66"/>
              <a:gd name="T37" fmla="*/ 1 h 84"/>
              <a:gd name="T38" fmla="*/ 35 w 66"/>
              <a:gd name="T39" fmla="*/ 0 h 84"/>
              <a:gd name="T40" fmla="*/ 52 w 66"/>
              <a:gd name="T41" fmla="*/ 3 h 84"/>
              <a:gd name="T42" fmla="*/ 64 w 66"/>
              <a:gd name="T43" fmla="*/ 11 h 84"/>
              <a:gd name="T44" fmla="*/ 59 w 66"/>
              <a:gd name="T45" fmla="*/ 17 h 84"/>
              <a:gd name="T46" fmla="*/ 48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5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8 w 66"/>
              <a:gd name="T75" fmla="*/ 77 h 84"/>
              <a:gd name="T76" fmla="*/ 35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5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5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8"/>
                  <a:pt x="15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6"/>
                  <a:pt x="56" y="61"/>
                </a:cubicBezTo>
                <a:cubicBezTo>
                  <a:pt x="56" y="58"/>
                  <a:pt x="55" y="56"/>
                  <a:pt x="54" y="55"/>
                </a:cubicBezTo>
                <a:cubicBezTo>
                  <a:pt x="53" y="53"/>
                  <a:pt x="52" y="52"/>
                  <a:pt x="50" y="51"/>
                </a:cubicBezTo>
                <a:cubicBezTo>
                  <a:pt x="48" y="50"/>
                  <a:pt x="45" y="49"/>
                  <a:pt x="42" y="48"/>
                </a:cubicBezTo>
                <a:cubicBezTo>
                  <a:pt x="39" y="47"/>
                  <a:pt x="36" y="46"/>
                  <a:pt x="31" y="45"/>
                </a:cubicBezTo>
                <a:cubicBezTo>
                  <a:pt x="27" y="44"/>
                  <a:pt x="23" y="43"/>
                  <a:pt x="19" y="42"/>
                </a:cubicBezTo>
                <a:cubicBezTo>
                  <a:pt x="16" y="41"/>
                  <a:pt x="13" y="39"/>
                  <a:pt x="11" y="38"/>
                </a:cubicBezTo>
                <a:cubicBezTo>
                  <a:pt x="9" y="36"/>
                  <a:pt x="7" y="35"/>
                  <a:pt x="6" y="32"/>
                </a:cubicBezTo>
                <a:cubicBezTo>
                  <a:pt x="5" y="30"/>
                  <a:pt x="4" y="28"/>
                  <a:pt x="4" y="24"/>
                </a:cubicBezTo>
                <a:cubicBezTo>
                  <a:pt x="4" y="20"/>
                  <a:pt x="5" y="17"/>
                  <a:pt x="7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2"/>
                  <a:pt x="23" y="1"/>
                </a:cubicBezTo>
                <a:cubicBezTo>
                  <a:pt x="27" y="0"/>
                  <a:pt x="30" y="0"/>
                  <a:pt x="35" y="0"/>
                </a:cubicBezTo>
                <a:cubicBezTo>
                  <a:pt x="41" y="0"/>
                  <a:pt x="47" y="1"/>
                  <a:pt x="52" y="3"/>
                </a:cubicBezTo>
                <a:cubicBezTo>
                  <a:pt x="57" y="5"/>
                  <a:pt x="61" y="8"/>
                  <a:pt x="64" y="11"/>
                </a:cubicBezTo>
                <a:cubicBezTo>
                  <a:pt x="59" y="17"/>
                  <a:pt x="59" y="17"/>
                  <a:pt x="59" y="17"/>
                </a:cubicBezTo>
                <a:cubicBezTo>
                  <a:pt x="56" y="14"/>
                  <a:pt x="52" y="12"/>
                  <a:pt x="48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5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1" y="33"/>
                  <a:pt x="23" y="34"/>
                  <a:pt x="25" y="34"/>
                </a:cubicBezTo>
                <a:cubicBezTo>
                  <a:pt x="28" y="35"/>
                  <a:pt x="31" y="36"/>
                  <a:pt x="35" y="37"/>
                </a:cubicBezTo>
                <a:cubicBezTo>
                  <a:pt x="40" y="38"/>
                  <a:pt x="44" y="39"/>
                  <a:pt x="48" y="41"/>
                </a:cubicBezTo>
                <a:cubicBezTo>
                  <a:pt x="52" y="42"/>
                  <a:pt x="56" y="43"/>
                  <a:pt x="58" y="45"/>
                </a:cubicBezTo>
                <a:cubicBezTo>
                  <a:pt x="61" y="47"/>
                  <a:pt x="63" y="49"/>
                  <a:pt x="64" y="51"/>
                </a:cubicBezTo>
                <a:cubicBezTo>
                  <a:pt x="66" y="53"/>
                  <a:pt x="66" y="56"/>
                  <a:pt x="66" y="60"/>
                </a:cubicBezTo>
                <a:cubicBezTo>
                  <a:pt x="66" y="67"/>
                  <a:pt x="63" y="73"/>
                  <a:pt x="58" y="77"/>
                </a:cubicBezTo>
                <a:cubicBezTo>
                  <a:pt x="52" y="82"/>
                  <a:pt x="44" y="84"/>
                  <a:pt x="35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32"/>
          <p:cNvSpPr>
            <a:spLocks noEditPoints="1"/>
          </p:cNvSpPr>
          <p:nvPr/>
        </p:nvSpPr>
        <p:spPr bwMode="auto">
          <a:xfrm>
            <a:off x="6230041" y="5018248"/>
            <a:ext cx="4816" cy="52972"/>
          </a:xfrm>
          <a:custGeom>
            <a:avLst/>
            <a:gdLst>
              <a:gd name="T0" fmla="*/ 0 w 4"/>
              <a:gd name="T1" fmla="*/ 44 h 44"/>
              <a:gd name="T2" fmla="*/ 0 w 4"/>
              <a:gd name="T3" fmla="*/ 12 h 44"/>
              <a:gd name="T4" fmla="*/ 4 w 4"/>
              <a:gd name="T5" fmla="*/ 12 h 44"/>
              <a:gd name="T6" fmla="*/ 4 w 4"/>
              <a:gd name="T7" fmla="*/ 44 h 44"/>
              <a:gd name="T8" fmla="*/ 0 w 4"/>
              <a:gd name="T9" fmla="*/ 44 h 44"/>
              <a:gd name="T10" fmla="*/ 0 w 4"/>
              <a:gd name="T11" fmla="*/ 44 h 44"/>
              <a:gd name="T12" fmla="*/ 0 w 4"/>
              <a:gd name="T13" fmla="*/ 6 h 44"/>
              <a:gd name="T14" fmla="*/ 0 w 4"/>
              <a:gd name="T15" fmla="*/ 0 h 44"/>
              <a:gd name="T16" fmla="*/ 4 w 4"/>
              <a:gd name="T17" fmla="*/ 0 h 44"/>
              <a:gd name="T18" fmla="*/ 4 w 4"/>
              <a:gd name="T19" fmla="*/ 6 h 44"/>
              <a:gd name="T20" fmla="*/ 0 w 4"/>
              <a:gd name="T21" fmla="*/ 6 h 44"/>
              <a:gd name="T22" fmla="*/ 0 w 4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4">
                <a:moveTo>
                  <a:pt x="0" y="44"/>
                </a:moveTo>
                <a:lnTo>
                  <a:pt x="0" y="12"/>
                </a:lnTo>
                <a:lnTo>
                  <a:pt x="4" y="12"/>
                </a:lnTo>
                <a:lnTo>
                  <a:pt x="4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333"/>
          <p:cNvSpPr/>
          <p:nvPr/>
        </p:nvSpPr>
        <p:spPr bwMode="auto">
          <a:xfrm>
            <a:off x="6242080" y="5020656"/>
            <a:ext cx="21670" cy="50564"/>
          </a:xfrm>
          <a:custGeom>
            <a:avLst/>
            <a:gdLst>
              <a:gd name="T0" fmla="*/ 47 w 47"/>
              <a:gd name="T1" fmla="*/ 105 h 109"/>
              <a:gd name="T2" fmla="*/ 44 w 47"/>
              <a:gd name="T3" fmla="*/ 106 h 109"/>
              <a:gd name="T4" fmla="*/ 40 w 47"/>
              <a:gd name="T5" fmla="*/ 107 h 109"/>
              <a:gd name="T6" fmla="*/ 34 w 47"/>
              <a:gd name="T7" fmla="*/ 109 h 109"/>
              <a:gd name="T8" fmla="*/ 28 w 47"/>
              <a:gd name="T9" fmla="*/ 109 h 109"/>
              <a:gd name="T10" fmla="*/ 22 w 47"/>
              <a:gd name="T11" fmla="*/ 108 h 109"/>
              <a:gd name="T12" fmla="*/ 16 w 47"/>
              <a:gd name="T13" fmla="*/ 106 h 109"/>
              <a:gd name="T14" fmla="*/ 12 w 47"/>
              <a:gd name="T15" fmla="*/ 101 h 109"/>
              <a:gd name="T16" fmla="*/ 11 w 47"/>
              <a:gd name="T17" fmla="*/ 94 h 109"/>
              <a:gd name="T18" fmla="*/ 11 w 47"/>
              <a:gd name="T19" fmla="*/ 36 h 109"/>
              <a:gd name="T20" fmla="*/ 0 w 47"/>
              <a:gd name="T21" fmla="*/ 36 h 109"/>
              <a:gd name="T22" fmla="*/ 0 w 47"/>
              <a:gd name="T23" fmla="*/ 27 h 109"/>
              <a:gd name="T24" fmla="*/ 11 w 47"/>
              <a:gd name="T25" fmla="*/ 27 h 109"/>
              <a:gd name="T26" fmla="*/ 11 w 47"/>
              <a:gd name="T27" fmla="*/ 0 h 109"/>
              <a:gd name="T28" fmla="*/ 22 w 47"/>
              <a:gd name="T29" fmla="*/ 0 h 109"/>
              <a:gd name="T30" fmla="*/ 22 w 47"/>
              <a:gd name="T31" fmla="*/ 27 h 109"/>
              <a:gd name="T32" fmla="*/ 40 w 47"/>
              <a:gd name="T33" fmla="*/ 27 h 109"/>
              <a:gd name="T34" fmla="*/ 40 w 47"/>
              <a:gd name="T35" fmla="*/ 36 h 109"/>
              <a:gd name="T36" fmla="*/ 22 w 47"/>
              <a:gd name="T37" fmla="*/ 36 h 109"/>
              <a:gd name="T38" fmla="*/ 22 w 47"/>
              <a:gd name="T39" fmla="*/ 91 h 109"/>
              <a:gd name="T40" fmla="*/ 25 w 47"/>
              <a:gd name="T41" fmla="*/ 97 h 109"/>
              <a:gd name="T42" fmla="*/ 31 w 47"/>
              <a:gd name="T43" fmla="*/ 100 h 109"/>
              <a:gd name="T44" fmla="*/ 39 w 47"/>
              <a:gd name="T45" fmla="*/ 98 h 109"/>
              <a:gd name="T46" fmla="*/ 44 w 47"/>
              <a:gd name="T47" fmla="*/ 96 h 109"/>
              <a:gd name="T48" fmla="*/ 47 w 47"/>
              <a:gd name="T49" fmla="*/ 10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09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1" y="107"/>
                  <a:pt x="40" y="107"/>
                </a:cubicBezTo>
                <a:cubicBezTo>
                  <a:pt x="38" y="108"/>
                  <a:pt x="36" y="108"/>
                  <a:pt x="34" y="109"/>
                </a:cubicBezTo>
                <a:cubicBezTo>
                  <a:pt x="32" y="109"/>
                  <a:pt x="30" y="109"/>
                  <a:pt x="28" y="109"/>
                </a:cubicBezTo>
                <a:cubicBezTo>
                  <a:pt x="26" y="109"/>
                  <a:pt x="24" y="109"/>
                  <a:pt x="22" y="108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3" y="103"/>
                  <a:pt x="12" y="101"/>
                </a:cubicBezTo>
                <a:cubicBezTo>
                  <a:pt x="11" y="99"/>
                  <a:pt x="11" y="96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7"/>
                </a:cubicBezTo>
                <a:cubicBezTo>
                  <a:pt x="27" y="99"/>
                  <a:pt x="29" y="100"/>
                  <a:pt x="31" y="100"/>
                </a:cubicBezTo>
                <a:cubicBezTo>
                  <a:pt x="34" y="100"/>
                  <a:pt x="37" y="99"/>
                  <a:pt x="39" y="98"/>
                </a:cubicBezTo>
                <a:cubicBezTo>
                  <a:pt x="42" y="97"/>
                  <a:pt x="43" y="96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34"/>
          <p:cNvSpPr>
            <a:spLocks noEditPoints="1"/>
          </p:cNvSpPr>
          <p:nvPr/>
        </p:nvSpPr>
        <p:spPr bwMode="auto">
          <a:xfrm>
            <a:off x="6285420" y="5032695"/>
            <a:ext cx="33709" cy="39729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8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7 w 72"/>
              <a:gd name="T19" fmla="*/ 35 h 84"/>
              <a:gd name="T20" fmla="*/ 58 w 72"/>
              <a:gd name="T21" fmla="*/ 38 h 84"/>
              <a:gd name="T22" fmla="*/ 58 w 72"/>
              <a:gd name="T23" fmla="*/ 31 h 84"/>
              <a:gd name="T24" fmla="*/ 52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7 h 84"/>
              <a:gd name="T32" fmla="*/ 5 w 72"/>
              <a:gd name="T33" fmla="*/ 10 h 84"/>
              <a:gd name="T34" fmla="*/ 36 w 72"/>
              <a:gd name="T35" fmla="*/ 0 h 84"/>
              <a:gd name="T36" fmla="*/ 60 w 72"/>
              <a:gd name="T37" fmla="*/ 8 h 84"/>
              <a:gd name="T38" fmla="*/ 69 w 72"/>
              <a:gd name="T39" fmla="*/ 32 h 84"/>
              <a:gd name="T40" fmla="*/ 69 w 72"/>
              <a:gd name="T41" fmla="*/ 69 h 84"/>
              <a:gd name="T42" fmla="*/ 72 w 72"/>
              <a:gd name="T43" fmla="*/ 73 h 84"/>
              <a:gd name="T44" fmla="*/ 72 w 72"/>
              <a:gd name="T45" fmla="*/ 82 h 84"/>
              <a:gd name="T46" fmla="*/ 68 w 72"/>
              <a:gd name="T47" fmla="*/ 83 h 84"/>
              <a:gd name="T48" fmla="*/ 62 w 72"/>
              <a:gd name="T49" fmla="*/ 81 h 84"/>
              <a:gd name="T50" fmla="*/ 60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5 w 72"/>
              <a:gd name="T61" fmla="*/ 73 h 84"/>
              <a:gd name="T62" fmla="*/ 55 w 72"/>
              <a:gd name="T63" fmla="*/ 65 h 84"/>
              <a:gd name="T64" fmla="*/ 57 w 72"/>
              <a:gd name="T65" fmla="*/ 61 h 84"/>
              <a:gd name="T66" fmla="*/ 58 w 72"/>
              <a:gd name="T67" fmla="*/ 58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2 w 72"/>
              <a:gd name="T79" fmla="*/ 65 h 84"/>
              <a:gd name="T80" fmla="*/ 16 w 72"/>
              <a:gd name="T81" fmla="*/ 71 h 84"/>
              <a:gd name="T82" fmla="*/ 22 w 72"/>
              <a:gd name="T83" fmla="*/ 74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20" y="83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4"/>
                  <a:pt x="3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2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7" y="35"/>
                </a:cubicBezTo>
                <a:cubicBezTo>
                  <a:pt x="51" y="36"/>
                  <a:pt x="55" y="37"/>
                  <a:pt x="58" y="38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4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2" y="73"/>
                </a:cubicBezTo>
                <a:cubicBezTo>
                  <a:pt x="72" y="82"/>
                  <a:pt x="72" y="82"/>
                  <a:pt x="72" y="82"/>
                </a:cubicBezTo>
                <a:cubicBezTo>
                  <a:pt x="71" y="83"/>
                  <a:pt x="69" y="83"/>
                  <a:pt x="68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6" y="74"/>
                  <a:pt x="51" y="78"/>
                  <a:pt x="45" y="80"/>
                </a:cubicBezTo>
                <a:cubicBezTo>
                  <a:pt x="40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1"/>
                </a:cubicBezTo>
                <a:cubicBezTo>
                  <a:pt x="58" y="60"/>
                  <a:pt x="58" y="59"/>
                  <a:pt x="58" y="58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1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0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7" y="72"/>
                  <a:pt x="19" y="74"/>
                  <a:pt x="22" y="74"/>
                </a:cubicBezTo>
                <a:cubicBezTo>
                  <a:pt x="24" y="75"/>
                  <a:pt x="27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335"/>
          <p:cNvSpPr/>
          <p:nvPr/>
        </p:nvSpPr>
        <p:spPr bwMode="auto">
          <a:xfrm>
            <a:off x="6328761" y="5032695"/>
            <a:ext cx="56584" cy="38525"/>
          </a:xfrm>
          <a:custGeom>
            <a:avLst/>
            <a:gdLst>
              <a:gd name="T0" fmla="*/ 120 w 120"/>
              <a:gd name="T1" fmla="*/ 82 h 82"/>
              <a:gd name="T2" fmla="*/ 110 w 120"/>
              <a:gd name="T3" fmla="*/ 82 h 82"/>
              <a:gd name="T4" fmla="*/ 110 w 120"/>
              <a:gd name="T5" fmla="*/ 37 h 82"/>
              <a:gd name="T6" fmla="*/ 105 w 120"/>
              <a:gd name="T7" fmla="*/ 16 h 82"/>
              <a:gd name="T8" fmla="*/ 92 w 120"/>
              <a:gd name="T9" fmla="*/ 9 h 82"/>
              <a:gd name="T10" fmla="*/ 83 w 120"/>
              <a:gd name="T11" fmla="*/ 11 h 82"/>
              <a:gd name="T12" fmla="*/ 75 w 120"/>
              <a:gd name="T13" fmla="*/ 16 h 82"/>
              <a:gd name="T14" fmla="*/ 69 w 120"/>
              <a:gd name="T15" fmla="*/ 23 h 82"/>
              <a:gd name="T16" fmla="*/ 65 w 120"/>
              <a:gd name="T17" fmla="*/ 33 h 82"/>
              <a:gd name="T18" fmla="*/ 65 w 120"/>
              <a:gd name="T19" fmla="*/ 82 h 82"/>
              <a:gd name="T20" fmla="*/ 55 w 120"/>
              <a:gd name="T21" fmla="*/ 82 h 82"/>
              <a:gd name="T22" fmla="*/ 55 w 120"/>
              <a:gd name="T23" fmla="*/ 37 h 82"/>
              <a:gd name="T24" fmla="*/ 50 w 120"/>
              <a:gd name="T25" fmla="*/ 16 h 82"/>
              <a:gd name="T26" fmla="*/ 37 w 120"/>
              <a:gd name="T27" fmla="*/ 9 h 82"/>
              <a:gd name="T28" fmla="*/ 20 w 120"/>
              <a:gd name="T29" fmla="*/ 16 h 82"/>
              <a:gd name="T30" fmla="*/ 10 w 120"/>
              <a:gd name="T31" fmla="*/ 33 h 82"/>
              <a:gd name="T32" fmla="*/ 10 w 120"/>
              <a:gd name="T33" fmla="*/ 82 h 82"/>
              <a:gd name="T34" fmla="*/ 0 w 120"/>
              <a:gd name="T35" fmla="*/ 82 h 82"/>
              <a:gd name="T36" fmla="*/ 0 w 120"/>
              <a:gd name="T37" fmla="*/ 1 h 82"/>
              <a:gd name="T38" fmla="*/ 9 w 120"/>
              <a:gd name="T39" fmla="*/ 1 h 82"/>
              <a:gd name="T40" fmla="*/ 9 w 120"/>
              <a:gd name="T41" fmla="*/ 20 h 82"/>
              <a:gd name="T42" fmla="*/ 22 w 120"/>
              <a:gd name="T43" fmla="*/ 5 h 82"/>
              <a:gd name="T44" fmla="*/ 40 w 120"/>
              <a:gd name="T45" fmla="*/ 0 h 82"/>
              <a:gd name="T46" fmla="*/ 57 w 120"/>
              <a:gd name="T47" fmla="*/ 6 h 82"/>
              <a:gd name="T48" fmla="*/ 64 w 120"/>
              <a:gd name="T49" fmla="*/ 21 h 82"/>
              <a:gd name="T50" fmla="*/ 96 w 120"/>
              <a:gd name="T51" fmla="*/ 0 h 82"/>
              <a:gd name="T52" fmla="*/ 107 w 120"/>
              <a:gd name="T53" fmla="*/ 2 h 82"/>
              <a:gd name="T54" fmla="*/ 115 w 120"/>
              <a:gd name="T55" fmla="*/ 9 h 82"/>
              <a:gd name="T56" fmla="*/ 119 w 120"/>
              <a:gd name="T57" fmla="*/ 20 h 82"/>
              <a:gd name="T58" fmla="*/ 120 w 120"/>
              <a:gd name="T59" fmla="*/ 35 h 82"/>
              <a:gd name="T60" fmla="*/ 120 w 120"/>
              <a:gd name="T6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82">
                <a:moveTo>
                  <a:pt x="120" y="82"/>
                </a:moveTo>
                <a:cubicBezTo>
                  <a:pt x="110" y="82"/>
                  <a:pt x="110" y="82"/>
                  <a:pt x="110" y="82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0" y="28"/>
                  <a:pt x="108" y="21"/>
                  <a:pt x="105" y="16"/>
                </a:cubicBezTo>
                <a:cubicBezTo>
                  <a:pt x="102" y="12"/>
                  <a:pt x="98" y="9"/>
                  <a:pt x="92" y="9"/>
                </a:cubicBezTo>
                <a:cubicBezTo>
                  <a:pt x="89" y="9"/>
                  <a:pt x="86" y="10"/>
                  <a:pt x="83" y="11"/>
                </a:cubicBezTo>
                <a:cubicBezTo>
                  <a:pt x="80" y="12"/>
                  <a:pt x="78" y="14"/>
                  <a:pt x="75" y="16"/>
                </a:cubicBezTo>
                <a:cubicBezTo>
                  <a:pt x="73" y="18"/>
                  <a:pt x="71" y="21"/>
                  <a:pt x="69" y="23"/>
                </a:cubicBezTo>
                <a:cubicBezTo>
                  <a:pt x="67" y="26"/>
                  <a:pt x="66" y="29"/>
                  <a:pt x="65" y="33"/>
                </a:cubicBezTo>
                <a:cubicBezTo>
                  <a:pt x="65" y="82"/>
                  <a:pt x="65" y="82"/>
                  <a:pt x="65" y="82"/>
                </a:cubicBezTo>
                <a:cubicBezTo>
                  <a:pt x="55" y="82"/>
                  <a:pt x="55" y="82"/>
                  <a:pt x="55" y="82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27"/>
                  <a:pt x="53" y="20"/>
                  <a:pt x="50" y="16"/>
                </a:cubicBezTo>
                <a:cubicBezTo>
                  <a:pt x="47" y="12"/>
                  <a:pt x="43" y="9"/>
                  <a:pt x="37" y="9"/>
                </a:cubicBezTo>
                <a:cubicBezTo>
                  <a:pt x="31" y="9"/>
                  <a:pt x="25" y="12"/>
                  <a:pt x="20" y="16"/>
                </a:cubicBezTo>
                <a:cubicBezTo>
                  <a:pt x="16" y="20"/>
                  <a:pt x="12" y="26"/>
                  <a:pt x="10" y="33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2" y="13"/>
                  <a:pt x="17" y="9"/>
                  <a:pt x="22" y="5"/>
                </a:cubicBezTo>
                <a:cubicBezTo>
                  <a:pt x="28" y="2"/>
                  <a:pt x="34" y="0"/>
                  <a:pt x="40" y="0"/>
                </a:cubicBezTo>
                <a:cubicBezTo>
                  <a:pt x="47" y="0"/>
                  <a:pt x="53" y="2"/>
                  <a:pt x="57" y="6"/>
                </a:cubicBezTo>
                <a:cubicBezTo>
                  <a:pt x="61" y="9"/>
                  <a:pt x="63" y="14"/>
                  <a:pt x="64" y="21"/>
                </a:cubicBezTo>
                <a:cubicBezTo>
                  <a:pt x="72" y="7"/>
                  <a:pt x="82" y="0"/>
                  <a:pt x="96" y="0"/>
                </a:cubicBezTo>
                <a:cubicBezTo>
                  <a:pt x="100" y="0"/>
                  <a:pt x="104" y="1"/>
                  <a:pt x="107" y="2"/>
                </a:cubicBezTo>
                <a:cubicBezTo>
                  <a:pt x="110" y="4"/>
                  <a:pt x="113" y="6"/>
                  <a:pt x="115" y="9"/>
                </a:cubicBezTo>
                <a:cubicBezTo>
                  <a:pt x="117" y="12"/>
                  <a:pt x="118" y="16"/>
                  <a:pt x="119" y="20"/>
                </a:cubicBezTo>
                <a:cubicBezTo>
                  <a:pt x="120" y="25"/>
                  <a:pt x="120" y="30"/>
                  <a:pt x="120" y="35"/>
                </a:cubicBezTo>
                <a:cubicBezTo>
                  <a:pt x="120" y="82"/>
                  <a:pt x="120" y="82"/>
                  <a:pt x="120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336"/>
          <p:cNvSpPr>
            <a:spLocks noEditPoints="1"/>
          </p:cNvSpPr>
          <p:nvPr/>
        </p:nvSpPr>
        <p:spPr bwMode="auto">
          <a:xfrm>
            <a:off x="6392568" y="5032695"/>
            <a:ext cx="38525" cy="39729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1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5 h 84"/>
              <a:gd name="T12" fmla="*/ 12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5" y="81"/>
                </a:cubicBezTo>
                <a:cubicBezTo>
                  <a:pt x="20" y="78"/>
                  <a:pt x="15" y="75"/>
                  <a:pt x="12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2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8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8" y="74"/>
                  <a:pt x="65" y="76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5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337"/>
          <p:cNvSpPr/>
          <p:nvPr/>
        </p:nvSpPr>
        <p:spPr bwMode="auto">
          <a:xfrm>
            <a:off x="6434705" y="5020656"/>
            <a:ext cx="21670" cy="50564"/>
          </a:xfrm>
          <a:custGeom>
            <a:avLst/>
            <a:gdLst>
              <a:gd name="T0" fmla="*/ 47 w 47"/>
              <a:gd name="T1" fmla="*/ 105 h 109"/>
              <a:gd name="T2" fmla="*/ 44 w 47"/>
              <a:gd name="T3" fmla="*/ 106 h 109"/>
              <a:gd name="T4" fmla="*/ 40 w 47"/>
              <a:gd name="T5" fmla="*/ 107 h 109"/>
              <a:gd name="T6" fmla="*/ 34 w 47"/>
              <a:gd name="T7" fmla="*/ 109 h 109"/>
              <a:gd name="T8" fmla="*/ 28 w 47"/>
              <a:gd name="T9" fmla="*/ 109 h 109"/>
              <a:gd name="T10" fmla="*/ 22 w 47"/>
              <a:gd name="T11" fmla="*/ 108 h 109"/>
              <a:gd name="T12" fmla="*/ 16 w 47"/>
              <a:gd name="T13" fmla="*/ 106 h 109"/>
              <a:gd name="T14" fmla="*/ 13 w 47"/>
              <a:gd name="T15" fmla="*/ 101 h 109"/>
              <a:gd name="T16" fmla="*/ 11 w 47"/>
              <a:gd name="T17" fmla="*/ 94 h 109"/>
              <a:gd name="T18" fmla="*/ 11 w 47"/>
              <a:gd name="T19" fmla="*/ 36 h 109"/>
              <a:gd name="T20" fmla="*/ 0 w 47"/>
              <a:gd name="T21" fmla="*/ 36 h 109"/>
              <a:gd name="T22" fmla="*/ 0 w 47"/>
              <a:gd name="T23" fmla="*/ 27 h 109"/>
              <a:gd name="T24" fmla="*/ 11 w 47"/>
              <a:gd name="T25" fmla="*/ 27 h 109"/>
              <a:gd name="T26" fmla="*/ 11 w 47"/>
              <a:gd name="T27" fmla="*/ 0 h 109"/>
              <a:gd name="T28" fmla="*/ 22 w 47"/>
              <a:gd name="T29" fmla="*/ 0 h 109"/>
              <a:gd name="T30" fmla="*/ 22 w 47"/>
              <a:gd name="T31" fmla="*/ 27 h 109"/>
              <a:gd name="T32" fmla="*/ 40 w 47"/>
              <a:gd name="T33" fmla="*/ 27 h 109"/>
              <a:gd name="T34" fmla="*/ 40 w 47"/>
              <a:gd name="T35" fmla="*/ 36 h 109"/>
              <a:gd name="T36" fmla="*/ 22 w 47"/>
              <a:gd name="T37" fmla="*/ 36 h 109"/>
              <a:gd name="T38" fmla="*/ 22 w 47"/>
              <a:gd name="T39" fmla="*/ 91 h 109"/>
              <a:gd name="T40" fmla="*/ 25 w 47"/>
              <a:gd name="T41" fmla="*/ 97 h 109"/>
              <a:gd name="T42" fmla="*/ 31 w 47"/>
              <a:gd name="T43" fmla="*/ 100 h 109"/>
              <a:gd name="T44" fmla="*/ 39 w 47"/>
              <a:gd name="T45" fmla="*/ 98 h 109"/>
              <a:gd name="T46" fmla="*/ 44 w 47"/>
              <a:gd name="T47" fmla="*/ 96 h 109"/>
              <a:gd name="T48" fmla="*/ 47 w 47"/>
              <a:gd name="T49" fmla="*/ 10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09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1" y="107"/>
                  <a:pt x="40" y="107"/>
                </a:cubicBezTo>
                <a:cubicBezTo>
                  <a:pt x="38" y="108"/>
                  <a:pt x="36" y="108"/>
                  <a:pt x="34" y="109"/>
                </a:cubicBezTo>
                <a:cubicBezTo>
                  <a:pt x="32" y="109"/>
                  <a:pt x="30" y="109"/>
                  <a:pt x="28" y="109"/>
                </a:cubicBezTo>
                <a:cubicBezTo>
                  <a:pt x="26" y="109"/>
                  <a:pt x="24" y="109"/>
                  <a:pt x="22" y="108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3" y="103"/>
                  <a:pt x="13" y="101"/>
                </a:cubicBezTo>
                <a:cubicBezTo>
                  <a:pt x="12" y="99"/>
                  <a:pt x="11" y="96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7"/>
                </a:cubicBezTo>
                <a:cubicBezTo>
                  <a:pt x="27" y="99"/>
                  <a:pt x="29" y="100"/>
                  <a:pt x="31" y="100"/>
                </a:cubicBezTo>
                <a:cubicBezTo>
                  <a:pt x="35" y="100"/>
                  <a:pt x="37" y="99"/>
                  <a:pt x="39" y="98"/>
                </a:cubicBezTo>
                <a:cubicBezTo>
                  <a:pt x="42" y="97"/>
                  <a:pt x="43" y="96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338"/>
          <p:cNvSpPr/>
          <p:nvPr/>
        </p:nvSpPr>
        <p:spPr bwMode="auto">
          <a:xfrm>
            <a:off x="5909802" y="5118172"/>
            <a:ext cx="34914" cy="39729"/>
          </a:xfrm>
          <a:custGeom>
            <a:avLst/>
            <a:gdLst>
              <a:gd name="T0" fmla="*/ 0 w 75"/>
              <a:gd name="T1" fmla="*/ 42 h 84"/>
              <a:gd name="T2" fmla="*/ 3 w 75"/>
              <a:gd name="T3" fmla="*/ 25 h 84"/>
              <a:gd name="T4" fmla="*/ 12 w 75"/>
              <a:gd name="T5" fmla="*/ 12 h 84"/>
              <a:gd name="T6" fmla="*/ 25 w 75"/>
              <a:gd name="T7" fmla="*/ 3 h 84"/>
              <a:gd name="T8" fmla="*/ 41 w 75"/>
              <a:gd name="T9" fmla="*/ 0 h 84"/>
              <a:gd name="T10" fmla="*/ 61 w 75"/>
              <a:gd name="T11" fmla="*/ 5 h 84"/>
              <a:gd name="T12" fmla="*/ 74 w 75"/>
              <a:gd name="T13" fmla="*/ 19 h 84"/>
              <a:gd name="T14" fmla="*/ 64 w 75"/>
              <a:gd name="T15" fmla="*/ 22 h 84"/>
              <a:gd name="T16" fmla="*/ 54 w 75"/>
              <a:gd name="T17" fmla="*/ 13 h 84"/>
              <a:gd name="T18" fmla="*/ 41 w 75"/>
              <a:gd name="T19" fmla="*/ 9 h 84"/>
              <a:gd name="T20" fmla="*/ 29 w 75"/>
              <a:gd name="T21" fmla="*/ 12 h 84"/>
              <a:gd name="T22" fmla="*/ 20 w 75"/>
              <a:gd name="T23" fmla="*/ 18 h 84"/>
              <a:gd name="T24" fmla="*/ 13 w 75"/>
              <a:gd name="T25" fmla="*/ 29 h 84"/>
              <a:gd name="T26" fmla="*/ 11 w 75"/>
              <a:gd name="T27" fmla="*/ 42 h 84"/>
              <a:gd name="T28" fmla="*/ 13 w 75"/>
              <a:gd name="T29" fmla="*/ 55 h 84"/>
              <a:gd name="T30" fmla="*/ 20 w 75"/>
              <a:gd name="T31" fmla="*/ 65 h 84"/>
              <a:gd name="T32" fmla="*/ 29 w 75"/>
              <a:gd name="T33" fmla="*/ 72 h 84"/>
              <a:gd name="T34" fmla="*/ 41 w 75"/>
              <a:gd name="T35" fmla="*/ 75 h 84"/>
              <a:gd name="T36" fmla="*/ 48 w 75"/>
              <a:gd name="T37" fmla="*/ 74 h 84"/>
              <a:gd name="T38" fmla="*/ 56 w 75"/>
              <a:gd name="T39" fmla="*/ 71 h 84"/>
              <a:gd name="T40" fmla="*/ 61 w 75"/>
              <a:gd name="T41" fmla="*/ 66 h 84"/>
              <a:gd name="T42" fmla="*/ 64 w 75"/>
              <a:gd name="T43" fmla="*/ 61 h 84"/>
              <a:gd name="T44" fmla="*/ 75 w 75"/>
              <a:gd name="T45" fmla="*/ 64 h 84"/>
              <a:gd name="T46" fmla="*/ 70 w 75"/>
              <a:gd name="T47" fmla="*/ 72 h 84"/>
              <a:gd name="T48" fmla="*/ 62 w 75"/>
              <a:gd name="T49" fmla="*/ 78 h 84"/>
              <a:gd name="T50" fmla="*/ 52 w 75"/>
              <a:gd name="T51" fmla="*/ 83 h 84"/>
              <a:gd name="T52" fmla="*/ 41 w 75"/>
              <a:gd name="T53" fmla="*/ 84 h 84"/>
              <a:gd name="T54" fmla="*/ 25 w 75"/>
              <a:gd name="T55" fmla="*/ 81 h 84"/>
              <a:gd name="T56" fmla="*/ 12 w 75"/>
              <a:gd name="T57" fmla="*/ 71 h 84"/>
              <a:gd name="T58" fmla="*/ 3 w 75"/>
              <a:gd name="T59" fmla="*/ 58 h 84"/>
              <a:gd name="T60" fmla="*/ 0 w 75"/>
              <a:gd name="T61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" h="84">
                <a:moveTo>
                  <a:pt x="0" y="42"/>
                </a:move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2" y="12"/>
                </a:cubicBezTo>
                <a:cubicBezTo>
                  <a:pt x="15" y="8"/>
                  <a:pt x="20" y="5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9" y="0"/>
                  <a:pt x="55" y="2"/>
                  <a:pt x="61" y="5"/>
                </a:cubicBezTo>
                <a:cubicBezTo>
                  <a:pt x="67" y="9"/>
                  <a:pt x="71" y="13"/>
                  <a:pt x="74" y="19"/>
                </a:cubicBezTo>
                <a:cubicBezTo>
                  <a:pt x="64" y="22"/>
                  <a:pt x="64" y="22"/>
                  <a:pt x="64" y="22"/>
                </a:cubicBezTo>
                <a:cubicBezTo>
                  <a:pt x="62" y="18"/>
                  <a:pt x="58" y="15"/>
                  <a:pt x="54" y="13"/>
                </a:cubicBezTo>
                <a:cubicBezTo>
                  <a:pt x="50" y="10"/>
                  <a:pt x="46" y="9"/>
                  <a:pt x="41" y="9"/>
                </a:cubicBezTo>
                <a:cubicBezTo>
                  <a:pt x="36" y="9"/>
                  <a:pt x="33" y="10"/>
                  <a:pt x="29" y="12"/>
                </a:cubicBezTo>
                <a:cubicBezTo>
                  <a:pt x="25" y="13"/>
                  <a:pt x="22" y="16"/>
                  <a:pt x="20" y="18"/>
                </a:cubicBezTo>
                <a:cubicBezTo>
                  <a:pt x="17" y="21"/>
                  <a:pt x="15" y="25"/>
                  <a:pt x="13" y="29"/>
                </a:cubicBezTo>
                <a:cubicBezTo>
                  <a:pt x="12" y="33"/>
                  <a:pt x="11" y="37"/>
                  <a:pt x="11" y="42"/>
                </a:cubicBezTo>
                <a:cubicBezTo>
                  <a:pt x="11" y="46"/>
                  <a:pt x="12" y="50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3" y="68"/>
                  <a:pt x="26" y="70"/>
                  <a:pt x="29" y="72"/>
                </a:cubicBezTo>
                <a:cubicBezTo>
                  <a:pt x="33" y="74"/>
                  <a:pt x="37" y="75"/>
                  <a:pt x="41" y="75"/>
                </a:cubicBezTo>
                <a:cubicBezTo>
                  <a:pt x="43" y="75"/>
                  <a:pt x="46" y="74"/>
                  <a:pt x="48" y="74"/>
                </a:cubicBezTo>
                <a:cubicBezTo>
                  <a:pt x="51" y="73"/>
                  <a:pt x="53" y="72"/>
                  <a:pt x="56" y="71"/>
                </a:cubicBezTo>
                <a:cubicBezTo>
                  <a:pt x="58" y="69"/>
                  <a:pt x="60" y="68"/>
                  <a:pt x="61" y="66"/>
                </a:cubicBezTo>
                <a:cubicBezTo>
                  <a:pt x="63" y="64"/>
                  <a:pt x="64" y="63"/>
                  <a:pt x="64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69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ubicBezTo>
                  <a:pt x="35" y="84"/>
                  <a:pt x="30" y="83"/>
                  <a:pt x="25" y="81"/>
                </a:cubicBezTo>
                <a:cubicBezTo>
                  <a:pt x="20" y="78"/>
                  <a:pt x="16" y="75"/>
                  <a:pt x="12" y="71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339"/>
          <p:cNvSpPr>
            <a:spLocks noEditPoints="1"/>
          </p:cNvSpPr>
          <p:nvPr/>
        </p:nvSpPr>
        <p:spPr bwMode="auto">
          <a:xfrm>
            <a:off x="5949530" y="5118172"/>
            <a:ext cx="37321" cy="39729"/>
          </a:xfrm>
          <a:custGeom>
            <a:avLst/>
            <a:gdLst>
              <a:gd name="T0" fmla="*/ 40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78 w 81"/>
              <a:gd name="T27" fmla="*/ 58 h 84"/>
              <a:gd name="T28" fmla="*/ 69 w 81"/>
              <a:gd name="T29" fmla="*/ 72 h 84"/>
              <a:gd name="T30" fmla="*/ 57 w 81"/>
              <a:gd name="T31" fmla="*/ 81 h 84"/>
              <a:gd name="T32" fmla="*/ 40 w 81"/>
              <a:gd name="T33" fmla="*/ 84 h 84"/>
              <a:gd name="T34" fmla="*/ 11 w 81"/>
              <a:gd name="T35" fmla="*/ 42 h 84"/>
              <a:gd name="T36" fmla="*/ 13 w 81"/>
              <a:gd name="T37" fmla="*/ 55 h 84"/>
              <a:gd name="T38" fmla="*/ 20 w 81"/>
              <a:gd name="T39" fmla="*/ 65 h 84"/>
              <a:gd name="T40" fmla="*/ 29 w 81"/>
              <a:gd name="T41" fmla="*/ 72 h 84"/>
              <a:gd name="T42" fmla="*/ 40 w 81"/>
              <a:gd name="T43" fmla="*/ 75 h 84"/>
              <a:gd name="T44" fmla="*/ 52 w 81"/>
              <a:gd name="T45" fmla="*/ 72 h 84"/>
              <a:gd name="T46" fmla="*/ 61 w 81"/>
              <a:gd name="T47" fmla="*/ 65 h 84"/>
              <a:gd name="T48" fmla="*/ 68 w 81"/>
              <a:gd name="T49" fmla="*/ 55 h 84"/>
              <a:gd name="T50" fmla="*/ 70 w 81"/>
              <a:gd name="T51" fmla="*/ 42 h 84"/>
              <a:gd name="T52" fmla="*/ 68 w 81"/>
              <a:gd name="T53" fmla="*/ 29 h 84"/>
              <a:gd name="T54" fmla="*/ 61 w 81"/>
              <a:gd name="T55" fmla="*/ 19 h 84"/>
              <a:gd name="T56" fmla="*/ 52 w 81"/>
              <a:gd name="T57" fmla="*/ 12 h 84"/>
              <a:gd name="T58" fmla="*/ 40 w 81"/>
              <a:gd name="T59" fmla="*/ 9 h 84"/>
              <a:gd name="T60" fmla="*/ 29 w 81"/>
              <a:gd name="T61" fmla="*/ 12 h 84"/>
              <a:gd name="T62" fmla="*/ 20 w 81"/>
              <a:gd name="T63" fmla="*/ 19 h 84"/>
              <a:gd name="T64" fmla="*/ 13 w 81"/>
              <a:gd name="T65" fmla="*/ 29 h 84"/>
              <a:gd name="T66" fmla="*/ 11 w 81"/>
              <a:gd name="T67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8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1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8"/>
                  <a:pt x="80" y="53"/>
                  <a:pt x="78" y="58"/>
                </a:cubicBezTo>
                <a:cubicBezTo>
                  <a:pt x="76" y="63"/>
                  <a:pt x="73" y="68"/>
                  <a:pt x="69" y="72"/>
                </a:cubicBezTo>
                <a:cubicBezTo>
                  <a:pt x="66" y="75"/>
                  <a:pt x="62" y="78"/>
                  <a:pt x="57" y="81"/>
                </a:cubicBezTo>
                <a:cubicBezTo>
                  <a:pt x="52" y="83"/>
                  <a:pt x="46" y="84"/>
                  <a:pt x="40" y="84"/>
                </a:cubicBezTo>
                <a:close/>
                <a:moveTo>
                  <a:pt x="11" y="42"/>
                </a:moveTo>
                <a:cubicBezTo>
                  <a:pt x="11" y="47"/>
                  <a:pt x="12" y="51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2" y="68"/>
                  <a:pt x="25" y="71"/>
                  <a:pt x="29" y="72"/>
                </a:cubicBezTo>
                <a:cubicBezTo>
                  <a:pt x="33" y="74"/>
                  <a:pt x="36" y="75"/>
                  <a:pt x="40" y="75"/>
                </a:cubicBezTo>
                <a:cubicBezTo>
                  <a:pt x="44" y="75"/>
                  <a:pt x="48" y="74"/>
                  <a:pt x="52" y="72"/>
                </a:cubicBezTo>
                <a:cubicBezTo>
                  <a:pt x="55" y="70"/>
                  <a:pt x="59" y="68"/>
                  <a:pt x="61" y="65"/>
                </a:cubicBezTo>
                <a:cubicBezTo>
                  <a:pt x="64" y="62"/>
                  <a:pt x="66" y="59"/>
                  <a:pt x="68" y="55"/>
                </a:cubicBezTo>
                <a:cubicBezTo>
                  <a:pt x="69" y="51"/>
                  <a:pt x="70" y="47"/>
                  <a:pt x="70" y="42"/>
                </a:cubicBezTo>
                <a:cubicBezTo>
                  <a:pt x="70" y="37"/>
                  <a:pt x="69" y="33"/>
                  <a:pt x="68" y="29"/>
                </a:cubicBezTo>
                <a:cubicBezTo>
                  <a:pt x="66" y="25"/>
                  <a:pt x="64" y="22"/>
                  <a:pt x="61" y="19"/>
                </a:cubicBezTo>
                <a:cubicBezTo>
                  <a:pt x="59" y="16"/>
                  <a:pt x="55" y="13"/>
                  <a:pt x="52" y="12"/>
                </a:cubicBezTo>
                <a:cubicBezTo>
                  <a:pt x="48" y="10"/>
                  <a:pt x="44" y="9"/>
                  <a:pt x="40" y="9"/>
                </a:cubicBezTo>
                <a:cubicBezTo>
                  <a:pt x="36" y="9"/>
                  <a:pt x="33" y="10"/>
                  <a:pt x="29" y="12"/>
                </a:cubicBezTo>
                <a:cubicBezTo>
                  <a:pt x="25" y="13"/>
                  <a:pt x="22" y="16"/>
                  <a:pt x="20" y="19"/>
                </a:cubicBezTo>
                <a:cubicBezTo>
                  <a:pt x="17" y="22"/>
                  <a:pt x="15" y="25"/>
                  <a:pt x="13" y="29"/>
                </a:cubicBezTo>
                <a:cubicBezTo>
                  <a:pt x="12" y="33"/>
                  <a:pt x="11" y="38"/>
                  <a:pt x="1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340"/>
          <p:cNvSpPr/>
          <p:nvPr/>
        </p:nvSpPr>
        <p:spPr bwMode="auto">
          <a:xfrm>
            <a:off x="5995279" y="5118172"/>
            <a:ext cx="32506" cy="38525"/>
          </a:xfrm>
          <a:custGeom>
            <a:avLst/>
            <a:gdLst>
              <a:gd name="T0" fmla="*/ 68 w 68"/>
              <a:gd name="T1" fmla="*/ 82 h 82"/>
              <a:gd name="T2" fmla="*/ 57 w 68"/>
              <a:gd name="T3" fmla="*/ 82 h 82"/>
              <a:gd name="T4" fmla="*/ 57 w 68"/>
              <a:gd name="T5" fmla="*/ 37 h 82"/>
              <a:gd name="T6" fmla="*/ 53 w 68"/>
              <a:gd name="T7" fmla="*/ 16 h 82"/>
              <a:gd name="T8" fmla="*/ 40 w 68"/>
              <a:gd name="T9" fmla="*/ 10 h 82"/>
              <a:gd name="T10" fmla="*/ 30 w 68"/>
              <a:gd name="T11" fmla="*/ 11 h 82"/>
              <a:gd name="T12" fmla="*/ 22 w 68"/>
              <a:gd name="T13" fmla="*/ 16 h 82"/>
              <a:gd name="T14" fmla="*/ 15 w 68"/>
              <a:gd name="T15" fmla="*/ 23 h 82"/>
              <a:gd name="T16" fmla="*/ 10 w 68"/>
              <a:gd name="T17" fmla="*/ 33 h 82"/>
              <a:gd name="T18" fmla="*/ 10 w 68"/>
              <a:gd name="T19" fmla="*/ 82 h 82"/>
              <a:gd name="T20" fmla="*/ 0 w 68"/>
              <a:gd name="T21" fmla="*/ 82 h 82"/>
              <a:gd name="T22" fmla="*/ 0 w 68"/>
              <a:gd name="T23" fmla="*/ 1 h 82"/>
              <a:gd name="T24" fmla="*/ 9 w 68"/>
              <a:gd name="T25" fmla="*/ 1 h 82"/>
              <a:gd name="T26" fmla="*/ 9 w 68"/>
              <a:gd name="T27" fmla="*/ 20 h 82"/>
              <a:gd name="T28" fmla="*/ 23 w 68"/>
              <a:gd name="T29" fmla="*/ 5 h 82"/>
              <a:gd name="T30" fmla="*/ 44 w 68"/>
              <a:gd name="T31" fmla="*/ 0 h 82"/>
              <a:gd name="T32" fmla="*/ 55 w 68"/>
              <a:gd name="T33" fmla="*/ 2 h 82"/>
              <a:gd name="T34" fmla="*/ 62 w 68"/>
              <a:gd name="T35" fmla="*/ 9 h 82"/>
              <a:gd name="T36" fmla="*/ 67 w 68"/>
              <a:gd name="T37" fmla="*/ 20 h 82"/>
              <a:gd name="T38" fmla="*/ 68 w 68"/>
              <a:gd name="T39" fmla="*/ 35 h 82"/>
              <a:gd name="T40" fmla="*/ 68 w 68"/>
              <a:gd name="T4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2">
                <a:moveTo>
                  <a:pt x="68" y="82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27"/>
                  <a:pt x="56" y="20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0" y="11"/>
                </a:cubicBezTo>
                <a:cubicBezTo>
                  <a:pt x="27" y="12"/>
                  <a:pt x="24" y="14"/>
                  <a:pt x="22" y="16"/>
                </a:cubicBezTo>
                <a:cubicBezTo>
                  <a:pt x="19" y="18"/>
                  <a:pt x="17" y="21"/>
                  <a:pt x="15" y="23"/>
                </a:cubicBezTo>
                <a:cubicBezTo>
                  <a:pt x="13" y="26"/>
                  <a:pt x="11" y="29"/>
                  <a:pt x="10" y="33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7" y="9"/>
                  <a:pt x="23" y="5"/>
                </a:cubicBezTo>
                <a:cubicBezTo>
                  <a:pt x="30" y="2"/>
                  <a:pt x="36" y="0"/>
                  <a:pt x="44" y="0"/>
                </a:cubicBezTo>
                <a:cubicBezTo>
                  <a:pt x="48" y="0"/>
                  <a:pt x="52" y="1"/>
                  <a:pt x="55" y="2"/>
                </a:cubicBezTo>
                <a:cubicBezTo>
                  <a:pt x="58" y="4"/>
                  <a:pt x="61" y="6"/>
                  <a:pt x="62" y="9"/>
                </a:cubicBezTo>
                <a:cubicBezTo>
                  <a:pt x="64" y="12"/>
                  <a:pt x="66" y="16"/>
                  <a:pt x="67" y="20"/>
                </a:cubicBezTo>
                <a:cubicBezTo>
                  <a:pt x="67" y="25"/>
                  <a:pt x="68" y="30"/>
                  <a:pt x="68" y="35"/>
                </a:cubicBezTo>
                <a:cubicBezTo>
                  <a:pt x="68" y="82"/>
                  <a:pt x="68" y="82"/>
                  <a:pt x="68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341"/>
          <p:cNvSpPr/>
          <p:nvPr/>
        </p:nvSpPr>
        <p:spPr bwMode="auto">
          <a:xfrm>
            <a:off x="6033804" y="5119376"/>
            <a:ext cx="36117" cy="37321"/>
          </a:xfrm>
          <a:custGeom>
            <a:avLst/>
            <a:gdLst>
              <a:gd name="T0" fmla="*/ 12 w 30"/>
              <a:gd name="T1" fmla="*/ 31 h 31"/>
              <a:gd name="T2" fmla="*/ 0 w 30"/>
              <a:gd name="T3" fmla="*/ 0 h 31"/>
              <a:gd name="T4" fmla="*/ 4 w 30"/>
              <a:gd name="T5" fmla="*/ 0 h 31"/>
              <a:gd name="T6" fmla="*/ 15 w 30"/>
              <a:gd name="T7" fmla="*/ 28 h 31"/>
              <a:gd name="T8" fmla="*/ 26 w 30"/>
              <a:gd name="T9" fmla="*/ 0 h 31"/>
              <a:gd name="T10" fmla="*/ 30 w 30"/>
              <a:gd name="T11" fmla="*/ 0 h 31"/>
              <a:gd name="T12" fmla="*/ 17 w 30"/>
              <a:gd name="T13" fmla="*/ 31 h 31"/>
              <a:gd name="T14" fmla="*/ 12 w 30"/>
              <a:gd name="T15" fmla="*/ 31 h 31"/>
              <a:gd name="T16" fmla="*/ 12 w 30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12" y="31"/>
                </a:moveTo>
                <a:lnTo>
                  <a:pt x="0" y="0"/>
                </a:lnTo>
                <a:lnTo>
                  <a:pt x="4" y="0"/>
                </a:lnTo>
                <a:lnTo>
                  <a:pt x="15" y="28"/>
                </a:lnTo>
                <a:lnTo>
                  <a:pt x="26" y="0"/>
                </a:lnTo>
                <a:lnTo>
                  <a:pt x="30" y="0"/>
                </a:lnTo>
                <a:lnTo>
                  <a:pt x="17" y="31"/>
                </a:lnTo>
                <a:lnTo>
                  <a:pt x="12" y="31"/>
                </a:lnTo>
                <a:lnTo>
                  <a:pt x="12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342"/>
          <p:cNvSpPr>
            <a:spLocks noEditPoints="1"/>
          </p:cNvSpPr>
          <p:nvPr/>
        </p:nvSpPr>
        <p:spPr bwMode="auto">
          <a:xfrm>
            <a:off x="6072329" y="5118172"/>
            <a:ext cx="33709" cy="39729"/>
          </a:xfrm>
          <a:custGeom>
            <a:avLst/>
            <a:gdLst>
              <a:gd name="T0" fmla="*/ 27 w 73"/>
              <a:gd name="T1" fmla="*/ 84 h 84"/>
              <a:gd name="T2" fmla="*/ 16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0 w 73"/>
              <a:gd name="T15" fmla="*/ 36 h 84"/>
              <a:gd name="T16" fmla="*/ 34 w 73"/>
              <a:gd name="T17" fmla="*/ 34 h 84"/>
              <a:gd name="T18" fmla="*/ 47 w 73"/>
              <a:gd name="T19" fmla="*/ 35 h 84"/>
              <a:gd name="T20" fmla="*/ 58 w 73"/>
              <a:gd name="T21" fmla="*/ 38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2 w 73"/>
              <a:gd name="T29" fmla="*/ 10 h 84"/>
              <a:gd name="T30" fmla="*/ 9 w 73"/>
              <a:gd name="T31" fmla="*/ 17 h 84"/>
              <a:gd name="T32" fmla="*/ 5 w 73"/>
              <a:gd name="T33" fmla="*/ 10 h 84"/>
              <a:gd name="T34" fmla="*/ 36 w 73"/>
              <a:gd name="T35" fmla="*/ 0 h 84"/>
              <a:gd name="T36" fmla="*/ 60 w 73"/>
              <a:gd name="T37" fmla="*/ 8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2 h 84"/>
              <a:gd name="T46" fmla="*/ 69 w 73"/>
              <a:gd name="T47" fmla="*/ 83 h 84"/>
              <a:gd name="T48" fmla="*/ 62 w 73"/>
              <a:gd name="T49" fmla="*/ 81 h 84"/>
              <a:gd name="T50" fmla="*/ 60 w 73"/>
              <a:gd name="T51" fmla="*/ 75 h 84"/>
              <a:gd name="T52" fmla="*/ 59 w 73"/>
              <a:gd name="T53" fmla="*/ 69 h 84"/>
              <a:gd name="T54" fmla="*/ 45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5 w 73"/>
              <a:gd name="T63" fmla="*/ 65 h 84"/>
              <a:gd name="T64" fmla="*/ 57 w 73"/>
              <a:gd name="T65" fmla="*/ 61 h 84"/>
              <a:gd name="T66" fmla="*/ 58 w 73"/>
              <a:gd name="T67" fmla="*/ 58 h 84"/>
              <a:gd name="T68" fmla="*/ 58 w 73"/>
              <a:gd name="T69" fmla="*/ 45 h 84"/>
              <a:gd name="T70" fmla="*/ 47 w 73"/>
              <a:gd name="T71" fmla="*/ 42 h 84"/>
              <a:gd name="T72" fmla="*/ 35 w 73"/>
              <a:gd name="T73" fmla="*/ 41 h 84"/>
              <a:gd name="T74" fmla="*/ 17 w 73"/>
              <a:gd name="T75" fmla="*/ 46 h 84"/>
              <a:gd name="T76" fmla="*/ 10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3" y="84"/>
                  <a:pt x="20" y="83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4"/>
                  <a:pt x="3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4" y="46"/>
                  <a:pt x="7" y="43"/>
                  <a:pt x="10" y="41"/>
                </a:cubicBezTo>
                <a:cubicBezTo>
                  <a:pt x="13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7" y="35"/>
                </a:cubicBezTo>
                <a:cubicBezTo>
                  <a:pt x="51" y="36"/>
                  <a:pt x="55" y="37"/>
                  <a:pt x="58" y="38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4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2"/>
                  <a:pt x="73" y="82"/>
                  <a:pt x="73" y="82"/>
                </a:cubicBezTo>
                <a:cubicBezTo>
                  <a:pt x="71" y="83"/>
                  <a:pt x="69" y="83"/>
                  <a:pt x="69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6" y="74"/>
                  <a:pt x="51" y="78"/>
                  <a:pt x="45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1"/>
                </a:cubicBezTo>
                <a:cubicBezTo>
                  <a:pt x="58" y="60"/>
                  <a:pt x="58" y="59"/>
                  <a:pt x="58" y="58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3" y="49"/>
                  <a:pt x="10" y="53"/>
                  <a:pt x="10" y="58"/>
                </a:cubicBezTo>
                <a:cubicBezTo>
                  <a:pt x="10" y="60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7" y="72"/>
                  <a:pt x="20" y="74"/>
                  <a:pt x="22" y="75"/>
                </a:cubicBezTo>
                <a:cubicBezTo>
                  <a:pt x="24" y="75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343"/>
          <p:cNvSpPr/>
          <p:nvPr/>
        </p:nvSpPr>
        <p:spPr bwMode="auto">
          <a:xfrm>
            <a:off x="6115669" y="5103725"/>
            <a:ext cx="13243" cy="54176"/>
          </a:xfrm>
          <a:custGeom>
            <a:avLst/>
            <a:gdLst>
              <a:gd name="T0" fmla="*/ 0 w 30"/>
              <a:gd name="T1" fmla="*/ 0 h 114"/>
              <a:gd name="T2" fmla="*/ 11 w 30"/>
              <a:gd name="T3" fmla="*/ 0 h 114"/>
              <a:gd name="T4" fmla="*/ 11 w 30"/>
              <a:gd name="T5" fmla="*/ 95 h 114"/>
              <a:gd name="T6" fmla="*/ 13 w 30"/>
              <a:gd name="T7" fmla="*/ 102 h 114"/>
              <a:gd name="T8" fmla="*/ 20 w 30"/>
              <a:gd name="T9" fmla="*/ 105 h 114"/>
              <a:gd name="T10" fmla="*/ 24 w 30"/>
              <a:gd name="T11" fmla="*/ 104 h 114"/>
              <a:gd name="T12" fmla="*/ 29 w 30"/>
              <a:gd name="T13" fmla="*/ 103 h 114"/>
              <a:gd name="T14" fmla="*/ 30 w 30"/>
              <a:gd name="T15" fmla="*/ 112 h 114"/>
              <a:gd name="T16" fmla="*/ 23 w 30"/>
              <a:gd name="T17" fmla="*/ 114 h 114"/>
              <a:gd name="T18" fmla="*/ 16 w 30"/>
              <a:gd name="T19" fmla="*/ 114 h 114"/>
              <a:gd name="T20" fmla="*/ 4 w 30"/>
              <a:gd name="T21" fmla="*/ 110 h 114"/>
              <a:gd name="T22" fmla="*/ 0 w 30"/>
              <a:gd name="T23" fmla="*/ 99 h 114"/>
              <a:gd name="T24" fmla="*/ 0 w 30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4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0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3" y="105"/>
                  <a:pt x="24" y="104"/>
                </a:cubicBezTo>
                <a:cubicBezTo>
                  <a:pt x="26" y="104"/>
                  <a:pt x="27" y="104"/>
                  <a:pt x="29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2"/>
                  <a:pt x="26" y="113"/>
                  <a:pt x="23" y="114"/>
                </a:cubicBezTo>
                <a:cubicBezTo>
                  <a:pt x="20" y="114"/>
                  <a:pt x="18" y="114"/>
                  <a:pt x="16" y="114"/>
                </a:cubicBezTo>
                <a:cubicBezTo>
                  <a:pt x="11" y="114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344"/>
          <p:cNvSpPr/>
          <p:nvPr/>
        </p:nvSpPr>
        <p:spPr bwMode="auto">
          <a:xfrm>
            <a:off x="6134932" y="5103725"/>
            <a:ext cx="14447" cy="54176"/>
          </a:xfrm>
          <a:custGeom>
            <a:avLst/>
            <a:gdLst>
              <a:gd name="T0" fmla="*/ 0 w 31"/>
              <a:gd name="T1" fmla="*/ 0 h 114"/>
              <a:gd name="T2" fmla="*/ 11 w 31"/>
              <a:gd name="T3" fmla="*/ 0 h 114"/>
              <a:gd name="T4" fmla="*/ 11 w 31"/>
              <a:gd name="T5" fmla="*/ 95 h 114"/>
              <a:gd name="T6" fmla="*/ 14 w 31"/>
              <a:gd name="T7" fmla="*/ 102 h 114"/>
              <a:gd name="T8" fmla="*/ 21 w 31"/>
              <a:gd name="T9" fmla="*/ 105 h 114"/>
              <a:gd name="T10" fmla="*/ 25 w 31"/>
              <a:gd name="T11" fmla="*/ 104 h 114"/>
              <a:gd name="T12" fmla="*/ 29 w 31"/>
              <a:gd name="T13" fmla="*/ 103 h 114"/>
              <a:gd name="T14" fmla="*/ 31 w 31"/>
              <a:gd name="T15" fmla="*/ 112 h 114"/>
              <a:gd name="T16" fmla="*/ 24 w 31"/>
              <a:gd name="T17" fmla="*/ 114 h 114"/>
              <a:gd name="T18" fmla="*/ 16 w 31"/>
              <a:gd name="T19" fmla="*/ 114 h 114"/>
              <a:gd name="T20" fmla="*/ 5 w 31"/>
              <a:gd name="T21" fmla="*/ 110 h 114"/>
              <a:gd name="T22" fmla="*/ 0 w 31"/>
              <a:gd name="T23" fmla="*/ 99 h 114"/>
              <a:gd name="T24" fmla="*/ 0 w 31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4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0"/>
                  <a:pt x="14" y="102"/>
                </a:cubicBezTo>
                <a:cubicBezTo>
                  <a:pt x="15" y="104"/>
                  <a:pt x="18" y="105"/>
                  <a:pt x="21" y="105"/>
                </a:cubicBezTo>
                <a:cubicBezTo>
                  <a:pt x="22" y="105"/>
                  <a:pt x="23" y="105"/>
                  <a:pt x="25" y="104"/>
                </a:cubicBezTo>
                <a:cubicBezTo>
                  <a:pt x="26" y="104"/>
                  <a:pt x="28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2"/>
                  <a:pt x="26" y="113"/>
                  <a:pt x="24" y="114"/>
                </a:cubicBezTo>
                <a:cubicBezTo>
                  <a:pt x="21" y="114"/>
                  <a:pt x="18" y="114"/>
                  <a:pt x="16" y="114"/>
                </a:cubicBezTo>
                <a:cubicBezTo>
                  <a:pt x="11" y="114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345"/>
          <p:cNvSpPr>
            <a:spLocks noEditPoints="1"/>
          </p:cNvSpPr>
          <p:nvPr/>
        </p:nvSpPr>
        <p:spPr bwMode="auto">
          <a:xfrm>
            <a:off x="6154194" y="5103725"/>
            <a:ext cx="6020" cy="52972"/>
          </a:xfrm>
          <a:custGeom>
            <a:avLst/>
            <a:gdLst>
              <a:gd name="T0" fmla="*/ 0 w 5"/>
              <a:gd name="T1" fmla="*/ 44 h 44"/>
              <a:gd name="T2" fmla="*/ 0 w 5"/>
              <a:gd name="T3" fmla="*/ 13 h 44"/>
              <a:gd name="T4" fmla="*/ 5 w 5"/>
              <a:gd name="T5" fmla="*/ 13 h 44"/>
              <a:gd name="T6" fmla="*/ 5 w 5"/>
              <a:gd name="T7" fmla="*/ 44 h 44"/>
              <a:gd name="T8" fmla="*/ 0 w 5"/>
              <a:gd name="T9" fmla="*/ 44 h 44"/>
              <a:gd name="T10" fmla="*/ 0 w 5"/>
              <a:gd name="T11" fmla="*/ 44 h 44"/>
              <a:gd name="T12" fmla="*/ 0 w 5"/>
              <a:gd name="T13" fmla="*/ 6 h 44"/>
              <a:gd name="T14" fmla="*/ 0 w 5"/>
              <a:gd name="T15" fmla="*/ 0 h 44"/>
              <a:gd name="T16" fmla="*/ 5 w 5"/>
              <a:gd name="T17" fmla="*/ 0 h 44"/>
              <a:gd name="T18" fmla="*/ 5 w 5"/>
              <a:gd name="T19" fmla="*/ 6 h 44"/>
              <a:gd name="T20" fmla="*/ 0 w 5"/>
              <a:gd name="T21" fmla="*/ 6 h 44"/>
              <a:gd name="T22" fmla="*/ 0 w 5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4">
                <a:moveTo>
                  <a:pt x="0" y="44"/>
                </a:moveTo>
                <a:lnTo>
                  <a:pt x="0" y="13"/>
                </a:lnTo>
                <a:lnTo>
                  <a:pt x="5" y="13"/>
                </a:lnTo>
                <a:lnTo>
                  <a:pt x="5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5" y="0"/>
                </a:lnTo>
                <a:lnTo>
                  <a:pt x="5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346"/>
          <p:cNvSpPr/>
          <p:nvPr/>
        </p:nvSpPr>
        <p:spPr bwMode="auto">
          <a:xfrm>
            <a:off x="6167438" y="5118172"/>
            <a:ext cx="31302" cy="39729"/>
          </a:xfrm>
          <a:custGeom>
            <a:avLst/>
            <a:gdLst>
              <a:gd name="T0" fmla="*/ 34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50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1 w 66"/>
              <a:gd name="T27" fmla="*/ 38 h 84"/>
              <a:gd name="T28" fmla="*/ 6 w 66"/>
              <a:gd name="T29" fmla="*/ 33 h 84"/>
              <a:gd name="T30" fmla="*/ 4 w 66"/>
              <a:gd name="T31" fmla="*/ 24 h 84"/>
              <a:gd name="T32" fmla="*/ 6 w 66"/>
              <a:gd name="T33" fmla="*/ 14 h 84"/>
              <a:gd name="T34" fmla="*/ 13 w 66"/>
              <a:gd name="T35" fmla="*/ 6 h 84"/>
              <a:gd name="T36" fmla="*/ 23 w 66"/>
              <a:gd name="T37" fmla="*/ 1 h 84"/>
              <a:gd name="T38" fmla="*/ 34 w 66"/>
              <a:gd name="T39" fmla="*/ 0 h 84"/>
              <a:gd name="T40" fmla="*/ 51 w 66"/>
              <a:gd name="T41" fmla="*/ 3 h 84"/>
              <a:gd name="T42" fmla="*/ 64 w 66"/>
              <a:gd name="T43" fmla="*/ 11 h 84"/>
              <a:gd name="T44" fmla="*/ 59 w 66"/>
              <a:gd name="T45" fmla="*/ 17 h 84"/>
              <a:gd name="T46" fmla="*/ 48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7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5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8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6"/>
                  <a:pt x="56" y="61"/>
                </a:cubicBezTo>
                <a:cubicBezTo>
                  <a:pt x="56" y="58"/>
                  <a:pt x="55" y="56"/>
                  <a:pt x="54" y="55"/>
                </a:cubicBezTo>
                <a:cubicBezTo>
                  <a:pt x="53" y="53"/>
                  <a:pt x="52" y="52"/>
                  <a:pt x="50" y="51"/>
                </a:cubicBezTo>
                <a:cubicBezTo>
                  <a:pt x="48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7" y="44"/>
                  <a:pt x="22" y="43"/>
                  <a:pt x="19" y="42"/>
                </a:cubicBezTo>
                <a:cubicBezTo>
                  <a:pt x="16" y="41"/>
                  <a:pt x="13" y="39"/>
                  <a:pt x="11" y="38"/>
                </a:cubicBezTo>
                <a:cubicBezTo>
                  <a:pt x="8" y="36"/>
                  <a:pt x="7" y="35"/>
                  <a:pt x="6" y="33"/>
                </a:cubicBezTo>
                <a:cubicBezTo>
                  <a:pt x="4" y="30"/>
                  <a:pt x="4" y="28"/>
                  <a:pt x="4" y="24"/>
                </a:cubicBezTo>
                <a:cubicBezTo>
                  <a:pt x="4" y="20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2"/>
                  <a:pt x="23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1" y="0"/>
                  <a:pt x="46" y="1"/>
                  <a:pt x="51" y="3"/>
                </a:cubicBezTo>
                <a:cubicBezTo>
                  <a:pt x="56" y="5"/>
                  <a:pt x="61" y="8"/>
                  <a:pt x="64" y="11"/>
                </a:cubicBezTo>
                <a:cubicBezTo>
                  <a:pt x="59" y="17"/>
                  <a:pt x="59" y="17"/>
                  <a:pt x="59" y="17"/>
                </a:cubicBezTo>
                <a:cubicBezTo>
                  <a:pt x="56" y="14"/>
                  <a:pt x="52" y="12"/>
                  <a:pt x="48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0" y="33"/>
                  <a:pt x="23" y="34"/>
                  <a:pt x="25" y="34"/>
                </a:cubicBezTo>
                <a:cubicBezTo>
                  <a:pt x="28" y="35"/>
                  <a:pt x="31" y="36"/>
                  <a:pt x="34" y="37"/>
                </a:cubicBezTo>
                <a:cubicBezTo>
                  <a:pt x="40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1" y="47"/>
                  <a:pt x="63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7"/>
                </a:cubicBezTo>
                <a:cubicBezTo>
                  <a:pt x="52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347"/>
          <p:cNvSpPr>
            <a:spLocks noEditPoints="1"/>
          </p:cNvSpPr>
          <p:nvPr/>
        </p:nvSpPr>
        <p:spPr bwMode="auto">
          <a:xfrm>
            <a:off x="6225225" y="5118172"/>
            <a:ext cx="36117" cy="54176"/>
          </a:xfrm>
          <a:custGeom>
            <a:avLst/>
            <a:gdLst>
              <a:gd name="T0" fmla="*/ 42 w 78"/>
              <a:gd name="T1" fmla="*/ 84 h 116"/>
              <a:gd name="T2" fmla="*/ 23 w 78"/>
              <a:gd name="T3" fmla="*/ 79 h 116"/>
              <a:gd name="T4" fmla="*/ 11 w 78"/>
              <a:gd name="T5" fmla="*/ 66 h 116"/>
              <a:gd name="T6" fmla="*/ 11 w 78"/>
              <a:gd name="T7" fmla="*/ 116 h 116"/>
              <a:gd name="T8" fmla="*/ 0 w 78"/>
              <a:gd name="T9" fmla="*/ 116 h 116"/>
              <a:gd name="T10" fmla="*/ 0 w 78"/>
              <a:gd name="T11" fmla="*/ 1 h 116"/>
              <a:gd name="T12" fmla="*/ 10 w 78"/>
              <a:gd name="T13" fmla="*/ 1 h 116"/>
              <a:gd name="T14" fmla="*/ 10 w 78"/>
              <a:gd name="T15" fmla="*/ 17 h 116"/>
              <a:gd name="T16" fmla="*/ 23 w 78"/>
              <a:gd name="T17" fmla="*/ 5 h 116"/>
              <a:gd name="T18" fmla="*/ 40 w 78"/>
              <a:gd name="T19" fmla="*/ 0 h 116"/>
              <a:gd name="T20" fmla="*/ 55 w 78"/>
              <a:gd name="T21" fmla="*/ 3 h 116"/>
              <a:gd name="T22" fmla="*/ 67 w 78"/>
              <a:gd name="T23" fmla="*/ 13 h 116"/>
              <a:gd name="T24" fmla="*/ 75 w 78"/>
              <a:gd name="T25" fmla="*/ 26 h 116"/>
              <a:gd name="T26" fmla="*/ 78 w 78"/>
              <a:gd name="T27" fmla="*/ 42 h 116"/>
              <a:gd name="T28" fmla="*/ 76 w 78"/>
              <a:gd name="T29" fmla="*/ 58 h 116"/>
              <a:gd name="T30" fmla="*/ 68 w 78"/>
              <a:gd name="T31" fmla="*/ 72 h 116"/>
              <a:gd name="T32" fmla="*/ 56 w 78"/>
              <a:gd name="T33" fmla="*/ 81 h 116"/>
              <a:gd name="T34" fmla="*/ 42 w 78"/>
              <a:gd name="T35" fmla="*/ 84 h 116"/>
              <a:gd name="T36" fmla="*/ 39 w 78"/>
              <a:gd name="T37" fmla="*/ 75 h 116"/>
              <a:gd name="T38" fmla="*/ 50 w 78"/>
              <a:gd name="T39" fmla="*/ 72 h 116"/>
              <a:gd name="T40" fmla="*/ 60 w 78"/>
              <a:gd name="T41" fmla="*/ 64 h 116"/>
              <a:gd name="T42" fmla="*/ 66 w 78"/>
              <a:gd name="T43" fmla="*/ 54 h 116"/>
              <a:gd name="T44" fmla="*/ 68 w 78"/>
              <a:gd name="T45" fmla="*/ 42 h 116"/>
              <a:gd name="T46" fmla="*/ 65 w 78"/>
              <a:gd name="T47" fmla="*/ 29 h 116"/>
              <a:gd name="T48" fmla="*/ 59 w 78"/>
              <a:gd name="T49" fmla="*/ 19 h 116"/>
              <a:gd name="T50" fmla="*/ 49 w 78"/>
              <a:gd name="T51" fmla="*/ 12 h 116"/>
              <a:gd name="T52" fmla="*/ 37 w 78"/>
              <a:gd name="T53" fmla="*/ 9 h 116"/>
              <a:gd name="T54" fmla="*/ 29 w 78"/>
              <a:gd name="T55" fmla="*/ 11 h 116"/>
              <a:gd name="T56" fmla="*/ 21 w 78"/>
              <a:gd name="T57" fmla="*/ 15 h 116"/>
              <a:gd name="T58" fmla="*/ 14 w 78"/>
              <a:gd name="T59" fmla="*/ 22 h 116"/>
              <a:gd name="T60" fmla="*/ 11 w 78"/>
              <a:gd name="T61" fmla="*/ 29 h 116"/>
              <a:gd name="T62" fmla="*/ 11 w 78"/>
              <a:gd name="T63" fmla="*/ 54 h 116"/>
              <a:gd name="T64" fmla="*/ 15 w 78"/>
              <a:gd name="T65" fmla="*/ 62 h 116"/>
              <a:gd name="T66" fmla="*/ 22 w 78"/>
              <a:gd name="T67" fmla="*/ 69 h 116"/>
              <a:gd name="T68" fmla="*/ 30 w 78"/>
              <a:gd name="T69" fmla="*/ 73 h 116"/>
              <a:gd name="T70" fmla="*/ 39 w 78"/>
              <a:gd name="T71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" h="116">
                <a:moveTo>
                  <a:pt x="42" y="84"/>
                </a:moveTo>
                <a:cubicBezTo>
                  <a:pt x="35" y="84"/>
                  <a:pt x="29" y="82"/>
                  <a:pt x="23" y="79"/>
                </a:cubicBezTo>
                <a:cubicBezTo>
                  <a:pt x="18" y="75"/>
                  <a:pt x="14" y="71"/>
                  <a:pt x="11" y="6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7"/>
                  <a:pt x="10" y="17"/>
                  <a:pt x="10" y="17"/>
                </a:cubicBezTo>
                <a:cubicBezTo>
                  <a:pt x="13" y="12"/>
                  <a:pt x="17" y="8"/>
                  <a:pt x="23" y="5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6"/>
                  <a:pt x="64" y="9"/>
                  <a:pt x="67" y="13"/>
                </a:cubicBezTo>
                <a:cubicBezTo>
                  <a:pt x="71" y="17"/>
                  <a:pt x="74" y="21"/>
                  <a:pt x="75" y="26"/>
                </a:cubicBezTo>
                <a:cubicBezTo>
                  <a:pt x="77" y="31"/>
                  <a:pt x="78" y="37"/>
                  <a:pt x="78" y="42"/>
                </a:cubicBezTo>
                <a:cubicBezTo>
                  <a:pt x="78" y="48"/>
                  <a:pt x="77" y="53"/>
                  <a:pt x="76" y="58"/>
                </a:cubicBezTo>
                <a:cubicBezTo>
                  <a:pt x="74" y="63"/>
                  <a:pt x="71" y="68"/>
                  <a:pt x="68" y="72"/>
                </a:cubicBezTo>
                <a:cubicBezTo>
                  <a:pt x="65" y="75"/>
                  <a:pt x="61" y="78"/>
                  <a:pt x="56" y="81"/>
                </a:cubicBezTo>
                <a:cubicBezTo>
                  <a:pt x="52" y="83"/>
                  <a:pt x="47" y="84"/>
                  <a:pt x="42" y="84"/>
                </a:cubicBezTo>
                <a:close/>
                <a:moveTo>
                  <a:pt x="39" y="75"/>
                </a:moveTo>
                <a:cubicBezTo>
                  <a:pt x="43" y="75"/>
                  <a:pt x="47" y="74"/>
                  <a:pt x="50" y="72"/>
                </a:cubicBezTo>
                <a:cubicBezTo>
                  <a:pt x="54" y="70"/>
                  <a:pt x="57" y="68"/>
                  <a:pt x="60" y="64"/>
                </a:cubicBezTo>
                <a:cubicBezTo>
                  <a:pt x="62" y="61"/>
                  <a:pt x="64" y="58"/>
                  <a:pt x="66" y="54"/>
                </a:cubicBezTo>
                <a:cubicBezTo>
                  <a:pt x="67" y="50"/>
                  <a:pt x="68" y="46"/>
                  <a:pt x="68" y="42"/>
                </a:cubicBezTo>
                <a:cubicBezTo>
                  <a:pt x="68" y="38"/>
                  <a:pt x="67" y="33"/>
                  <a:pt x="65" y="29"/>
                </a:cubicBezTo>
                <a:cubicBezTo>
                  <a:pt x="64" y="26"/>
                  <a:pt x="62" y="22"/>
                  <a:pt x="59" y="19"/>
                </a:cubicBezTo>
                <a:cubicBezTo>
                  <a:pt x="56" y="16"/>
                  <a:pt x="53" y="14"/>
                  <a:pt x="49" y="12"/>
                </a:cubicBezTo>
                <a:cubicBezTo>
                  <a:pt x="46" y="10"/>
                  <a:pt x="42" y="9"/>
                  <a:pt x="37" y="9"/>
                </a:cubicBezTo>
                <a:cubicBezTo>
                  <a:pt x="35" y="9"/>
                  <a:pt x="32" y="10"/>
                  <a:pt x="29" y="11"/>
                </a:cubicBezTo>
                <a:cubicBezTo>
                  <a:pt x="26" y="12"/>
                  <a:pt x="23" y="13"/>
                  <a:pt x="21" y="15"/>
                </a:cubicBezTo>
                <a:cubicBezTo>
                  <a:pt x="18" y="17"/>
                  <a:pt x="16" y="19"/>
                  <a:pt x="14" y="22"/>
                </a:cubicBezTo>
                <a:cubicBezTo>
                  <a:pt x="12" y="24"/>
                  <a:pt x="11" y="27"/>
                  <a:pt x="11" y="29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7"/>
                  <a:pt x="13" y="60"/>
                  <a:pt x="15" y="62"/>
                </a:cubicBezTo>
                <a:cubicBezTo>
                  <a:pt x="17" y="65"/>
                  <a:pt x="20" y="67"/>
                  <a:pt x="22" y="69"/>
                </a:cubicBezTo>
                <a:cubicBezTo>
                  <a:pt x="24" y="71"/>
                  <a:pt x="27" y="72"/>
                  <a:pt x="30" y="73"/>
                </a:cubicBezTo>
                <a:cubicBezTo>
                  <a:pt x="33" y="74"/>
                  <a:pt x="36" y="75"/>
                  <a:pt x="39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348"/>
          <p:cNvSpPr/>
          <p:nvPr/>
        </p:nvSpPr>
        <p:spPr bwMode="auto">
          <a:xfrm>
            <a:off x="6269769" y="5119376"/>
            <a:ext cx="34914" cy="38525"/>
          </a:xfrm>
          <a:custGeom>
            <a:avLst/>
            <a:gdLst>
              <a:gd name="T0" fmla="*/ 27 w 74"/>
              <a:gd name="T1" fmla="*/ 83 h 83"/>
              <a:gd name="T2" fmla="*/ 7 w 74"/>
              <a:gd name="T3" fmla="*/ 74 h 83"/>
              <a:gd name="T4" fmla="*/ 0 w 74"/>
              <a:gd name="T5" fmla="*/ 48 h 83"/>
              <a:gd name="T6" fmla="*/ 0 w 74"/>
              <a:gd name="T7" fmla="*/ 0 h 83"/>
              <a:gd name="T8" fmla="*/ 11 w 74"/>
              <a:gd name="T9" fmla="*/ 0 h 83"/>
              <a:gd name="T10" fmla="*/ 11 w 74"/>
              <a:gd name="T11" fmla="*/ 46 h 83"/>
              <a:gd name="T12" fmla="*/ 30 w 74"/>
              <a:gd name="T13" fmla="*/ 74 h 83"/>
              <a:gd name="T14" fmla="*/ 39 w 74"/>
              <a:gd name="T15" fmla="*/ 72 h 83"/>
              <a:gd name="T16" fmla="*/ 47 w 74"/>
              <a:gd name="T17" fmla="*/ 68 h 83"/>
              <a:gd name="T18" fmla="*/ 54 w 74"/>
              <a:gd name="T19" fmla="*/ 61 h 83"/>
              <a:gd name="T20" fmla="*/ 59 w 74"/>
              <a:gd name="T21" fmla="*/ 51 h 83"/>
              <a:gd name="T22" fmla="*/ 59 w 74"/>
              <a:gd name="T23" fmla="*/ 0 h 83"/>
              <a:gd name="T24" fmla="*/ 70 w 74"/>
              <a:gd name="T25" fmla="*/ 0 h 83"/>
              <a:gd name="T26" fmla="*/ 70 w 74"/>
              <a:gd name="T27" fmla="*/ 68 h 83"/>
              <a:gd name="T28" fmla="*/ 74 w 74"/>
              <a:gd name="T29" fmla="*/ 72 h 83"/>
              <a:gd name="T30" fmla="*/ 74 w 74"/>
              <a:gd name="T31" fmla="*/ 81 h 83"/>
              <a:gd name="T32" fmla="*/ 71 w 74"/>
              <a:gd name="T33" fmla="*/ 82 h 83"/>
              <a:gd name="T34" fmla="*/ 69 w 74"/>
              <a:gd name="T35" fmla="*/ 82 h 83"/>
              <a:gd name="T36" fmla="*/ 63 w 74"/>
              <a:gd name="T37" fmla="*/ 79 h 83"/>
              <a:gd name="T38" fmla="*/ 61 w 74"/>
              <a:gd name="T39" fmla="*/ 72 h 83"/>
              <a:gd name="T40" fmla="*/ 61 w 74"/>
              <a:gd name="T41" fmla="*/ 63 h 83"/>
              <a:gd name="T42" fmla="*/ 46 w 74"/>
              <a:gd name="T43" fmla="*/ 78 h 83"/>
              <a:gd name="T44" fmla="*/ 27 w 74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3">
                <a:moveTo>
                  <a:pt x="27" y="83"/>
                </a:moveTo>
                <a:cubicBezTo>
                  <a:pt x="18" y="83"/>
                  <a:pt x="11" y="80"/>
                  <a:pt x="7" y="74"/>
                </a:cubicBezTo>
                <a:cubicBezTo>
                  <a:pt x="3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4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4" y="72"/>
                </a:cubicBezTo>
                <a:cubicBezTo>
                  <a:pt x="74" y="81"/>
                  <a:pt x="74" y="81"/>
                  <a:pt x="74" y="81"/>
                </a:cubicBezTo>
                <a:cubicBezTo>
                  <a:pt x="72" y="82"/>
                  <a:pt x="71" y="82"/>
                  <a:pt x="71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7"/>
                  <a:pt x="61" y="75"/>
                  <a:pt x="61" y="72"/>
                </a:cubicBezTo>
                <a:cubicBezTo>
                  <a:pt x="61" y="63"/>
                  <a:pt x="61" y="63"/>
                  <a:pt x="61" y="63"/>
                </a:cubicBezTo>
                <a:cubicBezTo>
                  <a:pt x="57" y="69"/>
                  <a:pt x="52" y="74"/>
                  <a:pt x="46" y="78"/>
                </a:cubicBezTo>
                <a:cubicBezTo>
                  <a:pt x="40" y="81"/>
                  <a:pt x="33" y="83"/>
                  <a:pt x="27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349"/>
          <p:cNvSpPr/>
          <p:nvPr/>
        </p:nvSpPr>
        <p:spPr bwMode="auto">
          <a:xfrm>
            <a:off x="6313110" y="5103725"/>
            <a:ext cx="15651" cy="54176"/>
          </a:xfrm>
          <a:custGeom>
            <a:avLst/>
            <a:gdLst>
              <a:gd name="T0" fmla="*/ 0 w 31"/>
              <a:gd name="T1" fmla="*/ 0 h 114"/>
              <a:gd name="T2" fmla="*/ 11 w 31"/>
              <a:gd name="T3" fmla="*/ 0 h 114"/>
              <a:gd name="T4" fmla="*/ 11 w 31"/>
              <a:gd name="T5" fmla="*/ 95 h 114"/>
              <a:gd name="T6" fmla="*/ 13 w 31"/>
              <a:gd name="T7" fmla="*/ 102 h 114"/>
              <a:gd name="T8" fmla="*/ 20 w 31"/>
              <a:gd name="T9" fmla="*/ 105 h 114"/>
              <a:gd name="T10" fmla="*/ 24 w 31"/>
              <a:gd name="T11" fmla="*/ 104 h 114"/>
              <a:gd name="T12" fmla="*/ 29 w 31"/>
              <a:gd name="T13" fmla="*/ 103 h 114"/>
              <a:gd name="T14" fmla="*/ 31 w 31"/>
              <a:gd name="T15" fmla="*/ 112 h 114"/>
              <a:gd name="T16" fmla="*/ 23 w 31"/>
              <a:gd name="T17" fmla="*/ 114 h 114"/>
              <a:gd name="T18" fmla="*/ 16 w 31"/>
              <a:gd name="T19" fmla="*/ 114 h 114"/>
              <a:gd name="T20" fmla="*/ 5 w 31"/>
              <a:gd name="T21" fmla="*/ 110 h 114"/>
              <a:gd name="T22" fmla="*/ 0 w 31"/>
              <a:gd name="T23" fmla="*/ 99 h 114"/>
              <a:gd name="T24" fmla="*/ 0 w 31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4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0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2" y="105"/>
                  <a:pt x="23" y="105"/>
                  <a:pt x="24" y="104"/>
                </a:cubicBezTo>
                <a:cubicBezTo>
                  <a:pt x="26" y="104"/>
                  <a:pt x="27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2"/>
                  <a:pt x="26" y="113"/>
                  <a:pt x="23" y="114"/>
                </a:cubicBezTo>
                <a:cubicBezTo>
                  <a:pt x="21" y="114"/>
                  <a:pt x="18" y="114"/>
                  <a:pt x="16" y="114"/>
                </a:cubicBezTo>
                <a:cubicBezTo>
                  <a:pt x="11" y="114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350"/>
          <p:cNvSpPr/>
          <p:nvPr/>
        </p:nvSpPr>
        <p:spPr bwMode="auto">
          <a:xfrm>
            <a:off x="6328761" y="5119376"/>
            <a:ext cx="36117" cy="37321"/>
          </a:xfrm>
          <a:custGeom>
            <a:avLst/>
            <a:gdLst>
              <a:gd name="T0" fmla="*/ 13 w 30"/>
              <a:gd name="T1" fmla="*/ 31 h 31"/>
              <a:gd name="T2" fmla="*/ 0 w 30"/>
              <a:gd name="T3" fmla="*/ 0 h 31"/>
              <a:gd name="T4" fmla="*/ 4 w 30"/>
              <a:gd name="T5" fmla="*/ 0 h 31"/>
              <a:gd name="T6" fmla="*/ 15 w 30"/>
              <a:gd name="T7" fmla="*/ 28 h 31"/>
              <a:gd name="T8" fmla="*/ 26 w 30"/>
              <a:gd name="T9" fmla="*/ 0 h 31"/>
              <a:gd name="T10" fmla="*/ 30 w 30"/>
              <a:gd name="T11" fmla="*/ 0 h 31"/>
              <a:gd name="T12" fmla="*/ 17 w 30"/>
              <a:gd name="T13" fmla="*/ 31 h 31"/>
              <a:gd name="T14" fmla="*/ 13 w 30"/>
              <a:gd name="T15" fmla="*/ 31 h 31"/>
              <a:gd name="T16" fmla="*/ 13 w 30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13" y="31"/>
                </a:moveTo>
                <a:lnTo>
                  <a:pt x="0" y="0"/>
                </a:lnTo>
                <a:lnTo>
                  <a:pt x="4" y="0"/>
                </a:lnTo>
                <a:lnTo>
                  <a:pt x="15" y="28"/>
                </a:lnTo>
                <a:lnTo>
                  <a:pt x="26" y="0"/>
                </a:lnTo>
                <a:lnTo>
                  <a:pt x="30" y="0"/>
                </a:lnTo>
                <a:lnTo>
                  <a:pt x="17" y="31"/>
                </a:lnTo>
                <a:lnTo>
                  <a:pt x="13" y="31"/>
                </a:lnTo>
                <a:lnTo>
                  <a:pt x="13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351"/>
          <p:cNvSpPr>
            <a:spLocks noEditPoints="1"/>
          </p:cNvSpPr>
          <p:nvPr/>
        </p:nvSpPr>
        <p:spPr bwMode="auto">
          <a:xfrm>
            <a:off x="6372102" y="5103725"/>
            <a:ext cx="4816" cy="52972"/>
          </a:xfrm>
          <a:custGeom>
            <a:avLst/>
            <a:gdLst>
              <a:gd name="T0" fmla="*/ 0 w 4"/>
              <a:gd name="T1" fmla="*/ 44 h 44"/>
              <a:gd name="T2" fmla="*/ 0 w 4"/>
              <a:gd name="T3" fmla="*/ 13 h 44"/>
              <a:gd name="T4" fmla="*/ 4 w 4"/>
              <a:gd name="T5" fmla="*/ 13 h 44"/>
              <a:gd name="T6" fmla="*/ 4 w 4"/>
              <a:gd name="T7" fmla="*/ 44 h 44"/>
              <a:gd name="T8" fmla="*/ 0 w 4"/>
              <a:gd name="T9" fmla="*/ 44 h 44"/>
              <a:gd name="T10" fmla="*/ 0 w 4"/>
              <a:gd name="T11" fmla="*/ 44 h 44"/>
              <a:gd name="T12" fmla="*/ 0 w 4"/>
              <a:gd name="T13" fmla="*/ 6 h 44"/>
              <a:gd name="T14" fmla="*/ 0 w 4"/>
              <a:gd name="T15" fmla="*/ 0 h 44"/>
              <a:gd name="T16" fmla="*/ 4 w 4"/>
              <a:gd name="T17" fmla="*/ 0 h 44"/>
              <a:gd name="T18" fmla="*/ 4 w 4"/>
              <a:gd name="T19" fmla="*/ 6 h 44"/>
              <a:gd name="T20" fmla="*/ 0 w 4"/>
              <a:gd name="T21" fmla="*/ 6 h 44"/>
              <a:gd name="T22" fmla="*/ 0 w 4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4">
                <a:moveTo>
                  <a:pt x="0" y="44"/>
                </a:moveTo>
                <a:lnTo>
                  <a:pt x="0" y="13"/>
                </a:lnTo>
                <a:lnTo>
                  <a:pt x="4" y="13"/>
                </a:lnTo>
                <a:lnTo>
                  <a:pt x="4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352"/>
          <p:cNvSpPr/>
          <p:nvPr/>
        </p:nvSpPr>
        <p:spPr bwMode="auto">
          <a:xfrm>
            <a:off x="6387752" y="5118172"/>
            <a:ext cx="31302" cy="38525"/>
          </a:xfrm>
          <a:custGeom>
            <a:avLst/>
            <a:gdLst>
              <a:gd name="T0" fmla="*/ 68 w 68"/>
              <a:gd name="T1" fmla="*/ 82 h 82"/>
              <a:gd name="T2" fmla="*/ 57 w 68"/>
              <a:gd name="T3" fmla="*/ 82 h 82"/>
              <a:gd name="T4" fmla="*/ 57 w 68"/>
              <a:gd name="T5" fmla="*/ 37 h 82"/>
              <a:gd name="T6" fmla="*/ 53 w 68"/>
              <a:gd name="T7" fmla="*/ 16 h 82"/>
              <a:gd name="T8" fmla="*/ 40 w 68"/>
              <a:gd name="T9" fmla="*/ 10 h 82"/>
              <a:gd name="T10" fmla="*/ 30 w 68"/>
              <a:gd name="T11" fmla="*/ 11 h 82"/>
              <a:gd name="T12" fmla="*/ 22 w 68"/>
              <a:gd name="T13" fmla="*/ 16 h 82"/>
              <a:gd name="T14" fmla="*/ 15 w 68"/>
              <a:gd name="T15" fmla="*/ 23 h 82"/>
              <a:gd name="T16" fmla="*/ 10 w 68"/>
              <a:gd name="T17" fmla="*/ 33 h 82"/>
              <a:gd name="T18" fmla="*/ 10 w 68"/>
              <a:gd name="T19" fmla="*/ 82 h 82"/>
              <a:gd name="T20" fmla="*/ 0 w 68"/>
              <a:gd name="T21" fmla="*/ 82 h 82"/>
              <a:gd name="T22" fmla="*/ 0 w 68"/>
              <a:gd name="T23" fmla="*/ 1 h 82"/>
              <a:gd name="T24" fmla="*/ 9 w 68"/>
              <a:gd name="T25" fmla="*/ 1 h 82"/>
              <a:gd name="T26" fmla="*/ 9 w 68"/>
              <a:gd name="T27" fmla="*/ 20 h 82"/>
              <a:gd name="T28" fmla="*/ 24 w 68"/>
              <a:gd name="T29" fmla="*/ 5 h 82"/>
              <a:gd name="T30" fmla="*/ 44 w 68"/>
              <a:gd name="T31" fmla="*/ 0 h 82"/>
              <a:gd name="T32" fmla="*/ 55 w 68"/>
              <a:gd name="T33" fmla="*/ 2 h 82"/>
              <a:gd name="T34" fmla="*/ 63 w 68"/>
              <a:gd name="T35" fmla="*/ 9 h 82"/>
              <a:gd name="T36" fmla="*/ 67 w 68"/>
              <a:gd name="T37" fmla="*/ 20 h 82"/>
              <a:gd name="T38" fmla="*/ 68 w 68"/>
              <a:gd name="T39" fmla="*/ 35 h 82"/>
              <a:gd name="T40" fmla="*/ 68 w 68"/>
              <a:gd name="T4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2">
                <a:moveTo>
                  <a:pt x="68" y="82"/>
                </a:moveTo>
                <a:cubicBezTo>
                  <a:pt x="57" y="82"/>
                  <a:pt x="57" y="82"/>
                  <a:pt x="57" y="82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27"/>
                  <a:pt x="56" y="20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0" y="11"/>
                </a:cubicBezTo>
                <a:cubicBezTo>
                  <a:pt x="27" y="12"/>
                  <a:pt x="24" y="14"/>
                  <a:pt x="22" y="16"/>
                </a:cubicBezTo>
                <a:cubicBezTo>
                  <a:pt x="19" y="18"/>
                  <a:pt x="17" y="21"/>
                  <a:pt x="15" y="23"/>
                </a:cubicBezTo>
                <a:cubicBezTo>
                  <a:pt x="13" y="26"/>
                  <a:pt x="11" y="29"/>
                  <a:pt x="10" y="33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7" y="9"/>
                  <a:pt x="24" y="5"/>
                </a:cubicBezTo>
                <a:cubicBezTo>
                  <a:pt x="30" y="2"/>
                  <a:pt x="36" y="0"/>
                  <a:pt x="44" y="0"/>
                </a:cubicBezTo>
                <a:cubicBezTo>
                  <a:pt x="48" y="0"/>
                  <a:pt x="52" y="1"/>
                  <a:pt x="55" y="2"/>
                </a:cubicBezTo>
                <a:cubicBezTo>
                  <a:pt x="58" y="4"/>
                  <a:pt x="61" y="6"/>
                  <a:pt x="63" y="9"/>
                </a:cubicBezTo>
                <a:cubicBezTo>
                  <a:pt x="64" y="12"/>
                  <a:pt x="66" y="16"/>
                  <a:pt x="67" y="20"/>
                </a:cubicBezTo>
                <a:cubicBezTo>
                  <a:pt x="67" y="25"/>
                  <a:pt x="68" y="30"/>
                  <a:pt x="68" y="35"/>
                </a:cubicBezTo>
                <a:cubicBezTo>
                  <a:pt x="68" y="82"/>
                  <a:pt x="68" y="82"/>
                  <a:pt x="68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353"/>
          <p:cNvSpPr>
            <a:spLocks noEditPoints="1"/>
          </p:cNvSpPr>
          <p:nvPr/>
        </p:nvSpPr>
        <p:spPr bwMode="auto">
          <a:xfrm>
            <a:off x="6427481" y="5118172"/>
            <a:ext cx="33709" cy="39729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8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7 w 72"/>
              <a:gd name="T19" fmla="*/ 35 h 84"/>
              <a:gd name="T20" fmla="*/ 58 w 72"/>
              <a:gd name="T21" fmla="*/ 38 h 84"/>
              <a:gd name="T22" fmla="*/ 58 w 72"/>
              <a:gd name="T23" fmla="*/ 31 h 84"/>
              <a:gd name="T24" fmla="*/ 52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7 h 84"/>
              <a:gd name="T32" fmla="*/ 5 w 72"/>
              <a:gd name="T33" fmla="*/ 10 h 84"/>
              <a:gd name="T34" fmla="*/ 36 w 72"/>
              <a:gd name="T35" fmla="*/ 0 h 84"/>
              <a:gd name="T36" fmla="*/ 60 w 72"/>
              <a:gd name="T37" fmla="*/ 8 h 84"/>
              <a:gd name="T38" fmla="*/ 69 w 72"/>
              <a:gd name="T39" fmla="*/ 32 h 84"/>
              <a:gd name="T40" fmla="*/ 69 w 72"/>
              <a:gd name="T41" fmla="*/ 69 h 84"/>
              <a:gd name="T42" fmla="*/ 72 w 72"/>
              <a:gd name="T43" fmla="*/ 73 h 84"/>
              <a:gd name="T44" fmla="*/ 72 w 72"/>
              <a:gd name="T45" fmla="*/ 82 h 84"/>
              <a:gd name="T46" fmla="*/ 68 w 72"/>
              <a:gd name="T47" fmla="*/ 83 h 84"/>
              <a:gd name="T48" fmla="*/ 62 w 72"/>
              <a:gd name="T49" fmla="*/ 81 h 84"/>
              <a:gd name="T50" fmla="*/ 60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5 w 72"/>
              <a:gd name="T61" fmla="*/ 73 h 84"/>
              <a:gd name="T62" fmla="*/ 55 w 72"/>
              <a:gd name="T63" fmla="*/ 65 h 84"/>
              <a:gd name="T64" fmla="*/ 57 w 72"/>
              <a:gd name="T65" fmla="*/ 61 h 84"/>
              <a:gd name="T66" fmla="*/ 58 w 72"/>
              <a:gd name="T67" fmla="*/ 58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2 w 72"/>
              <a:gd name="T79" fmla="*/ 65 h 84"/>
              <a:gd name="T80" fmla="*/ 16 w 72"/>
              <a:gd name="T81" fmla="*/ 71 h 84"/>
              <a:gd name="T82" fmla="*/ 22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20" y="83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4"/>
                  <a:pt x="3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3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7" y="35"/>
                </a:cubicBezTo>
                <a:cubicBezTo>
                  <a:pt x="51" y="36"/>
                  <a:pt x="55" y="37"/>
                  <a:pt x="58" y="38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3" y="14"/>
                  <a:pt x="9" y="17"/>
                </a:cubicBezTo>
                <a:cubicBezTo>
                  <a:pt x="5" y="10"/>
                  <a:pt x="5" y="10"/>
                  <a:pt x="5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2" y="73"/>
                </a:cubicBezTo>
                <a:cubicBezTo>
                  <a:pt x="72" y="82"/>
                  <a:pt x="72" y="82"/>
                  <a:pt x="72" y="82"/>
                </a:cubicBezTo>
                <a:cubicBezTo>
                  <a:pt x="71" y="83"/>
                  <a:pt x="69" y="83"/>
                  <a:pt x="68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6" y="74"/>
                  <a:pt x="51" y="78"/>
                  <a:pt x="45" y="80"/>
                </a:cubicBezTo>
                <a:cubicBezTo>
                  <a:pt x="40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1"/>
                </a:cubicBezTo>
                <a:cubicBezTo>
                  <a:pt x="58" y="60"/>
                  <a:pt x="58" y="59"/>
                  <a:pt x="58" y="58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1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0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7" y="72"/>
                  <a:pt x="19" y="74"/>
                  <a:pt x="22" y="75"/>
                </a:cubicBezTo>
                <a:cubicBezTo>
                  <a:pt x="24" y="75"/>
                  <a:pt x="27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354"/>
          <p:cNvSpPr/>
          <p:nvPr/>
        </p:nvSpPr>
        <p:spPr bwMode="auto">
          <a:xfrm>
            <a:off x="6469618" y="5119376"/>
            <a:ext cx="19262" cy="37321"/>
          </a:xfrm>
          <a:custGeom>
            <a:avLst/>
            <a:gdLst>
              <a:gd name="T0" fmla="*/ 41 w 41"/>
              <a:gd name="T1" fmla="*/ 10 h 81"/>
              <a:gd name="T2" fmla="*/ 22 w 41"/>
              <a:gd name="T3" fmla="*/ 16 h 81"/>
              <a:gd name="T4" fmla="*/ 11 w 41"/>
              <a:gd name="T5" fmla="*/ 31 h 81"/>
              <a:gd name="T6" fmla="*/ 11 w 41"/>
              <a:gd name="T7" fmla="*/ 81 h 81"/>
              <a:gd name="T8" fmla="*/ 0 w 41"/>
              <a:gd name="T9" fmla="*/ 81 h 81"/>
              <a:gd name="T10" fmla="*/ 0 w 41"/>
              <a:gd name="T11" fmla="*/ 0 h 81"/>
              <a:gd name="T12" fmla="*/ 10 w 41"/>
              <a:gd name="T13" fmla="*/ 0 h 81"/>
              <a:gd name="T14" fmla="*/ 10 w 41"/>
              <a:gd name="T15" fmla="*/ 20 h 81"/>
              <a:gd name="T16" fmla="*/ 23 w 41"/>
              <a:gd name="T17" fmla="*/ 5 h 81"/>
              <a:gd name="T18" fmla="*/ 39 w 41"/>
              <a:gd name="T19" fmla="*/ 0 h 81"/>
              <a:gd name="T20" fmla="*/ 41 w 41"/>
              <a:gd name="T21" fmla="*/ 0 h 81"/>
              <a:gd name="T22" fmla="*/ 41 w 41"/>
              <a:gd name="T23" fmla="*/ 1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81">
                <a:moveTo>
                  <a:pt x="41" y="10"/>
                </a:moveTo>
                <a:cubicBezTo>
                  <a:pt x="34" y="10"/>
                  <a:pt x="28" y="12"/>
                  <a:pt x="22" y="16"/>
                </a:cubicBezTo>
                <a:cubicBezTo>
                  <a:pt x="17" y="19"/>
                  <a:pt x="13" y="24"/>
                  <a:pt x="11" y="31"/>
                </a:cubicBezTo>
                <a:cubicBezTo>
                  <a:pt x="11" y="81"/>
                  <a:pt x="11" y="81"/>
                  <a:pt x="11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3" y="5"/>
                </a:cubicBezTo>
                <a:cubicBezTo>
                  <a:pt x="28" y="2"/>
                  <a:pt x="33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10"/>
                  <a:pt x="41" y="10"/>
                  <a:pt x="41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355"/>
          <p:cNvSpPr/>
          <p:nvPr/>
        </p:nvSpPr>
        <p:spPr bwMode="auto">
          <a:xfrm>
            <a:off x="6492492" y="5149473"/>
            <a:ext cx="4816" cy="13243"/>
          </a:xfrm>
          <a:custGeom>
            <a:avLst/>
            <a:gdLst>
              <a:gd name="T0" fmla="*/ 1 w 4"/>
              <a:gd name="T1" fmla="*/ 11 h 11"/>
              <a:gd name="T2" fmla="*/ 1 w 4"/>
              <a:gd name="T3" fmla="*/ 6 h 11"/>
              <a:gd name="T4" fmla="*/ 0 w 4"/>
              <a:gd name="T5" fmla="*/ 6 h 11"/>
              <a:gd name="T6" fmla="*/ 0 w 4"/>
              <a:gd name="T7" fmla="*/ 0 h 11"/>
              <a:gd name="T8" fmla="*/ 4 w 4"/>
              <a:gd name="T9" fmla="*/ 0 h 11"/>
              <a:gd name="T10" fmla="*/ 4 w 4"/>
              <a:gd name="T11" fmla="*/ 6 h 11"/>
              <a:gd name="T12" fmla="*/ 3 w 4"/>
              <a:gd name="T13" fmla="*/ 11 h 11"/>
              <a:gd name="T14" fmla="*/ 1 w 4"/>
              <a:gd name="T15" fmla="*/ 11 h 11"/>
              <a:gd name="T16" fmla="*/ 1 w 4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1">
                <a:moveTo>
                  <a:pt x="1" y="11"/>
                </a:moveTo>
                <a:lnTo>
                  <a:pt x="1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3" y="11"/>
                </a:lnTo>
                <a:lnTo>
                  <a:pt x="1" y="11"/>
                </a:lnTo>
                <a:lnTo>
                  <a:pt x="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356"/>
          <p:cNvSpPr>
            <a:spLocks noEditPoints="1"/>
          </p:cNvSpPr>
          <p:nvPr/>
        </p:nvSpPr>
        <p:spPr bwMode="auto">
          <a:xfrm>
            <a:off x="5876092" y="5189203"/>
            <a:ext cx="20467" cy="67419"/>
          </a:xfrm>
          <a:custGeom>
            <a:avLst/>
            <a:gdLst>
              <a:gd name="T0" fmla="*/ 18 w 42"/>
              <a:gd name="T1" fmla="*/ 142 h 142"/>
              <a:gd name="T2" fmla="*/ 8 w 42"/>
              <a:gd name="T3" fmla="*/ 140 h 142"/>
              <a:gd name="T4" fmla="*/ 0 w 42"/>
              <a:gd name="T5" fmla="*/ 136 h 142"/>
              <a:gd name="T6" fmla="*/ 5 w 42"/>
              <a:gd name="T7" fmla="*/ 128 h 142"/>
              <a:gd name="T8" fmla="*/ 11 w 42"/>
              <a:gd name="T9" fmla="*/ 131 h 142"/>
              <a:gd name="T10" fmla="*/ 17 w 42"/>
              <a:gd name="T11" fmla="*/ 132 h 142"/>
              <a:gd name="T12" fmla="*/ 22 w 42"/>
              <a:gd name="T13" fmla="*/ 131 h 142"/>
              <a:gd name="T14" fmla="*/ 27 w 42"/>
              <a:gd name="T15" fmla="*/ 128 h 142"/>
              <a:gd name="T16" fmla="*/ 30 w 42"/>
              <a:gd name="T17" fmla="*/ 123 h 142"/>
              <a:gd name="T18" fmla="*/ 31 w 42"/>
              <a:gd name="T19" fmla="*/ 118 h 142"/>
              <a:gd name="T20" fmla="*/ 31 w 42"/>
              <a:gd name="T21" fmla="*/ 32 h 142"/>
              <a:gd name="T22" fmla="*/ 42 w 42"/>
              <a:gd name="T23" fmla="*/ 32 h 142"/>
              <a:gd name="T24" fmla="*/ 42 w 42"/>
              <a:gd name="T25" fmla="*/ 117 h 142"/>
              <a:gd name="T26" fmla="*/ 40 w 42"/>
              <a:gd name="T27" fmla="*/ 127 h 142"/>
              <a:gd name="T28" fmla="*/ 35 w 42"/>
              <a:gd name="T29" fmla="*/ 135 h 142"/>
              <a:gd name="T30" fmla="*/ 27 w 42"/>
              <a:gd name="T31" fmla="*/ 140 h 142"/>
              <a:gd name="T32" fmla="*/ 18 w 42"/>
              <a:gd name="T33" fmla="*/ 142 h 142"/>
              <a:gd name="T34" fmla="*/ 31 w 42"/>
              <a:gd name="T35" fmla="*/ 15 h 142"/>
              <a:gd name="T36" fmla="*/ 31 w 42"/>
              <a:gd name="T37" fmla="*/ 0 h 142"/>
              <a:gd name="T38" fmla="*/ 42 w 42"/>
              <a:gd name="T39" fmla="*/ 0 h 142"/>
              <a:gd name="T40" fmla="*/ 42 w 42"/>
              <a:gd name="T41" fmla="*/ 15 h 142"/>
              <a:gd name="T42" fmla="*/ 31 w 42"/>
              <a:gd name="T43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142">
                <a:moveTo>
                  <a:pt x="18" y="142"/>
                </a:moveTo>
                <a:cubicBezTo>
                  <a:pt x="15" y="142"/>
                  <a:pt x="11" y="141"/>
                  <a:pt x="8" y="140"/>
                </a:cubicBezTo>
                <a:cubicBezTo>
                  <a:pt x="5" y="139"/>
                  <a:pt x="3" y="138"/>
                  <a:pt x="0" y="136"/>
                </a:cubicBezTo>
                <a:cubicBezTo>
                  <a:pt x="5" y="128"/>
                  <a:pt x="5" y="128"/>
                  <a:pt x="5" y="128"/>
                </a:cubicBezTo>
                <a:cubicBezTo>
                  <a:pt x="7" y="130"/>
                  <a:pt x="9" y="131"/>
                  <a:pt x="11" y="131"/>
                </a:cubicBezTo>
                <a:cubicBezTo>
                  <a:pt x="13" y="132"/>
                  <a:pt x="15" y="132"/>
                  <a:pt x="17" y="132"/>
                </a:cubicBezTo>
                <a:cubicBezTo>
                  <a:pt x="19" y="132"/>
                  <a:pt x="21" y="132"/>
                  <a:pt x="22" y="131"/>
                </a:cubicBezTo>
                <a:cubicBezTo>
                  <a:pt x="24" y="130"/>
                  <a:pt x="25" y="129"/>
                  <a:pt x="27" y="128"/>
                </a:cubicBezTo>
                <a:cubicBezTo>
                  <a:pt x="28" y="127"/>
                  <a:pt x="29" y="125"/>
                  <a:pt x="30" y="123"/>
                </a:cubicBezTo>
                <a:cubicBezTo>
                  <a:pt x="31" y="122"/>
                  <a:pt x="31" y="120"/>
                  <a:pt x="31" y="118"/>
                </a:cubicBezTo>
                <a:cubicBezTo>
                  <a:pt x="31" y="32"/>
                  <a:pt x="31" y="32"/>
                  <a:pt x="31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1"/>
                  <a:pt x="41" y="124"/>
                  <a:pt x="40" y="127"/>
                </a:cubicBezTo>
                <a:cubicBezTo>
                  <a:pt x="39" y="130"/>
                  <a:pt x="37" y="133"/>
                  <a:pt x="35" y="135"/>
                </a:cubicBezTo>
                <a:cubicBezTo>
                  <a:pt x="32" y="137"/>
                  <a:pt x="30" y="139"/>
                  <a:pt x="27" y="140"/>
                </a:cubicBezTo>
                <a:cubicBezTo>
                  <a:pt x="24" y="141"/>
                  <a:pt x="21" y="142"/>
                  <a:pt x="18" y="142"/>
                </a:cubicBezTo>
                <a:close/>
                <a:moveTo>
                  <a:pt x="31" y="15"/>
                </a:moveTo>
                <a:cubicBezTo>
                  <a:pt x="31" y="0"/>
                  <a:pt x="31" y="0"/>
                  <a:pt x="3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5"/>
                  <a:pt x="42" y="15"/>
                  <a:pt x="42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357"/>
          <p:cNvSpPr/>
          <p:nvPr/>
        </p:nvSpPr>
        <p:spPr bwMode="auto">
          <a:xfrm>
            <a:off x="5906190" y="5204853"/>
            <a:ext cx="34914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3 w 73"/>
              <a:gd name="T19" fmla="*/ 61 h 83"/>
              <a:gd name="T20" fmla="*/ 58 w 73"/>
              <a:gd name="T21" fmla="*/ 51 h 83"/>
              <a:gd name="T22" fmla="*/ 58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2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0" y="80"/>
                  <a:pt x="6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6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1" y="63"/>
                  <a:pt x="53" y="61"/>
                </a:cubicBezTo>
                <a:cubicBezTo>
                  <a:pt x="55" y="58"/>
                  <a:pt x="57" y="55"/>
                  <a:pt x="58" y="51"/>
                </a:cubicBezTo>
                <a:cubicBezTo>
                  <a:pt x="58" y="0"/>
                  <a:pt x="58" y="0"/>
                  <a:pt x="5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1" y="82"/>
                  <a:pt x="70" y="82"/>
                  <a:pt x="70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5" y="82"/>
                  <a:pt x="63" y="81"/>
                  <a:pt x="62" y="79"/>
                </a:cubicBezTo>
                <a:cubicBezTo>
                  <a:pt x="60" y="77"/>
                  <a:pt x="60" y="75"/>
                  <a:pt x="60" y="72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69"/>
                  <a:pt x="51" y="74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358"/>
          <p:cNvSpPr/>
          <p:nvPr/>
        </p:nvSpPr>
        <p:spPr bwMode="auto">
          <a:xfrm>
            <a:off x="5947122" y="5203649"/>
            <a:ext cx="31302" cy="39729"/>
          </a:xfrm>
          <a:custGeom>
            <a:avLst/>
            <a:gdLst>
              <a:gd name="T0" fmla="*/ 34 w 66"/>
              <a:gd name="T1" fmla="*/ 84 h 84"/>
              <a:gd name="T2" fmla="*/ 15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49 w 66"/>
              <a:gd name="T13" fmla="*/ 72 h 84"/>
              <a:gd name="T14" fmla="*/ 55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1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3 h 84"/>
              <a:gd name="T30" fmla="*/ 4 w 66"/>
              <a:gd name="T31" fmla="*/ 24 h 84"/>
              <a:gd name="T32" fmla="*/ 6 w 66"/>
              <a:gd name="T33" fmla="*/ 14 h 84"/>
              <a:gd name="T34" fmla="*/ 12 w 66"/>
              <a:gd name="T35" fmla="*/ 6 h 84"/>
              <a:gd name="T36" fmla="*/ 22 w 66"/>
              <a:gd name="T37" fmla="*/ 1 h 84"/>
              <a:gd name="T38" fmla="*/ 34 w 66"/>
              <a:gd name="T39" fmla="*/ 0 h 84"/>
              <a:gd name="T40" fmla="*/ 51 w 66"/>
              <a:gd name="T41" fmla="*/ 3 h 84"/>
              <a:gd name="T42" fmla="*/ 63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5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8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8"/>
                  <a:pt x="14" y="71"/>
                  <a:pt x="19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6" y="75"/>
                  <a:pt x="49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8"/>
                  <a:pt x="55" y="56"/>
                  <a:pt x="54" y="55"/>
                </a:cubicBezTo>
                <a:cubicBezTo>
                  <a:pt x="53" y="53"/>
                  <a:pt x="51" y="52"/>
                  <a:pt x="49" y="51"/>
                </a:cubicBezTo>
                <a:cubicBezTo>
                  <a:pt x="47" y="50"/>
                  <a:pt x="45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39"/>
                  <a:pt x="10" y="38"/>
                </a:cubicBezTo>
                <a:cubicBezTo>
                  <a:pt x="8" y="36"/>
                  <a:pt x="6" y="35"/>
                  <a:pt x="5" y="33"/>
                </a:cubicBezTo>
                <a:cubicBezTo>
                  <a:pt x="4" y="30"/>
                  <a:pt x="4" y="28"/>
                  <a:pt x="4" y="24"/>
                </a:cubicBezTo>
                <a:cubicBezTo>
                  <a:pt x="4" y="20"/>
                  <a:pt x="4" y="17"/>
                  <a:pt x="6" y="14"/>
                </a:cubicBezTo>
                <a:cubicBezTo>
                  <a:pt x="8" y="11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4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20" y="11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5" y="30"/>
                  <a:pt x="17" y="31"/>
                  <a:pt x="18" y="32"/>
                </a:cubicBezTo>
                <a:cubicBezTo>
                  <a:pt x="20" y="33"/>
                  <a:pt x="22" y="34"/>
                  <a:pt x="25" y="34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0" y="47"/>
                  <a:pt x="62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1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359"/>
          <p:cNvSpPr/>
          <p:nvPr/>
        </p:nvSpPr>
        <p:spPr bwMode="auto">
          <a:xfrm>
            <a:off x="5982036" y="5191610"/>
            <a:ext cx="21670" cy="51768"/>
          </a:xfrm>
          <a:custGeom>
            <a:avLst/>
            <a:gdLst>
              <a:gd name="T0" fmla="*/ 47 w 47"/>
              <a:gd name="T1" fmla="*/ 105 h 109"/>
              <a:gd name="T2" fmla="*/ 44 w 47"/>
              <a:gd name="T3" fmla="*/ 106 h 109"/>
              <a:gd name="T4" fmla="*/ 40 w 47"/>
              <a:gd name="T5" fmla="*/ 107 h 109"/>
              <a:gd name="T6" fmla="*/ 35 w 47"/>
              <a:gd name="T7" fmla="*/ 109 h 109"/>
              <a:gd name="T8" fmla="*/ 28 w 47"/>
              <a:gd name="T9" fmla="*/ 109 h 109"/>
              <a:gd name="T10" fmla="*/ 22 w 47"/>
              <a:gd name="T11" fmla="*/ 109 h 109"/>
              <a:gd name="T12" fmla="*/ 16 w 47"/>
              <a:gd name="T13" fmla="*/ 106 h 109"/>
              <a:gd name="T14" fmla="*/ 13 w 47"/>
              <a:gd name="T15" fmla="*/ 101 h 109"/>
              <a:gd name="T16" fmla="*/ 11 w 47"/>
              <a:gd name="T17" fmla="*/ 94 h 109"/>
              <a:gd name="T18" fmla="*/ 11 w 47"/>
              <a:gd name="T19" fmla="*/ 36 h 109"/>
              <a:gd name="T20" fmla="*/ 0 w 47"/>
              <a:gd name="T21" fmla="*/ 36 h 109"/>
              <a:gd name="T22" fmla="*/ 0 w 47"/>
              <a:gd name="T23" fmla="*/ 27 h 109"/>
              <a:gd name="T24" fmla="*/ 11 w 47"/>
              <a:gd name="T25" fmla="*/ 27 h 109"/>
              <a:gd name="T26" fmla="*/ 11 w 47"/>
              <a:gd name="T27" fmla="*/ 0 h 109"/>
              <a:gd name="T28" fmla="*/ 22 w 47"/>
              <a:gd name="T29" fmla="*/ 0 h 109"/>
              <a:gd name="T30" fmla="*/ 22 w 47"/>
              <a:gd name="T31" fmla="*/ 27 h 109"/>
              <a:gd name="T32" fmla="*/ 41 w 47"/>
              <a:gd name="T33" fmla="*/ 27 h 109"/>
              <a:gd name="T34" fmla="*/ 41 w 47"/>
              <a:gd name="T35" fmla="*/ 36 h 109"/>
              <a:gd name="T36" fmla="*/ 22 w 47"/>
              <a:gd name="T37" fmla="*/ 36 h 109"/>
              <a:gd name="T38" fmla="*/ 22 w 47"/>
              <a:gd name="T39" fmla="*/ 91 h 109"/>
              <a:gd name="T40" fmla="*/ 25 w 47"/>
              <a:gd name="T41" fmla="*/ 98 h 109"/>
              <a:gd name="T42" fmla="*/ 32 w 47"/>
              <a:gd name="T43" fmla="*/ 100 h 109"/>
              <a:gd name="T44" fmla="*/ 40 w 47"/>
              <a:gd name="T45" fmla="*/ 98 h 109"/>
              <a:gd name="T46" fmla="*/ 44 w 47"/>
              <a:gd name="T47" fmla="*/ 96 h 109"/>
              <a:gd name="T48" fmla="*/ 47 w 47"/>
              <a:gd name="T49" fmla="*/ 10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09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6"/>
                  <a:pt x="42" y="107"/>
                  <a:pt x="40" y="107"/>
                </a:cubicBezTo>
                <a:cubicBezTo>
                  <a:pt x="38" y="108"/>
                  <a:pt x="37" y="108"/>
                  <a:pt x="35" y="109"/>
                </a:cubicBezTo>
                <a:cubicBezTo>
                  <a:pt x="33" y="109"/>
                  <a:pt x="31" y="109"/>
                  <a:pt x="28" y="109"/>
                </a:cubicBezTo>
                <a:cubicBezTo>
                  <a:pt x="26" y="109"/>
                  <a:pt x="24" y="109"/>
                  <a:pt x="22" y="109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1" y="96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5" y="100"/>
                  <a:pt x="37" y="99"/>
                  <a:pt x="40" y="98"/>
                </a:cubicBezTo>
                <a:cubicBezTo>
                  <a:pt x="42" y="97"/>
                  <a:pt x="43" y="96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360"/>
          <p:cNvSpPr>
            <a:spLocks noEditPoints="1"/>
          </p:cNvSpPr>
          <p:nvPr/>
        </p:nvSpPr>
        <p:spPr bwMode="auto">
          <a:xfrm>
            <a:off x="6006114" y="5203649"/>
            <a:ext cx="38525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3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3 h 84"/>
              <a:gd name="T22" fmla="*/ 78 w 81"/>
              <a:gd name="T23" fmla="*/ 26 h 84"/>
              <a:gd name="T24" fmla="*/ 81 w 81"/>
              <a:gd name="T25" fmla="*/ 42 h 84"/>
              <a:gd name="T26" fmla="*/ 78 w 81"/>
              <a:gd name="T27" fmla="*/ 58 h 84"/>
              <a:gd name="T28" fmla="*/ 70 w 81"/>
              <a:gd name="T29" fmla="*/ 72 h 84"/>
              <a:gd name="T30" fmla="*/ 57 w 81"/>
              <a:gd name="T31" fmla="*/ 81 h 84"/>
              <a:gd name="T32" fmla="*/ 41 w 81"/>
              <a:gd name="T33" fmla="*/ 84 h 84"/>
              <a:gd name="T34" fmla="*/ 11 w 81"/>
              <a:gd name="T35" fmla="*/ 42 h 84"/>
              <a:gd name="T36" fmla="*/ 14 w 81"/>
              <a:gd name="T37" fmla="*/ 55 h 84"/>
              <a:gd name="T38" fmla="*/ 20 w 81"/>
              <a:gd name="T39" fmla="*/ 65 h 84"/>
              <a:gd name="T40" fmla="*/ 29 w 81"/>
              <a:gd name="T41" fmla="*/ 72 h 84"/>
              <a:gd name="T42" fmla="*/ 41 w 81"/>
              <a:gd name="T43" fmla="*/ 75 h 84"/>
              <a:gd name="T44" fmla="*/ 52 w 81"/>
              <a:gd name="T45" fmla="*/ 72 h 84"/>
              <a:gd name="T46" fmla="*/ 62 w 81"/>
              <a:gd name="T47" fmla="*/ 65 h 84"/>
              <a:gd name="T48" fmla="*/ 68 w 81"/>
              <a:gd name="T49" fmla="*/ 55 h 84"/>
              <a:gd name="T50" fmla="*/ 70 w 81"/>
              <a:gd name="T51" fmla="*/ 42 h 84"/>
              <a:gd name="T52" fmla="*/ 68 w 81"/>
              <a:gd name="T53" fmla="*/ 29 h 84"/>
              <a:gd name="T54" fmla="*/ 62 w 81"/>
              <a:gd name="T55" fmla="*/ 19 h 84"/>
              <a:gd name="T56" fmla="*/ 52 w 81"/>
              <a:gd name="T57" fmla="*/ 12 h 84"/>
              <a:gd name="T58" fmla="*/ 41 w 81"/>
              <a:gd name="T59" fmla="*/ 9 h 84"/>
              <a:gd name="T60" fmla="*/ 29 w 81"/>
              <a:gd name="T61" fmla="*/ 12 h 84"/>
              <a:gd name="T62" fmla="*/ 20 w 81"/>
              <a:gd name="T63" fmla="*/ 19 h 84"/>
              <a:gd name="T64" fmla="*/ 14 w 81"/>
              <a:gd name="T65" fmla="*/ 29 h 84"/>
              <a:gd name="T66" fmla="*/ 11 w 81"/>
              <a:gd name="T67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20" y="78"/>
                  <a:pt x="15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6" y="21"/>
                  <a:pt x="8" y="16"/>
                  <a:pt x="12" y="13"/>
                </a:cubicBezTo>
                <a:cubicBezTo>
                  <a:pt x="15" y="9"/>
                  <a:pt x="20" y="6"/>
                  <a:pt x="25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3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8"/>
                  <a:pt x="80" y="53"/>
                  <a:pt x="78" y="58"/>
                </a:cubicBezTo>
                <a:cubicBezTo>
                  <a:pt x="76" y="63"/>
                  <a:pt x="73" y="68"/>
                  <a:pt x="70" y="72"/>
                </a:cubicBezTo>
                <a:cubicBezTo>
                  <a:pt x="66" y="75"/>
                  <a:pt x="62" y="78"/>
                  <a:pt x="57" y="81"/>
                </a:cubicBezTo>
                <a:cubicBezTo>
                  <a:pt x="52" y="83"/>
                  <a:pt x="47" y="84"/>
                  <a:pt x="41" y="84"/>
                </a:cubicBezTo>
                <a:close/>
                <a:moveTo>
                  <a:pt x="11" y="42"/>
                </a:moveTo>
                <a:cubicBezTo>
                  <a:pt x="11" y="47"/>
                  <a:pt x="12" y="51"/>
                  <a:pt x="14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3" y="68"/>
                  <a:pt x="26" y="71"/>
                  <a:pt x="29" y="72"/>
                </a:cubicBezTo>
                <a:cubicBezTo>
                  <a:pt x="33" y="74"/>
                  <a:pt x="37" y="75"/>
                  <a:pt x="41" y="75"/>
                </a:cubicBezTo>
                <a:cubicBezTo>
                  <a:pt x="45" y="75"/>
                  <a:pt x="49" y="74"/>
                  <a:pt x="52" y="72"/>
                </a:cubicBezTo>
                <a:cubicBezTo>
                  <a:pt x="56" y="70"/>
                  <a:pt x="59" y="68"/>
                  <a:pt x="62" y="65"/>
                </a:cubicBezTo>
                <a:cubicBezTo>
                  <a:pt x="64" y="62"/>
                  <a:pt x="66" y="59"/>
                  <a:pt x="68" y="55"/>
                </a:cubicBezTo>
                <a:cubicBezTo>
                  <a:pt x="70" y="51"/>
                  <a:pt x="70" y="47"/>
                  <a:pt x="70" y="42"/>
                </a:cubicBezTo>
                <a:cubicBezTo>
                  <a:pt x="70" y="37"/>
                  <a:pt x="70" y="33"/>
                  <a:pt x="68" y="29"/>
                </a:cubicBezTo>
                <a:cubicBezTo>
                  <a:pt x="66" y="25"/>
                  <a:pt x="64" y="22"/>
                  <a:pt x="62" y="19"/>
                </a:cubicBezTo>
                <a:cubicBezTo>
                  <a:pt x="59" y="16"/>
                  <a:pt x="56" y="14"/>
                  <a:pt x="52" y="12"/>
                </a:cubicBezTo>
                <a:cubicBezTo>
                  <a:pt x="49" y="10"/>
                  <a:pt x="45" y="9"/>
                  <a:pt x="41" y="9"/>
                </a:cubicBezTo>
                <a:cubicBezTo>
                  <a:pt x="37" y="9"/>
                  <a:pt x="33" y="10"/>
                  <a:pt x="29" y="12"/>
                </a:cubicBezTo>
                <a:cubicBezTo>
                  <a:pt x="26" y="14"/>
                  <a:pt x="23" y="16"/>
                  <a:pt x="20" y="19"/>
                </a:cubicBezTo>
                <a:cubicBezTo>
                  <a:pt x="17" y="22"/>
                  <a:pt x="15" y="25"/>
                  <a:pt x="14" y="29"/>
                </a:cubicBezTo>
                <a:cubicBezTo>
                  <a:pt x="12" y="33"/>
                  <a:pt x="11" y="38"/>
                  <a:pt x="1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361"/>
          <p:cNvSpPr/>
          <p:nvPr/>
        </p:nvSpPr>
        <p:spPr bwMode="auto">
          <a:xfrm>
            <a:off x="6072329" y="5203649"/>
            <a:ext cx="31302" cy="39729"/>
          </a:xfrm>
          <a:custGeom>
            <a:avLst/>
            <a:gdLst>
              <a:gd name="T0" fmla="*/ 68 w 68"/>
              <a:gd name="T1" fmla="*/ 83 h 83"/>
              <a:gd name="T2" fmla="*/ 57 w 68"/>
              <a:gd name="T3" fmla="*/ 83 h 83"/>
              <a:gd name="T4" fmla="*/ 57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0 w 68"/>
              <a:gd name="T11" fmla="*/ 11 h 83"/>
              <a:gd name="T12" fmla="*/ 22 w 68"/>
              <a:gd name="T13" fmla="*/ 16 h 83"/>
              <a:gd name="T14" fmla="*/ 15 w 68"/>
              <a:gd name="T15" fmla="*/ 23 h 83"/>
              <a:gd name="T16" fmla="*/ 10 w 68"/>
              <a:gd name="T17" fmla="*/ 33 h 83"/>
              <a:gd name="T18" fmla="*/ 10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9 w 68"/>
              <a:gd name="T25" fmla="*/ 1 h 83"/>
              <a:gd name="T26" fmla="*/ 9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2 h 83"/>
              <a:gd name="T34" fmla="*/ 63 w 68"/>
              <a:gd name="T35" fmla="*/ 9 h 83"/>
              <a:gd name="T36" fmla="*/ 67 w 68"/>
              <a:gd name="T37" fmla="*/ 20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7" y="83"/>
                  <a:pt x="57" y="83"/>
                  <a:pt x="57" y="83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27"/>
                  <a:pt x="56" y="20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0" y="11"/>
                </a:cubicBezTo>
                <a:cubicBezTo>
                  <a:pt x="27" y="12"/>
                  <a:pt x="24" y="14"/>
                  <a:pt x="22" y="16"/>
                </a:cubicBezTo>
                <a:cubicBezTo>
                  <a:pt x="19" y="18"/>
                  <a:pt x="17" y="21"/>
                  <a:pt x="15" y="23"/>
                </a:cubicBezTo>
                <a:cubicBezTo>
                  <a:pt x="13" y="26"/>
                  <a:pt x="11" y="29"/>
                  <a:pt x="10" y="33"/>
                </a:cubicBezTo>
                <a:cubicBezTo>
                  <a:pt x="10" y="83"/>
                  <a:pt x="10" y="83"/>
                  <a:pt x="1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7" y="9"/>
                  <a:pt x="24" y="5"/>
                </a:cubicBezTo>
                <a:cubicBezTo>
                  <a:pt x="30" y="2"/>
                  <a:pt x="36" y="0"/>
                  <a:pt x="44" y="0"/>
                </a:cubicBezTo>
                <a:cubicBezTo>
                  <a:pt x="48" y="0"/>
                  <a:pt x="52" y="1"/>
                  <a:pt x="55" y="2"/>
                </a:cubicBezTo>
                <a:cubicBezTo>
                  <a:pt x="58" y="4"/>
                  <a:pt x="61" y="6"/>
                  <a:pt x="63" y="9"/>
                </a:cubicBezTo>
                <a:cubicBezTo>
                  <a:pt x="64" y="12"/>
                  <a:pt x="66" y="16"/>
                  <a:pt x="67" y="20"/>
                </a:cubicBezTo>
                <a:cubicBezTo>
                  <a:pt x="67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362"/>
          <p:cNvSpPr/>
          <p:nvPr/>
        </p:nvSpPr>
        <p:spPr bwMode="auto">
          <a:xfrm>
            <a:off x="6114466" y="5204853"/>
            <a:ext cx="33709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8 w 73"/>
              <a:gd name="T21" fmla="*/ 51 h 83"/>
              <a:gd name="T22" fmla="*/ 58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2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0" y="80"/>
                  <a:pt x="6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7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2" y="63"/>
                  <a:pt x="54" y="61"/>
                </a:cubicBezTo>
                <a:cubicBezTo>
                  <a:pt x="56" y="58"/>
                  <a:pt x="57" y="55"/>
                  <a:pt x="58" y="51"/>
                </a:cubicBezTo>
                <a:cubicBezTo>
                  <a:pt x="58" y="0"/>
                  <a:pt x="58" y="0"/>
                  <a:pt x="5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0" y="77"/>
                  <a:pt x="60" y="75"/>
                  <a:pt x="60" y="72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69"/>
                  <a:pt x="51" y="74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363"/>
          <p:cNvSpPr/>
          <p:nvPr/>
        </p:nvSpPr>
        <p:spPr bwMode="auto">
          <a:xfrm>
            <a:off x="6157806" y="5189203"/>
            <a:ext cx="14447" cy="54176"/>
          </a:xfrm>
          <a:custGeom>
            <a:avLst/>
            <a:gdLst>
              <a:gd name="T0" fmla="*/ 0 w 30"/>
              <a:gd name="T1" fmla="*/ 0 h 114"/>
              <a:gd name="T2" fmla="*/ 10 w 30"/>
              <a:gd name="T3" fmla="*/ 0 h 114"/>
              <a:gd name="T4" fmla="*/ 10 w 30"/>
              <a:gd name="T5" fmla="*/ 95 h 114"/>
              <a:gd name="T6" fmla="*/ 13 w 30"/>
              <a:gd name="T7" fmla="*/ 102 h 114"/>
              <a:gd name="T8" fmla="*/ 20 w 30"/>
              <a:gd name="T9" fmla="*/ 105 h 114"/>
              <a:gd name="T10" fmla="*/ 24 w 30"/>
              <a:gd name="T11" fmla="*/ 104 h 114"/>
              <a:gd name="T12" fmla="*/ 28 w 30"/>
              <a:gd name="T13" fmla="*/ 103 h 114"/>
              <a:gd name="T14" fmla="*/ 30 w 30"/>
              <a:gd name="T15" fmla="*/ 112 h 114"/>
              <a:gd name="T16" fmla="*/ 23 w 30"/>
              <a:gd name="T17" fmla="*/ 114 h 114"/>
              <a:gd name="T18" fmla="*/ 15 w 30"/>
              <a:gd name="T19" fmla="*/ 114 h 114"/>
              <a:gd name="T20" fmla="*/ 4 w 30"/>
              <a:gd name="T21" fmla="*/ 110 h 114"/>
              <a:gd name="T22" fmla="*/ 0 w 30"/>
              <a:gd name="T23" fmla="*/ 99 h 114"/>
              <a:gd name="T24" fmla="*/ 0 w 30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4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0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2"/>
                  <a:pt x="26" y="113"/>
                  <a:pt x="23" y="114"/>
                </a:cubicBezTo>
                <a:cubicBezTo>
                  <a:pt x="20" y="114"/>
                  <a:pt x="17" y="114"/>
                  <a:pt x="15" y="114"/>
                </a:cubicBezTo>
                <a:cubicBezTo>
                  <a:pt x="10" y="114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364"/>
          <p:cNvSpPr/>
          <p:nvPr/>
        </p:nvSpPr>
        <p:spPr bwMode="auto">
          <a:xfrm>
            <a:off x="6178272" y="5189203"/>
            <a:ext cx="13243" cy="54176"/>
          </a:xfrm>
          <a:custGeom>
            <a:avLst/>
            <a:gdLst>
              <a:gd name="T0" fmla="*/ 0 w 30"/>
              <a:gd name="T1" fmla="*/ 0 h 114"/>
              <a:gd name="T2" fmla="*/ 11 w 30"/>
              <a:gd name="T3" fmla="*/ 0 h 114"/>
              <a:gd name="T4" fmla="*/ 11 w 30"/>
              <a:gd name="T5" fmla="*/ 95 h 114"/>
              <a:gd name="T6" fmla="*/ 13 w 30"/>
              <a:gd name="T7" fmla="*/ 102 h 114"/>
              <a:gd name="T8" fmla="*/ 20 w 30"/>
              <a:gd name="T9" fmla="*/ 105 h 114"/>
              <a:gd name="T10" fmla="*/ 24 w 30"/>
              <a:gd name="T11" fmla="*/ 104 h 114"/>
              <a:gd name="T12" fmla="*/ 28 w 30"/>
              <a:gd name="T13" fmla="*/ 103 h 114"/>
              <a:gd name="T14" fmla="*/ 30 w 30"/>
              <a:gd name="T15" fmla="*/ 112 h 114"/>
              <a:gd name="T16" fmla="*/ 23 w 30"/>
              <a:gd name="T17" fmla="*/ 114 h 114"/>
              <a:gd name="T18" fmla="*/ 16 w 30"/>
              <a:gd name="T19" fmla="*/ 114 h 114"/>
              <a:gd name="T20" fmla="*/ 4 w 30"/>
              <a:gd name="T21" fmla="*/ 110 h 114"/>
              <a:gd name="T22" fmla="*/ 0 w 30"/>
              <a:gd name="T23" fmla="*/ 99 h 114"/>
              <a:gd name="T24" fmla="*/ 0 w 30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4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1" y="100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3" y="105"/>
                  <a:pt x="24" y="104"/>
                </a:cubicBezTo>
                <a:cubicBezTo>
                  <a:pt x="26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2"/>
                  <a:pt x="26" y="113"/>
                  <a:pt x="23" y="114"/>
                </a:cubicBezTo>
                <a:cubicBezTo>
                  <a:pt x="20" y="114"/>
                  <a:pt x="18" y="114"/>
                  <a:pt x="16" y="114"/>
                </a:cubicBezTo>
                <a:cubicBezTo>
                  <a:pt x="11" y="114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365"/>
          <p:cNvSpPr>
            <a:spLocks noEditPoints="1"/>
          </p:cNvSpPr>
          <p:nvPr/>
        </p:nvSpPr>
        <p:spPr bwMode="auto">
          <a:xfrm>
            <a:off x="6193924" y="5203649"/>
            <a:ext cx="34914" cy="39729"/>
          </a:xfrm>
          <a:custGeom>
            <a:avLst/>
            <a:gdLst>
              <a:gd name="T0" fmla="*/ 27 w 73"/>
              <a:gd name="T1" fmla="*/ 84 h 84"/>
              <a:gd name="T2" fmla="*/ 17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1 w 73"/>
              <a:gd name="T15" fmla="*/ 36 h 84"/>
              <a:gd name="T16" fmla="*/ 34 w 73"/>
              <a:gd name="T17" fmla="*/ 34 h 84"/>
              <a:gd name="T18" fmla="*/ 47 w 73"/>
              <a:gd name="T19" fmla="*/ 35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3 w 73"/>
              <a:gd name="T29" fmla="*/ 10 h 84"/>
              <a:gd name="T30" fmla="*/ 9 w 73"/>
              <a:gd name="T31" fmla="*/ 17 h 84"/>
              <a:gd name="T32" fmla="*/ 6 w 73"/>
              <a:gd name="T33" fmla="*/ 10 h 84"/>
              <a:gd name="T34" fmla="*/ 36 w 73"/>
              <a:gd name="T35" fmla="*/ 0 h 84"/>
              <a:gd name="T36" fmla="*/ 60 w 73"/>
              <a:gd name="T37" fmla="*/ 8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2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6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6 w 73"/>
              <a:gd name="T63" fmla="*/ 65 h 84"/>
              <a:gd name="T64" fmla="*/ 58 w 73"/>
              <a:gd name="T65" fmla="*/ 62 h 84"/>
              <a:gd name="T66" fmla="*/ 58 w 73"/>
              <a:gd name="T67" fmla="*/ 58 h 84"/>
              <a:gd name="T68" fmla="*/ 58 w 73"/>
              <a:gd name="T69" fmla="*/ 45 h 84"/>
              <a:gd name="T70" fmla="*/ 47 w 73"/>
              <a:gd name="T71" fmla="*/ 42 h 84"/>
              <a:gd name="T72" fmla="*/ 36 w 73"/>
              <a:gd name="T73" fmla="*/ 41 h 84"/>
              <a:gd name="T74" fmla="*/ 17 w 73"/>
              <a:gd name="T75" fmla="*/ 46 h 84"/>
              <a:gd name="T76" fmla="*/ 10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3" y="84"/>
                  <a:pt x="20" y="83"/>
                  <a:pt x="17" y="82"/>
                </a:cubicBezTo>
                <a:cubicBezTo>
                  <a:pt x="13" y="81"/>
                  <a:pt x="11" y="79"/>
                  <a:pt x="8" y="77"/>
                </a:cubicBezTo>
                <a:cubicBezTo>
                  <a:pt x="6" y="74"/>
                  <a:pt x="4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4" y="46"/>
                  <a:pt x="7" y="43"/>
                  <a:pt x="10" y="41"/>
                </a:cubicBezTo>
                <a:cubicBezTo>
                  <a:pt x="13" y="39"/>
                  <a:pt x="16" y="37"/>
                  <a:pt x="21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8" y="34"/>
                  <a:pt x="43" y="35"/>
                  <a:pt x="47" y="35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3" y="8"/>
                  <a:pt x="35" y="8"/>
                </a:cubicBezTo>
                <a:cubicBezTo>
                  <a:pt x="31" y="8"/>
                  <a:pt x="27" y="9"/>
                  <a:pt x="23" y="10"/>
                </a:cubicBezTo>
                <a:cubicBezTo>
                  <a:pt x="18" y="12"/>
                  <a:pt x="14" y="14"/>
                  <a:pt x="9" y="17"/>
                </a:cubicBezTo>
                <a:cubicBezTo>
                  <a:pt x="6" y="10"/>
                  <a:pt x="6" y="10"/>
                  <a:pt x="6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70" y="83"/>
                  <a:pt x="69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6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50" y="71"/>
                  <a:pt x="53" y="68"/>
                  <a:pt x="56" y="65"/>
                </a:cubicBezTo>
                <a:cubicBezTo>
                  <a:pt x="56" y="64"/>
                  <a:pt x="57" y="63"/>
                  <a:pt x="58" y="62"/>
                </a:cubicBezTo>
                <a:cubicBezTo>
                  <a:pt x="58" y="60"/>
                  <a:pt x="58" y="59"/>
                  <a:pt x="58" y="58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4" y="41"/>
                  <a:pt x="40" y="41"/>
                  <a:pt x="36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3" y="49"/>
                  <a:pt x="10" y="53"/>
                  <a:pt x="10" y="58"/>
                </a:cubicBezTo>
                <a:cubicBezTo>
                  <a:pt x="10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8" y="72"/>
                  <a:pt x="20" y="74"/>
                  <a:pt x="22" y="75"/>
                </a:cubicBezTo>
                <a:cubicBezTo>
                  <a:pt x="25" y="75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366"/>
          <p:cNvSpPr>
            <a:spLocks noEditPoints="1"/>
          </p:cNvSpPr>
          <p:nvPr/>
        </p:nvSpPr>
        <p:spPr bwMode="auto">
          <a:xfrm>
            <a:off x="6252915" y="5203649"/>
            <a:ext cx="38525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367"/>
          <p:cNvSpPr/>
          <p:nvPr/>
        </p:nvSpPr>
        <p:spPr bwMode="auto">
          <a:xfrm>
            <a:off x="6298663" y="5189203"/>
            <a:ext cx="14447" cy="54176"/>
          </a:xfrm>
          <a:custGeom>
            <a:avLst/>
            <a:gdLst>
              <a:gd name="T0" fmla="*/ 0 w 30"/>
              <a:gd name="T1" fmla="*/ 0 h 114"/>
              <a:gd name="T2" fmla="*/ 10 w 30"/>
              <a:gd name="T3" fmla="*/ 0 h 114"/>
              <a:gd name="T4" fmla="*/ 10 w 30"/>
              <a:gd name="T5" fmla="*/ 95 h 114"/>
              <a:gd name="T6" fmla="*/ 13 w 30"/>
              <a:gd name="T7" fmla="*/ 102 h 114"/>
              <a:gd name="T8" fmla="*/ 20 w 30"/>
              <a:gd name="T9" fmla="*/ 105 h 114"/>
              <a:gd name="T10" fmla="*/ 24 w 30"/>
              <a:gd name="T11" fmla="*/ 104 h 114"/>
              <a:gd name="T12" fmla="*/ 28 w 30"/>
              <a:gd name="T13" fmla="*/ 103 h 114"/>
              <a:gd name="T14" fmla="*/ 30 w 30"/>
              <a:gd name="T15" fmla="*/ 112 h 114"/>
              <a:gd name="T16" fmla="*/ 23 w 30"/>
              <a:gd name="T17" fmla="*/ 114 h 114"/>
              <a:gd name="T18" fmla="*/ 15 w 30"/>
              <a:gd name="T19" fmla="*/ 114 h 114"/>
              <a:gd name="T20" fmla="*/ 4 w 30"/>
              <a:gd name="T21" fmla="*/ 110 h 114"/>
              <a:gd name="T22" fmla="*/ 0 w 30"/>
              <a:gd name="T23" fmla="*/ 99 h 114"/>
              <a:gd name="T24" fmla="*/ 0 w 30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4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0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2"/>
                  <a:pt x="26" y="113"/>
                  <a:pt x="23" y="114"/>
                </a:cubicBezTo>
                <a:cubicBezTo>
                  <a:pt x="20" y="114"/>
                  <a:pt x="17" y="114"/>
                  <a:pt x="15" y="114"/>
                </a:cubicBezTo>
                <a:cubicBezTo>
                  <a:pt x="10" y="114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368"/>
          <p:cNvSpPr>
            <a:spLocks noEditPoints="1"/>
          </p:cNvSpPr>
          <p:nvPr/>
        </p:nvSpPr>
        <p:spPr bwMode="auto">
          <a:xfrm>
            <a:off x="6315518" y="5203649"/>
            <a:ext cx="38525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7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369"/>
          <p:cNvSpPr>
            <a:spLocks noEditPoints="1"/>
          </p:cNvSpPr>
          <p:nvPr/>
        </p:nvSpPr>
        <p:spPr bwMode="auto">
          <a:xfrm>
            <a:off x="6361266" y="5189203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370"/>
          <p:cNvSpPr/>
          <p:nvPr/>
        </p:nvSpPr>
        <p:spPr bwMode="auto">
          <a:xfrm>
            <a:off x="6374510" y="5189203"/>
            <a:ext cx="24078" cy="54176"/>
          </a:xfrm>
          <a:custGeom>
            <a:avLst/>
            <a:gdLst>
              <a:gd name="T0" fmla="*/ 11 w 52"/>
              <a:gd name="T1" fmla="*/ 116 h 116"/>
              <a:gd name="T2" fmla="*/ 11 w 52"/>
              <a:gd name="T3" fmla="*/ 43 h 116"/>
              <a:gd name="T4" fmla="*/ 0 w 52"/>
              <a:gd name="T5" fmla="*/ 43 h 116"/>
              <a:gd name="T6" fmla="*/ 0 w 52"/>
              <a:gd name="T7" fmla="*/ 34 h 116"/>
              <a:gd name="T8" fmla="*/ 11 w 52"/>
              <a:gd name="T9" fmla="*/ 34 h 116"/>
              <a:gd name="T10" fmla="*/ 11 w 52"/>
              <a:gd name="T11" fmla="*/ 32 h 116"/>
              <a:gd name="T12" fmla="*/ 17 w 52"/>
              <a:gd name="T13" fmla="*/ 9 h 116"/>
              <a:gd name="T14" fmla="*/ 35 w 52"/>
              <a:gd name="T15" fmla="*/ 0 h 116"/>
              <a:gd name="T16" fmla="*/ 44 w 52"/>
              <a:gd name="T17" fmla="*/ 2 h 116"/>
              <a:gd name="T18" fmla="*/ 52 w 52"/>
              <a:gd name="T19" fmla="*/ 5 h 116"/>
              <a:gd name="T20" fmla="*/ 49 w 52"/>
              <a:gd name="T21" fmla="*/ 13 h 116"/>
              <a:gd name="T22" fmla="*/ 43 w 52"/>
              <a:gd name="T23" fmla="*/ 10 h 116"/>
              <a:gd name="T24" fmla="*/ 37 w 52"/>
              <a:gd name="T25" fmla="*/ 9 h 116"/>
              <a:gd name="T26" fmla="*/ 25 w 52"/>
              <a:gd name="T27" fmla="*/ 15 h 116"/>
              <a:gd name="T28" fmla="*/ 22 w 52"/>
              <a:gd name="T29" fmla="*/ 32 h 116"/>
              <a:gd name="T30" fmla="*/ 22 w 52"/>
              <a:gd name="T31" fmla="*/ 34 h 116"/>
              <a:gd name="T32" fmla="*/ 44 w 52"/>
              <a:gd name="T33" fmla="*/ 34 h 116"/>
              <a:gd name="T34" fmla="*/ 44 w 52"/>
              <a:gd name="T35" fmla="*/ 43 h 116"/>
              <a:gd name="T36" fmla="*/ 22 w 52"/>
              <a:gd name="T37" fmla="*/ 43 h 116"/>
              <a:gd name="T38" fmla="*/ 22 w 52"/>
              <a:gd name="T39" fmla="*/ 116 h 116"/>
              <a:gd name="T40" fmla="*/ 11 w 52"/>
              <a:gd name="T4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116">
                <a:moveTo>
                  <a:pt x="11" y="116"/>
                </a:moveTo>
                <a:cubicBezTo>
                  <a:pt x="11" y="43"/>
                  <a:pt x="11" y="43"/>
                  <a:pt x="11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4"/>
                  <a:pt x="0" y="34"/>
                  <a:pt x="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22"/>
                  <a:pt x="13" y="14"/>
                  <a:pt x="17" y="9"/>
                </a:cubicBezTo>
                <a:cubicBezTo>
                  <a:pt x="22" y="3"/>
                  <a:pt x="27" y="0"/>
                  <a:pt x="35" y="0"/>
                </a:cubicBezTo>
                <a:cubicBezTo>
                  <a:pt x="38" y="0"/>
                  <a:pt x="41" y="1"/>
                  <a:pt x="44" y="2"/>
                </a:cubicBezTo>
                <a:cubicBezTo>
                  <a:pt x="47" y="2"/>
                  <a:pt x="50" y="4"/>
                  <a:pt x="52" y="5"/>
                </a:cubicBezTo>
                <a:cubicBezTo>
                  <a:pt x="49" y="13"/>
                  <a:pt x="49" y="13"/>
                  <a:pt x="49" y="13"/>
                </a:cubicBezTo>
                <a:cubicBezTo>
                  <a:pt x="47" y="12"/>
                  <a:pt x="45" y="11"/>
                  <a:pt x="43" y="10"/>
                </a:cubicBezTo>
                <a:cubicBezTo>
                  <a:pt x="41" y="10"/>
                  <a:pt x="39" y="9"/>
                  <a:pt x="37" y="9"/>
                </a:cubicBezTo>
                <a:cubicBezTo>
                  <a:pt x="32" y="9"/>
                  <a:pt x="28" y="11"/>
                  <a:pt x="25" y="15"/>
                </a:cubicBezTo>
                <a:cubicBezTo>
                  <a:pt x="23" y="19"/>
                  <a:pt x="22" y="24"/>
                  <a:pt x="22" y="32"/>
                </a:cubicBezTo>
                <a:cubicBezTo>
                  <a:pt x="22" y="34"/>
                  <a:pt x="22" y="34"/>
                  <a:pt x="22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43"/>
                  <a:pt x="44" y="43"/>
                  <a:pt x="44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1" y="116"/>
                  <a:pt x="11" y="116"/>
                  <a:pt x="11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371"/>
          <p:cNvSpPr>
            <a:spLocks noEditPoints="1"/>
          </p:cNvSpPr>
          <p:nvPr/>
        </p:nvSpPr>
        <p:spPr bwMode="auto">
          <a:xfrm>
            <a:off x="6397383" y="5203649"/>
            <a:ext cx="37321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1 h 84"/>
              <a:gd name="T26" fmla="*/ 81 w 81"/>
              <a:gd name="T27" fmla="*/ 44 h 84"/>
              <a:gd name="T28" fmla="*/ 80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0 w 81"/>
              <a:gd name="T59" fmla="*/ 38 h 84"/>
              <a:gd name="T60" fmla="*/ 67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0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8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5"/>
                  <a:pt x="65" y="63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4" y="84"/>
                  <a:pt x="41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372"/>
          <p:cNvSpPr/>
          <p:nvPr/>
        </p:nvSpPr>
        <p:spPr bwMode="auto">
          <a:xfrm>
            <a:off x="6443132" y="5203649"/>
            <a:ext cx="31302" cy="39729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3 h 83"/>
              <a:gd name="T16" fmla="*/ 11 w 68"/>
              <a:gd name="T17" fmla="*/ 33 h 83"/>
              <a:gd name="T18" fmla="*/ 11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10 w 68"/>
              <a:gd name="T25" fmla="*/ 1 h 83"/>
              <a:gd name="T26" fmla="*/ 10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2 h 83"/>
              <a:gd name="T34" fmla="*/ 63 w 68"/>
              <a:gd name="T35" fmla="*/ 9 h 83"/>
              <a:gd name="T36" fmla="*/ 67 w 68"/>
              <a:gd name="T37" fmla="*/ 20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7"/>
                  <a:pt x="56" y="20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2"/>
                  <a:pt x="25" y="14"/>
                  <a:pt x="22" y="16"/>
                </a:cubicBezTo>
                <a:cubicBezTo>
                  <a:pt x="20" y="18"/>
                  <a:pt x="17" y="21"/>
                  <a:pt x="15" y="23"/>
                </a:cubicBezTo>
                <a:cubicBezTo>
                  <a:pt x="13" y="26"/>
                  <a:pt x="11" y="29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5" y="2"/>
                </a:cubicBezTo>
                <a:cubicBezTo>
                  <a:pt x="59" y="4"/>
                  <a:pt x="61" y="6"/>
                  <a:pt x="63" y="9"/>
                </a:cubicBezTo>
                <a:cubicBezTo>
                  <a:pt x="65" y="12"/>
                  <a:pt x="66" y="16"/>
                  <a:pt x="67" y="20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373"/>
          <p:cNvSpPr>
            <a:spLocks noEditPoints="1"/>
          </p:cNvSpPr>
          <p:nvPr/>
        </p:nvSpPr>
        <p:spPr bwMode="auto">
          <a:xfrm>
            <a:off x="6482861" y="5189203"/>
            <a:ext cx="38525" cy="54176"/>
          </a:xfrm>
          <a:custGeom>
            <a:avLst/>
            <a:gdLst>
              <a:gd name="T0" fmla="*/ 39 w 83"/>
              <a:gd name="T1" fmla="*/ 115 h 115"/>
              <a:gd name="T2" fmla="*/ 24 w 83"/>
              <a:gd name="T3" fmla="*/ 112 h 115"/>
              <a:gd name="T4" fmla="*/ 11 w 83"/>
              <a:gd name="T5" fmla="*/ 102 h 115"/>
              <a:gd name="T6" fmla="*/ 3 w 83"/>
              <a:gd name="T7" fmla="*/ 89 h 115"/>
              <a:gd name="T8" fmla="*/ 0 w 83"/>
              <a:gd name="T9" fmla="*/ 73 h 115"/>
              <a:gd name="T10" fmla="*/ 3 w 83"/>
              <a:gd name="T11" fmla="*/ 57 h 115"/>
              <a:gd name="T12" fmla="*/ 11 w 83"/>
              <a:gd name="T13" fmla="*/ 43 h 115"/>
              <a:gd name="T14" fmla="*/ 23 w 83"/>
              <a:gd name="T15" fmla="*/ 34 h 115"/>
              <a:gd name="T16" fmla="*/ 37 w 83"/>
              <a:gd name="T17" fmla="*/ 31 h 115"/>
              <a:gd name="T18" fmla="*/ 56 w 83"/>
              <a:gd name="T19" fmla="*/ 36 h 115"/>
              <a:gd name="T20" fmla="*/ 68 w 83"/>
              <a:gd name="T21" fmla="*/ 49 h 115"/>
              <a:gd name="T22" fmla="*/ 68 w 83"/>
              <a:gd name="T23" fmla="*/ 0 h 115"/>
              <a:gd name="T24" fmla="*/ 79 w 83"/>
              <a:gd name="T25" fmla="*/ 0 h 115"/>
              <a:gd name="T26" fmla="*/ 79 w 83"/>
              <a:gd name="T27" fmla="*/ 100 h 115"/>
              <a:gd name="T28" fmla="*/ 83 w 83"/>
              <a:gd name="T29" fmla="*/ 104 h 115"/>
              <a:gd name="T30" fmla="*/ 83 w 83"/>
              <a:gd name="T31" fmla="*/ 114 h 115"/>
              <a:gd name="T32" fmla="*/ 79 w 83"/>
              <a:gd name="T33" fmla="*/ 114 h 115"/>
              <a:gd name="T34" fmla="*/ 72 w 83"/>
              <a:gd name="T35" fmla="*/ 112 h 115"/>
              <a:gd name="T36" fmla="*/ 69 w 83"/>
              <a:gd name="T37" fmla="*/ 106 h 115"/>
              <a:gd name="T38" fmla="*/ 69 w 83"/>
              <a:gd name="T39" fmla="*/ 98 h 115"/>
              <a:gd name="T40" fmla="*/ 56 w 83"/>
              <a:gd name="T41" fmla="*/ 110 h 115"/>
              <a:gd name="T42" fmla="*/ 39 w 83"/>
              <a:gd name="T43" fmla="*/ 115 h 115"/>
              <a:gd name="T44" fmla="*/ 42 w 83"/>
              <a:gd name="T45" fmla="*/ 106 h 115"/>
              <a:gd name="T46" fmla="*/ 50 w 83"/>
              <a:gd name="T47" fmla="*/ 104 h 115"/>
              <a:gd name="T48" fmla="*/ 58 w 83"/>
              <a:gd name="T49" fmla="*/ 100 h 115"/>
              <a:gd name="T50" fmla="*/ 65 w 83"/>
              <a:gd name="T51" fmla="*/ 93 h 115"/>
              <a:gd name="T52" fmla="*/ 68 w 83"/>
              <a:gd name="T53" fmla="*/ 86 h 115"/>
              <a:gd name="T54" fmla="*/ 68 w 83"/>
              <a:gd name="T55" fmla="*/ 60 h 115"/>
              <a:gd name="T56" fmla="*/ 64 w 83"/>
              <a:gd name="T57" fmla="*/ 53 h 115"/>
              <a:gd name="T58" fmla="*/ 57 w 83"/>
              <a:gd name="T59" fmla="*/ 46 h 115"/>
              <a:gd name="T60" fmla="*/ 49 w 83"/>
              <a:gd name="T61" fmla="*/ 42 h 115"/>
              <a:gd name="T62" fmla="*/ 40 w 83"/>
              <a:gd name="T63" fmla="*/ 40 h 115"/>
              <a:gd name="T64" fmla="*/ 28 w 83"/>
              <a:gd name="T65" fmla="*/ 43 h 115"/>
              <a:gd name="T66" fmla="*/ 19 w 83"/>
              <a:gd name="T67" fmla="*/ 50 h 115"/>
              <a:gd name="T68" fmla="*/ 13 w 83"/>
              <a:gd name="T69" fmla="*/ 61 h 115"/>
              <a:gd name="T70" fmla="*/ 11 w 83"/>
              <a:gd name="T71" fmla="*/ 73 h 115"/>
              <a:gd name="T72" fmla="*/ 14 w 83"/>
              <a:gd name="T73" fmla="*/ 86 h 115"/>
              <a:gd name="T74" fmla="*/ 20 w 83"/>
              <a:gd name="T75" fmla="*/ 96 h 115"/>
              <a:gd name="T76" fmla="*/ 30 w 83"/>
              <a:gd name="T77" fmla="*/ 103 h 115"/>
              <a:gd name="T78" fmla="*/ 42 w 83"/>
              <a:gd name="T79" fmla="*/ 10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15">
                <a:moveTo>
                  <a:pt x="39" y="115"/>
                </a:moveTo>
                <a:cubicBezTo>
                  <a:pt x="34" y="115"/>
                  <a:pt x="28" y="114"/>
                  <a:pt x="24" y="112"/>
                </a:cubicBezTo>
                <a:cubicBezTo>
                  <a:pt x="19" y="109"/>
                  <a:pt x="15" y="106"/>
                  <a:pt x="11" y="102"/>
                </a:cubicBezTo>
                <a:cubicBezTo>
                  <a:pt x="8" y="98"/>
                  <a:pt x="5" y="94"/>
                  <a:pt x="3" y="89"/>
                </a:cubicBezTo>
                <a:cubicBezTo>
                  <a:pt x="1" y="84"/>
                  <a:pt x="0" y="79"/>
                  <a:pt x="0" y="73"/>
                </a:cubicBezTo>
                <a:cubicBezTo>
                  <a:pt x="0" y="67"/>
                  <a:pt x="1" y="62"/>
                  <a:pt x="3" y="57"/>
                </a:cubicBezTo>
                <a:cubicBezTo>
                  <a:pt x="5" y="52"/>
                  <a:pt x="8" y="47"/>
                  <a:pt x="11" y="43"/>
                </a:cubicBezTo>
                <a:cubicBezTo>
                  <a:pt x="14" y="39"/>
                  <a:pt x="18" y="36"/>
                  <a:pt x="23" y="34"/>
                </a:cubicBezTo>
                <a:cubicBezTo>
                  <a:pt x="27" y="32"/>
                  <a:pt x="32" y="31"/>
                  <a:pt x="37" y="31"/>
                </a:cubicBezTo>
                <a:cubicBezTo>
                  <a:pt x="44" y="31"/>
                  <a:pt x="50" y="33"/>
                  <a:pt x="56" y="36"/>
                </a:cubicBezTo>
                <a:cubicBezTo>
                  <a:pt x="61" y="40"/>
                  <a:pt x="65" y="44"/>
                  <a:pt x="68" y="49"/>
                </a:cubicBezTo>
                <a:cubicBezTo>
                  <a:pt x="68" y="0"/>
                  <a:pt x="68" y="0"/>
                  <a:pt x="6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103"/>
                  <a:pt x="80" y="104"/>
                  <a:pt x="83" y="10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1" y="114"/>
                  <a:pt x="80" y="114"/>
                  <a:pt x="79" y="114"/>
                </a:cubicBezTo>
                <a:cubicBezTo>
                  <a:pt x="76" y="114"/>
                  <a:pt x="74" y="113"/>
                  <a:pt x="72" y="112"/>
                </a:cubicBezTo>
                <a:cubicBezTo>
                  <a:pt x="70" y="110"/>
                  <a:pt x="69" y="108"/>
                  <a:pt x="69" y="106"/>
                </a:cubicBezTo>
                <a:cubicBezTo>
                  <a:pt x="69" y="98"/>
                  <a:pt x="69" y="98"/>
                  <a:pt x="69" y="98"/>
                </a:cubicBezTo>
                <a:cubicBezTo>
                  <a:pt x="66" y="103"/>
                  <a:pt x="62" y="107"/>
                  <a:pt x="56" y="110"/>
                </a:cubicBezTo>
                <a:cubicBezTo>
                  <a:pt x="51" y="114"/>
                  <a:pt x="45" y="115"/>
                  <a:pt x="39" y="115"/>
                </a:cubicBezTo>
                <a:close/>
                <a:moveTo>
                  <a:pt x="42" y="106"/>
                </a:moveTo>
                <a:cubicBezTo>
                  <a:pt x="44" y="106"/>
                  <a:pt x="47" y="105"/>
                  <a:pt x="50" y="104"/>
                </a:cubicBezTo>
                <a:cubicBezTo>
                  <a:pt x="53" y="103"/>
                  <a:pt x="56" y="102"/>
                  <a:pt x="58" y="100"/>
                </a:cubicBezTo>
                <a:cubicBezTo>
                  <a:pt x="61" y="98"/>
                  <a:pt x="63" y="96"/>
                  <a:pt x="65" y="93"/>
                </a:cubicBezTo>
                <a:cubicBezTo>
                  <a:pt x="67" y="91"/>
                  <a:pt x="68" y="88"/>
                  <a:pt x="68" y="86"/>
                </a:cubicBezTo>
                <a:cubicBezTo>
                  <a:pt x="68" y="60"/>
                  <a:pt x="68" y="60"/>
                  <a:pt x="68" y="60"/>
                </a:cubicBezTo>
                <a:cubicBezTo>
                  <a:pt x="67" y="58"/>
                  <a:pt x="66" y="55"/>
                  <a:pt x="64" y="53"/>
                </a:cubicBezTo>
                <a:cubicBezTo>
                  <a:pt x="62" y="50"/>
                  <a:pt x="59" y="48"/>
                  <a:pt x="57" y="46"/>
                </a:cubicBezTo>
                <a:cubicBezTo>
                  <a:pt x="54" y="44"/>
                  <a:pt x="52" y="43"/>
                  <a:pt x="49" y="42"/>
                </a:cubicBezTo>
                <a:cubicBezTo>
                  <a:pt x="46" y="41"/>
                  <a:pt x="43" y="40"/>
                  <a:pt x="40" y="40"/>
                </a:cubicBezTo>
                <a:cubicBezTo>
                  <a:pt x="36" y="40"/>
                  <a:pt x="32" y="41"/>
                  <a:pt x="28" y="43"/>
                </a:cubicBezTo>
                <a:cubicBezTo>
                  <a:pt x="25" y="45"/>
                  <a:pt x="22" y="47"/>
                  <a:pt x="19" y="50"/>
                </a:cubicBezTo>
                <a:cubicBezTo>
                  <a:pt x="17" y="53"/>
                  <a:pt x="15" y="57"/>
                  <a:pt x="13" y="61"/>
                </a:cubicBezTo>
                <a:cubicBezTo>
                  <a:pt x="12" y="65"/>
                  <a:pt x="11" y="69"/>
                  <a:pt x="11" y="73"/>
                </a:cubicBezTo>
                <a:cubicBezTo>
                  <a:pt x="11" y="77"/>
                  <a:pt x="12" y="82"/>
                  <a:pt x="14" y="86"/>
                </a:cubicBezTo>
                <a:cubicBezTo>
                  <a:pt x="15" y="90"/>
                  <a:pt x="17" y="93"/>
                  <a:pt x="20" y="96"/>
                </a:cubicBezTo>
                <a:cubicBezTo>
                  <a:pt x="23" y="99"/>
                  <a:pt x="26" y="101"/>
                  <a:pt x="30" y="103"/>
                </a:cubicBezTo>
                <a:cubicBezTo>
                  <a:pt x="33" y="105"/>
                  <a:pt x="37" y="106"/>
                  <a:pt x="42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374"/>
          <p:cNvSpPr>
            <a:spLocks noEditPoints="1"/>
          </p:cNvSpPr>
          <p:nvPr/>
        </p:nvSpPr>
        <p:spPr bwMode="auto">
          <a:xfrm>
            <a:off x="6092795" y="5290331"/>
            <a:ext cx="33709" cy="38525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7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6 w 72"/>
              <a:gd name="T19" fmla="*/ 35 h 84"/>
              <a:gd name="T20" fmla="*/ 58 w 72"/>
              <a:gd name="T21" fmla="*/ 39 h 84"/>
              <a:gd name="T22" fmla="*/ 58 w 72"/>
              <a:gd name="T23" fmla="*/ 31 h 84"/>
              <a:gd name="T24" fmla="*/ 52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8 h 84"/>
              <a:gd name="T32" fmla="*/ 5 w 72"/>
              <a:gd name="T33" fmla="*/ 10 h 84"/>
              <a:gd name="T34" fmla="*/ 36 w 72"/>
              <a:gd name="T35" fmla="*/ 0 h 84"/>
              <a:gd name="T36" fmla="*/ 60 w 72"/>
              <a:gd name="T37" fmla="*/ 8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3 h 84"/>
              <a:gd name="T46" fmla="*/ 68 w 72"/>
              <a:gd name="T47" fmla="*/ 83 h 84"/>
              <a:gd name="T48" fmla="*/ 62 w 72"/>
              <a:gd name="T49" fmla="*/ 81 h 84"/>
              <a:gd name="T50" fmla="*/ 59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4 w 72"/>
              <a:gd name="T61" fmla="*/ 73 h 84"/>
              <a:gd name="T62" fmla="*/ 55 w 72"/>
              <a:gd name="T63" fmla="*/ 65 h 84"/>
              <a:gd name="T64" fmla="*/ 57 w 72"/>
              <a:gd name="T65" fmla="*/ 62 h 84"/>
              <a:gd name="T66" fmla="*/ 58 w 72"/>
              <a:gd name="T67" fmla="*/ 59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5 w 72"/>
              <a:gd name="T81" fmla="*/ 71 h 84"/>
              <a:gd name="T82" fmla="*/ 22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19" y="83"/>
                  <a:pt x="16" y="82"/>
                </a:cubicBezTo>
                <a:cubicBezTo>
                  <a:pt x="13" y="81"/>
                  <a:pt x="10" y="79"/>
                  <a:pt x="7" y="77"/>
                </a:cubicBezTo>
                <a:cubicBezTo>
                  <a:pt x="5" y="74"/>
                  <a:pt x="3" y="72"/>
                  <a:pt x="2" y="69"/>
                </a:cubicBezTo>
                <a:cubicBezTo>
                  <a:pt x="0" y="66"/>
                  <a:pt x="0" y="62"/>
                  <a:pt x="0" y="59"/>
                </a:cubicBezTo>
                <a:cubicBezTo>
                  <a:pt x="0" y="55"/>
                  <a:pt x="1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2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6" y="35"/>
                </a:cubicBezTo>
                <a:cubicBezTo>
                  <a:pt x="51" y="36"/>
                  <a:pt x="54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6" y="9"/>
                  <a:pt x="22" y="10"/>
                </a:cubicBezTo>
                <a:cubicBezTo>
                  <a:pt x="18" y="12"/>
                  <a:pt x="13" y="14"/>
                  <a:pt x="9" y="18"/>
                </a:cubicBezTo>
                <a:cubicBezTo>
                  <a:pt x="5" y="10"/>
                  <a:pt x="5" y="10"/>
                  <a:pt x="5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5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70" y="73"/>
                  <a:pt x="72" y="73"/>
                </a:cubicBezTo>
                <a:cubicBezTo>
                  <a:pt x="72" y="83"/>
                  <a:pt x="72" y="83"/>
                  <a:pt x="72" y="83"/>
                </a:cubicBezTo>
                <a:cubicBezTo>
                  <a:pt x="70" y="83"/>
                  <a:pt x="69" y="83"/>
                  <a:pt x="68" y="83"/>
                </a:cubicBezTo>
                <a:cubicBezTo>
                  <a:pt x="65" y="83"/>
                  <a:pt x="63" y="82"/>
                  <a:pt x="62" y="81"/>
                </a:cubicBezTo>
                <a:cubicBezTo>
                  <a:pt x="60" y="80"/>
                  <a:pt x="60" y="78"/>
                  <a:pt x="59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5" y="74"/>
                  <a:pt x="51" y="78"/>
                  <a:pt x="45" y="80"/>
                </a:cubicBezTo>
                <a:cubicBezTo>
                  <a:pt x="39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4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2"/>
                </a:cubicBezTo>
                <a:cubicBezTo>
                  <a:pt x="57" y="60"/>
                  <a:pt x="58" y="59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1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1"/>
                  <a:pt x="10" y="63"/>
                  <a:pt x="11" y="65"/>
                </a:cubicBezTo>
                <a:cubicBezTo>
                  <a:pt x="12" y="67"/>
                  <a:pt x="14" y="69"/>
                  <a:pt x="15" y="71"/>
                </a:cubicBezTo>
                <a:cubicBezTo>
                  <a:pt x="17" y="72"/>
                  <a:pt x="19" y="74"/>
                  <a:pt x="22" y="75"/>
                </a:cubicBezTo>
                <a:cubicBezTo>
                  <a:pt x="24" y="76"/>
                  <a:pt x="27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375"/>
          <p:cNvSpPr/>
          <p:nvPr/>
        </p:nvSpPr>
        <p:spPr bwMode="auto">
          <a:xfrm>
            <a:off x="6134932" y="5290331"/>
            <a:ext cx="34914" cy="38525"/>
          </a:xfrm>
          <a:custGeom>
            <a:avLst/>
            <a:gdLst>
              <a:gd name="T0" fmla="*/ 27 w 74"/>
              <a:gd name="T1" fmla="*/ 83 h 83"/>
              <a:gd name="T2" fmla="*/ 7 w 74"/>
              <a:gd name="T3" fmla="*/ 74 h 83"/>
              <a:gd name="T4" fmla="*/ 0 w 74"/>
              <a:gd name="T5" fmla="*/ 48 h 83"/>
              <a:gd name="T6" fmla="*/ 0 w 74"/>
              <a:gd name="T7" fmla="*/ 0 h 83"/>
              <a:gd name="T8" fmla="*/ 11 w 74"/>
              <a:gd name="T9" fmla="*/ 0 h 83"/>
              <a:gd name="T10" fmla="*/ 11 w 74"/>
              <a:gd name="T11" fmla="*/ 46 h 83"/>
              <a:gd name="T12" fmla="*/ 30 w 74"/>
              <a:gd name="T13" fmla="*/ 74 h 83"/>
              <a:gd name="T14" fmla="*/ 39 w 74"/>
              <a:gd name="T15" fmla="*/ 72 h 83"/>
              <a:gd name="T16" fmla="*/ 47 w 74"/>
              <a:gd name="T17" fmla="*/ 68 h 83"/>
              <a:gd name="T18" fmla="*/ 54 w 74"/>
              <a:gd name="T19" fmla="*/ 61 h 83"/>
              <a:gd name="T20" fmla="*/ 59 w 74"/>
              <a:gd name="T21" fmla="*/ 51 h 83"/>
              <a:gd name="T22" fmla="*/ 59 w 74"/>
              <a:gd name="T23" fmla="*/ 0 h 83"/>
              <a:gd name="T24" fmla="*/ 70 w 74"/>
              <a:gd name="T25" fmla="*/ 0 h 83"/>
              <a:gd name="T26" fmla="*/ 70 w 74"/>
              <a:gd name="T27" fmla="*/ 68 h 83"/>
              <a:gd name="T28" fmla="*/ 74 w 74"/>
              <a:gd name="T29" fmla="*/ 72 h 83"/>
              <a:gd name="T30" fmla="*/ 74 w 74"/>
              <a:gd name="T31" fmla="*/ 82 h 83"/>
              <a:gd name="T32" fmla="*/ 71 w 74"/>
              <a:gd name="T33" fmla="*/ 82 h 83"/>
              <a:gd name="T34" fmla="*/ 69 w 74"/>
              <a:gd name="T35" fmla="*/ 82 h 83"/>
              <a:gd name="T36" fmla="*/ 63 w 74"/>
              <a:gd name="T37" fmla="*/ 79 h 83"/>
              <a:gd name="T38" fmla="*/ 60 w 74"/>
              <a:gd name="T39" fmla="*/ 72 h 83"/>
              <a:gd name="T40" fmla="*/ 60 w 74"/>
              <a:gd name="T41" fmla="*/ 63 h 83"/>
              <a:gd name="T42" fmla="*/ 46 w 74"/>
              <a:gd name="T43" fmla="*/ 78 h 83"/>
              <a:gd name="T44" fmla="*/ 27 w 74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3">
                <a:moveTo>
                  <a:pt x="27" y="83"/>
                </a:moveTo>
                <a:cubicBezTo>
                  <a:pt x="18" y="83"/>
                  <a:pt x="11" y="80"/>
                  <a:pt x="7" y="74"/>
                </a:cubicBezTo>
                <a:cubicBezTo>
                  <a:pt x="3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4" y="72"/>
                </a:cubicBezTo>
                <a:cubicBezTo>
                  <a:pt x="74" y="82"/>
                  <a:pt x="74" y="82"/>
                  <a:pt x="74" y="82"/>
                </a:cubicBezTo>
                <a:cubicBezTo>
                  <a:pt x="72" y="82"/>
                  <a:pt x="71" y="82"/>
                  <a:pt x="71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2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9"/>
                  <a:pt x="52" y="74"/>
                  <a:pt x="46" y="78"/>
                </a:cubicBezTo>
                <a:cubicBezTo>
                  <a:pt x="40" y="81"/>
                  <a:pt x="34" y="83"/>
                  <a:pt x="27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376"/>
          <p:cNvSpPr>
            <a:spLocks noEditPoints="1"/>
          </p:cNvSpPr>
          <p:nvPr/>
        </p:nvSpPr>
        <p:spPr bwMode="auto">
          <a:xfrm>
            <a:off x="6177069" y="5290331"/>
            <a:ext cx="37321" cy="54176"/>
          </a:xfrm>
          <a:custGeom>
            <a:avLst/>
            <a:gdLst>
              <a:gd name="T0" fmla="*/ 38 w 79"/>
              <a:gd name="T1" fmla="*/ 84 h 117"/>
              <a:gd name="T2" fmla="*/ 23 w 79"/>
              <a:gd name="T3" fmla="*/ 80 h 117"/>
              <a:gd name="T4" fmla="*/ 11 w 79"/>
              <a:gd name="T5" fmla="*/ 71 h 117"/>
              <a:gd name="T6" fmla="*/ 3 w 79"/>
              <a:gd name="T7" fmla="*/ 58 h 117"/>
              <a:gd name="T8" fmla="*/ 0 w 79"/>
              <a:gd name="T9" fmla="*/ 42 h 117"/>
              <a:gd name="T10" fmla="*/ 3 w 79"/>
              <a:gd name="T11" fmla="*/ 26 h 117"/>
              <a:gd name="T12" fmla="*/ 11 w 79"/>
              <a:gd name="T13" fmla="*/ 13 h 117"/>
              <a:gd name="T14" fmla="*/ 23 w 79"/>
              <a:gd name="T15" fmla="*/ 3 h 117"/>
              <a:gd name="T16" fmla="*/ 38 w 79"/>
              <a:gd name="T17" fmla="*/ 0 h 117"/>
              <a:gd name="T18" fmla="*/ 56 w 79"/>
              <a:gd name="T19" fmla="*/ 5 h 117"/>
              <a:gd name="T20" fmla="*/ 69 w 79"/>
              <a:gd name="T21" fmla="*/ 18 h 117"/>
              <a:gd name="T22" fmla="*/ 69 w 79"/>
              <a:gd name="T23" fmla="*/ 1 h 117"/>
              <a:gd name="T24" fmla="*/ 79 w 79"/>
              <a:gd name="T25" fmla="*/ 1 h 117"/>
              <a:gd name="T26" fmla="*/ 79 w 79"/>
              <a:gd name="T27" fmla="*/ 83 h 117"/>
              <a:gd name="T28" fmla="*/ 76 w 79"/>
              <a:gd name="T29" fmla="*/ 98 h 117"/>
              <a:gd name="T30" fmla="*/ 67 w 79"/>
              <a:gd name="T31" fmla="*/ 109 h 117"/>
              <a:gd name="T32" fmla="*/ 54 w 79"/>
              <a:gd name="T33" fmla="*/ 115 h 117"/>
              <a:gd name="T34" fmla="*/ 39 w 79"/>
              <a:gd name="T35" fmla="*/ 117 h 117"/>
              <a:gd name="T36" fmla="*/ 16 w 79"/>
              <a:gd name="T37" fmla="*/ 112 h 117"/>
              <a:gd name="T38" fmla="*/ 3 w 79"/>
              <a:gd name="T39" fmla="*/ 99 h 117"/>
              <a:gd name="T40" fmla="*/ 9 w 79"/>
              <a:gd name="T41" fmla="*/ 94 h 117"/>
              <a:gd name="T42" fmla="*/ 22 w 79"/>
              <a:gd name="T43" fmla="*/ 105 h 117"/>
              <a:gd name="T44" fmla="*/ 39 w 79"/>
              <a:gd name="T45" fmla="*/ 109 h 117"/>
              <a:gd name="T46" fmla="*/ 50 w 79"/>
              <a:gd name="T47" fmla="*/ 107 h 117"/>
              <a:gd name="T48" fmla="*/ 60 w 79"/>
              <a:gd name="T49" fmla="*/ 102 h 117"/>
              <a:gd name="T50" fmla="*/ 66 w 79"/>
              <a:gd name="T51" fmla="*/ 94 h 117"/>
              <a:gd name="T52" fmla="*/ 68 w 79"/>
              <a:gd name="T53" fmla="*/ 83 h 117"/>
              <a:gd name="T54" fmla="*/ 68 w 79"/>
              <a:gd name="T55" fmla="*/ 67 h 117"/>
              <a:gd name="T56" fmla="*/ 55 w 79"/>
              <a:gd name="T57" fmla="*/ 79 h 117"/>
              <a:gd name="T58" fmla="*/ 38 w 79"/>
              <a:gd name="T59" fmla="*/ 84 h 117"/>
              <a:gd name="T60" fmla="*/ 41 w 79"/>
              <a:gd name="T61" fmla="*/ 75 h 117"/>
              <a:gd name="T62" fmla="*/ 51 w 79"/>
              <a:gd name="T63" fmla="*/ 73 h 117"/>
              <a:gd name="T64" fmla="*/ 59 w 79"/>
              <a:gd name="T65" fmla="*/ 68 h 117"/>
              <a:gd name="T66" fmla="*/ 65 w 79"/>
              <a:gd name="T67" fmla="*/ 62 h 117"/>
              <a:gd name="T68" fmla="*/ 68 w 79"/>
              <a:gd name="T69" fmla="*/ 55 h 117"/>
              <a:gd name="T70" fmla="*/ 68 w 79"/>
              <a:gd name="T71" fmla="*/ 30 h 117"/>
              <a:gd name="T72" fmla="*/ 64 w 79"/>
              <a:gd name="T73" fmla="*/ 21 h 117"/>
              <a:gd name="T74" fmla="*/ 57 w 79"/>
              <a:gd name="T75" fmla="*/ 15 h 117"/>
              <a:gd name="T76" fmla="*/ 49 w 79"/>
              <a:gd name="T77" fmla="*/ 11 h 117"/>
              <a:gd name="T78" fmla="*/ 40 w 79"/>
              <a:gd name="T79" fmla="*/ 9 h 117"/>
              <a:gd name="T80" fmla="*/ 28 w 79"/>
              <a:gd name="T81" fmla="*/ 12 h 117"/>
              <a:gd name="T82" fmla="*/ 19 w 79"/>
              <a:gd name="T83" fmla="*/ 20 h 117"/>
              <a:gd name="T84" fmla="*/ 13 w 79"/>
              <a:gd name="T85" fmla="*/ 30 h 117"/>
              <a:gd name="T86" fmla="*/ 11 w 79"/>
              <a:gd name="T87" fmla="*/ 42 h 117"/>
              <a:gd name="T88" fmla="*/ 13 w 79"/>
              <a:gd name="T89" fmla="*/ 55 h 117"/>
              <a:gd name="T90" fmla="*/ 20 w 79"/>
              <a:gd name="T91" fmla="*/ 65 h 117"/>
              <a:gd name="T92" fmla="*/ 30 w 79"/>
              <a:gd name="T93" fmla="*/ 72 h 117"/>
              <a:gd name="T94" fmla="*/ 41 w 79"/>
              <a:gd name="T95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17">
                <a:moveTo>
                  <a:pt x="38" y="84"/>
                </a:moveTo>
                <a:cubicBezTo>
                  <a:pt x="33" y="84"/>
                  <a:pt x="28" y="82"/>
                  <a:pt x="23" y="80"/>
                </a:cubicBezTo>
                <a:cubicBezTo>
                  <a:pt x="18" y="78"/>
                  <a:pt x="14" y="75"/>
                  <a:pt x="11" y="71"/>
                </a:cubicBezTo>
                <a:cubicBezTo>
                  <a:pt x="8" y="67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8" y="16"/>
                  <a:pt x="11" y="13"/>
                </a:cubicBezTo>
                <a:cubicBezTo>
                  <a:pt x="14" y="9"/>
                  <a:pt x="18" y="6"/>
                  <a:pt x="23" y="3"/>
                </a:cubicBezTo>
                <a:cubicBezTo>
                  <a:pt x="27" y="1"/>
                  <a:pt x="33" y="0"/>
                  <a:pt x="38" y="0"/>
                </a:cubicBezTo>
                <a:cubicBezTo>
                  <a:pt x="45" y="0"/>
                  <a:pt x="51" y="2"/>
                  <a:pt x="56" y="5"/>
                </a:cubicBezTo>
                <a:cubicBezTo>
                  <a:pt x="61" y="9"/>
                  <a:pt x="66" y="13"/>
                  <a:pt x="69" y="18"/>
                </a:cubicBezTo>
                <a:cubicBezTo>
                  <a:pt x="69" y="1"/>
                  <a:pt x="69" y="1"/>
                  <a:pt x="6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8"/>
                  <a:pt x="78" y="93"/>
                  <a:pt x="76" y="98"/>
                </a:cubicBezTo>
                <a:cubicBezTo>
                  <a:pt x="73" y="102"/>
                  <a:pt x="71" y="106"/>
                  <a:pt x="67" y="109"/>
                </a:cubicBezTo>
                <a:cubicBezTo>
                  <a:pt x="63" y="111"/>
                  <a:pt x="59" y="114"/>
                  <a:pt x="54" y="115"/>
                </a:cubicBezTo>
                <a:cubicBezTo>
                  <a:pt x="50" y="117"/>
                  <a:pt x="44" y="117"/>
                  <a:pt x="39" y="117"/>
                </a:cubicBezTo>
                <a:cubicBezTo>
                  <a:pt x="30" y="117"/>
                  <a:pt x="22" y="116"/>
                  <a:pt x="16" y="112"/>
                </a:cubicBezTo>
                <a:cubicBezTo>
                  <a:pt x="11" y="109"/>
                  <a:pt x="6" y="104"/>
                  <a:pt x="3" y="99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9"/>
                  <a:pt x="17" y="103"/>
                  <a:pt x="22" y="105"/>
                </a:cubicBezTo>
                <a:cubicBezTo>
                  <a:pt x="27" y="108"/>
                  <a:pt x="33" y="109"/>
                  <a:pt x="39" y="109"/>
                </a:cubicBezTo>
                <a:cubicBezTo>
                  <a:pt x="43" y="109"/>
                  <a:pt x="47" y="108"/>
                  <a:pt x="50" y="107"/>
                </a:cubicBezTo>
                <a:cubicBezTo>
                  <a:pt x="54" y="106"/>
                  <a:pt x="57" y="105"/>
                  <a:pt x="60" y="102"/>
                </a:cubicBezTo>
                <a:cubicBezTo>
                  <a:pt x="62" y="100"/>
                  <a:pt x="64" y="98"/>
                  <a:pt x="66" y="94"/>
                </a:cubicBezTo>
                <a:cubicBezTo>
                  <a:pt x="67" y="91"/>
                  <a:pt x="68" y="87"/>
                  <a:pt x="68" y="83"/>
                </a:cubicBezTo>
                <a:cubicBezTo>
                  <a:pt x="68" y="67"/>
                  <a:pt x="68" y="67"/>
                  <a:pt x="68" y="67"/>
                </a:cubicBezTo>
                <a:cubicBezTo>
                  <a:pt x="65" y="72"/>
                  <a:pt x="61" y="76"/>
                  <a:pt x="55" y="79"/>
                </a:cubicBezTo>
                <a:cubicBezTo>
                  <a:pt x="50" y="82"/>
                  <a:pt x="44" y="84"/>
                  <a:pt x="38" y="84"/>
                </a:cubicBezTo>
                <a:close/>
                <a:moveTo>
                  <a:pt x="41" y="75"/>
                </a:moveTo>
                <a:cubicBezTo>
                  <a:pt x="45" y="75"/>
                  <a:pt x="48" y="74"/>
                  <a:pt x="51" y="73"/>
                </a:cubicBezTo>
                <a:cubicBezTo>
                  <a:pt x="54" y="72"/>
                  <a:pt x="56" y="70"/>
                  <a:pt x="59" y="68"/>
                </a:cubicBezTo>
                <a:cubicBezTo>
                  <a:pt x="61" y="66"/>
                  <a:pt x="63" y="64"/>
                  <a:pt x="65" y="62"/>
                </a:cubicBezTo>
                <a:cubicBezTo>
                  <a:pt x="67" y="60"/>
                  <a:pt x="68" y="57"/>
                  <a:pt x="68" y="55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27"/>
                  <a:pt x="66" y="24"/>
                  <a:pt x="64" y="21"/>
                </a:cubicBezTo>
                <a:cubicBezTo>
                  <a:pt x="62" y="19"/>
                  <a:pt x="59" y="17"/>
                  <a:pt x="57" y="15"/>
                </a:cubicBezTo>
                <a:cubicBezTo>
                  <a:pt x="54" y="13"/>
                  <a:pt x="52" y="12"/>
                  <a:pt x="49" y="11"/>
                </a:cubicBezTo>
                <a:cubicBezTo>
                  <a:pt x="46" y="10"/>
                  <a:pt x="43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4" y="14"/>
                  <a:pt x="21" y="17"/>
                  <a:pt x="19" y="20"/>
                </a:cubicBezTo>
                <a:cubicBezTo>
                  <a:pt x="16" y="23"/>
                  <a:pt x="14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7"/>
                  <a:pt x="12" y="51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3" y="68"/>
                  <a:pt x="26" y="70"/>
                  <a:pt x="30" y="72"/>
                </a:cubicBezTo>
                <a:cubicBezTo>
                  <a:pt x="33" y="74"/>
                  <a:pt x="37" y="75"/>
                  <a:pt x="41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377"/>
          <p:cNvSpPr/>
          <p:nvPr/>
        </p:nvSpPr>
        <p:spPr bwMode="auto">
          <a:xfrm>
            <a:off x="6224021" y="5290331"/>
            <a:ext cx="34914" cy="38525"/>
          </a:xfrm>
          <a:custGeom>
            <a:avLst/>
            <a:gdLst>
              <a:gd name="T0" fmla="*/ 27 w 74"/>
              <a:gd name="T1" fmla="*/ 83 h 83"/>
              <a:gd name="T2" fmla="*/ 7 w 74"/>
              <a:gd name="T3" fmla="*/ 74 h 83"/>
              <a:gd name="T4" fmla="*/ 0 w 74"/>
              <a:gd name="T5" fmla="*/ 48 h 83"/>
              <a:gd name="T6" fmla="*/ 0 w 74"/>
              <a:gd name="T7" fmla="*/ 0 h 83"/>
              <a:gd name="T8" fmla="*/ 11 w 74"/>
              <a:gd name="T9" fmla="*/ 0 h 83"/>
              <a:gd name="T10" fmla="*/ 11 w 74"/>
              <a:gd name="T11" fmla="*/ 46 h 83"/>
              <a:gd name="T12" fmla="*/ 30 w 74"/>
              <a:gd name="T13" fmla="*/ 74 h 83"/>
              <a:gd name="T14" fmla="*/ 39 w 74"/>
              <a:gd name="T15" fmla="*/ 72 h 83"/>
              <a:gd name="T16" fmla="*/ 47 w 74"/>
              <a:gd name="T17" fmla="*/ 68 h 83"/>
              <a:gd name="T18" fmla="*/ 54 w 74"/>
              <a:gd name="T19" fmla="*/ 61 h 83"/>
              <a:gd name="T20" fmla="*/ 59 w 74"/>
              <a:gd name="T21" fmla="*/ 51 h 83"/>
              <a:gd name="T22" fmla="*/ 59 w 74"/>
              <a:gd name="T23" fmla="*/ 0 h 83"/>
              <a:gd name="T24" fmla="*/ 70 w 74"/>
              <a:gd name="T25" fmla="*/ 0 h 83"/>
              <a:gd name="T26" fmla="*/ 70 w 74"/>
              <a:gd name="T27" fmla="*/ 68 h 83"/>
              <a:gd name="T28" fmla="*/ 74 w 74"/>
              <a:gd name="T29" fmla="*/ 72 h 83"/>
              <a:gd name="T30" fmla="*/ 74 w 74"/>
              <a:gd name="T31" fmla="*/ 82 h 83"/>
              <a:gd name="T32" fmla="*/ 71 w 74"/>
              <a:gd name="T33" fmla="*/ 82 h 83"/>
              <a:gd name="T34" fmla="*/ 69 w 74"/>
              <a:gd name="T35" fmla="*/ 82 h 83"/>
              <a:gd name="T36" fmla="*/ 63 w 74"/>
              <a:gd name="T37" fmla="*/ 79 h 83"/>
              <a:gd name="T38" fmla="*/ 60 w 74"/>
              <a:gd name="T39" fmla="*/ 72 h 83"/>
              <a:gd name="T40" fmla="*/ 60 w 74"/>
              <a:gd name="T41" fmla="*/ 63 h 83"/>
              <a:gd name="T42" fmla="*/ 46 w 74"/>
              <a:gd name="T43" fmla="*/ 78 h 83"/>
              <a:gd name="T44" fmla="*/ 27 w 74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3">
                <a:moveTo>
                  <a:pt x="27" y="83"/>
                </a:moveTo>
                <a:cubicBezTo>
                  <a:pt x="18" y="83"/>
                  <a:pt x="11" y="80"/>
                  <a:pt x="7" y="74"/>
                </a:cubicBezTo>
                <a:cubicBezTo>
                  <a:pt x="3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4" y="72"/>
                </a:cubicBezTo>
                <a:cubicBezTo>
                  <a:pt x="74" y="82"/>
                  <a:pt x="74" y="82"/>
                  <a:pt x="74" y="82"/>
                </a:cubicBezTo>
                <a:cubicBezTo>
                  <a:pt x="72" y="82"/>
                  <a:pt x="71" y="82"/>
                  <a:pt x="71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2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9"/>
                  <a:pt x="52" y="74"/>
                  <a:pt x="46" y="78"/>
                </a:cubicBezTo>
                <a:cubicBezTo>
                  <a:pt x="40" y="81"/>
                  <a:pt x="33" y="83"/>
                  <a:pt x="27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378"/>
          <p:cNvSpPr>
            <a:spLocks noEditPoints="1"/>
          </p:cNvSpPr>
          <p:nvPr/>
        </p:nvSpPr>
        <p:spPr bwMode="auto">
          <a:xfrm>
            <a:off x="6264954" y="5290331"/>
            <a:ext cx="38525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8"/>
                  <a:pt x="15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0"/>
                  <a:pt x="8" y="16"/>
                  <a:pt x="12" y="12"/>
                </a:cubicBezTo>
                <a:cubicBezTo>
                  <a:pt x="15" y="8"/>
                  <a:pt x="20" y="5"/>
                  <a:pt x="25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1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9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5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379"/>
          <p:cNvSpPr/>
          <p:nvPr/>
        </p:nvSpPr>
        <p:spPr bwMode="auto">
          <a:xfrm>
            <a:off x="6310702" y="5321632"/>
            <a:ext cx="3612" cy="7223"/>
          </a:xfrm>
          <a:custGeom>
            <a:avLst/>
            <a:gdLst>
              <a:gd name="T0" fmla="*/ 0 w 3"/>
              <a:gd name="T1" fmla="*/ 6 h 6"/>
              <a:gd name="T2" fmla="*/ 0 w 3"/>
              <a:gd name="T3" fmla="*/ 0 h 6"/>
              <a:gd name="T4" fmla="*/ 3 w 3"/>
              <a:gd name="T5" fmla="*/ 0 h 6"/>
              <a:gd name="T6" fmla="*/ 3 w 3"/>
              <a:gd name="T7" fmla="*/ 6 h 6"/>
              <a:gd name="T8" fmla="*/ 0 w 3"/>
              <a:gd name="T9" fmla="*/ 6 h 6"/>
              <a:gd name="T10" fmla="*/ 0 w 3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0" y="6"/>
                </a:moveTo>
                <a:lnTo>
                  <a:pt x="0" y="0"/>
                </a:lnTo>
                <a:lnTo>
                  <a:pt x="3" y="0"/>
                </a:lnTo>
                <a:lnTo>
                  <a:pt x="3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380"/>
          <p:cNvSpPr>
            <a:spLocks noEditPoints="1"/>
          </p:cNvSpPr>
          <p:nvPr/>
        </p:nvSpPr>
        <p:spPr bwMode="auto">
          <a:xfrm>
            <a:off x="7090833" y="2754904"/>
            <a:ext cx="37321" cy="51768"/>
          </a:xfrm>
          <a:custGeom>
            <a:avLst/>
            <a:gdLst>
              <a:gd name="T0" fmla="*/ 0 w 79"/>
              <a:gd name="T1" fmla="*/ 111 h 111"/>
              <a:gd name="T2" fmla="*/ 0 w 79"/>
              <a:gd name="T3" fmla="*/ 0 h 111"/>
              <a:gd name="T4" fmla="*/ 46 w 79"/>
              <a:gd name="T5" fmla="*/ 0 h 111"/>
              <a:gd name="T6" fmla="*/ 59 w 79"/>
              <a:gd name="T7" fmla="*/ 3 h 111"/>
              <a:gd name="T8" fmla="*/ 69 w 79"/>
              <a:gd name="T9" fmla="*/ 11 h 111"/>
              <a:gd name="T10" fmla="*/ 76 w 79"/>
              <a:gd name="T11" fmla="*/ 22 h 111"/>
              <a:gd name="T12" fmla="*/ 79 w 79"/>
              <a:gd name="T13" fmla="*/ 35 h 111"/>
              <a:gd name="T14" fmla="*/ 76 w 79"/>
              <a:gd name="T15" fmla="*/ 48 h 111"/>
              <a:gd name="T16" fmla="*/ 70 w 79"/>
              <a:gd name="T17" fmla="*/ 59 h 111"/>
              <a:gd name="T18" fmla="*/ 60 w 79"/>
              <a:gd name="T19" fmla="*/ 67 h 111"/>
              <a:gd name="T20" fmla="*/ 47 w 79"/>
              <a:gd name="T21" fmla="*/ 70 h 111"/>
              <a:gd name="T22" fmla="*/ 11 w 79"/>
              <a:gd name="T23" fmla="*/ 70 h 111"/>
              <a:gd name="T24" fmla="*/ 11 w 79"/>
              <a:gd name="T25" fmla="*/ 111 h 111"/>
              <a:gd name="T26" fmla="*/ 0 w 79"/>
              <a:gd name="T27" fmla="*/ 111 h 111"/>
              <a:gd name="T28" fmla="*/ 11 w 79"/>
              <a:gd name="T29" fmla="*/ 60 h 111"/>
              <a:gd name="T30" fmla="*/ 46 w 79"/>
              <a:gd name="T31" fmla="*/ 60 h 111"/>
              <a:gd name="T32" fmla="*/ 55 w 79"/>
              <a:gd name="T33" fmla="*/ 58 h 111"/>
              <a:gd name="T34" fmla="*/ 62 w 79"/>
              <a:gd name="T35" fmla="*/ 52 h 111"/>
              <a:gd name="T36" fmla="*/ 66 w 79"/>
              <a:gd name="T37" fmla="*/ 44 h 111"/>
              <a:gd name="T38" fmla="*/ 68 w 79"/>
              <a:gd name="T39" fmla="*/ 35 h 111"/>
              <a:gd name="T40" fmla="*/ 66 w 79"/>
              <a:gd name="T41" fmla="*/ 25 h 111"/>
              <a:gd name="T42" fmla="*/ 61 w 79"/>
              <a:gd name="T43" fmla="*/ 17 h 111"/>
              <a:gd name="T44" fmla="*/ 54 w 79"/>
              <a:gd name="T45" fmla="*/ 11 h 111"/>
              <a:gd name="T46" fmla="*/ 45 w 79"/>
              <a:gd name="T47" fmla="*/ 10 h 111"/>
              <a:gd name="T48" fmla="*/ 11 w 79"/>
              <a:gd name="T49" fmla="*/ 10 h 111"/>
              <a:gd name="T50" fmla="*/ 11 w 79"/>
              <a:gd name="T51" fmla="*/ 6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9" h="111">
                <a:moveTo>
                  <a:pt x="0" y="111"/>
                </a:moveTo>
                <a:cubicBezTo>
                  <a:pt x="0" y="0"/>
                  <a:pt x="0" y="0"/>
                  <a:pt x="0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51" y="0"/>
                  <a:pt x="55" y="1"/>
                  <a:pt x="59" y="3"/>
                </a:cubicBezTo>
                <a:cubicBezTo>
                  <a:pt x="63" y="5"/>
                  <a:pt x="67" y="8"/>
                  <a:pt x="69" y="11"/>
                </a:cubicBezTo>
                <a:cubicBezTo>
                  <a:pt x="72" y="14"/>
                  <a:pt x="75" y="18"/>
                  <a:pt x="76" y="22"/>
                </a:cubicBezTo>
                <a:cubicBezTo>
                  <a:pt x="78" y="26"/>
                  <a:pt x="79" y="30"/>
                  <a:pt x="79" y="35"/>
                </a:cubicBezTo>
                <a:cubicBezTo>
                  <a:pt x="79" y="39"/>
                  <a:pt x="78" y="44"/>
                  <a:pt x="76" y="48"/>
                </a:cubicBezTo>
                <a:cubicBezTo>
                  <a:pt x="75" y="52"/>
                  <a:pt x="73" y="56"/>
                  <a:pt x="70" y="59"/>
                </a:cubicBezTo>
                <a:cubicBezTo>
                  <a:pt x="67" y="62"/>
                  <a:pt x="64" y="65"/>
                  <a:pt x="60" y="67"/>
                </a:cubicBezTo>
                <a:cubicBezTo>
                  <a:pt x="56" y="69"/>
                  <a:pt x="52" y="70"/>
                  <a:pt x="47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0" y="111"/>
                  <a:pt x="0" y="111"/>
                  <a:pt x="0" y="111"/>
                </a:cubicBezTo>
                <a:close/>
                <a:moveTo>
                  <a:pt x="11" y="60"/>
                </a:moveTo>
                <a:cubicBezTo>
                  <a:pt x="46" y="60"/>
                  <a:pt x="46" y="60"/>
                  <a:pt x="46" y="60"/>
                </a:cubicBezTo>
                <a:cubicBezTo>
                  <a:pt x="50" y="60"/>
                  <a:pt x="53" y="59"/>
                  <a:pt x="55" y="58"/>
                </a:cubicBezTo>
                <a:cubicBezTo>
                  <a:pt x="58" y="57"/>
                  <a:pt x="60" y="55"/>
                  <a:pt x="62" y="52"/>
                </a:cubicBezTo>
                <a:cubicBezTo>
                  <a:pt x="64" y="50"/>
                  <a:pt x="65" y="47"/>
                  <a:pt x="66" y="44"/>
                </a:cubicBezTo>
                <a:cubicBezTo>
                  <a:pt x="67" y="41"/>
                  <a:pt x="68" y="38"/>
                  <a:pt x="68" y="35"/>
                </a:cubicBezTo>
                <a:cubicBezTo>
                  <a:pt x="68" y="31"/>
                  <a:pt x="67" y="28"/>
                  <a:pt x="66" y="25"/>
                </a:cubicBezTo>
                <a:cubicBezTo>
                  <a:pt x="65" y="22"/>
                  <a:pt x="63" y="19"/>
                  <a:pt x="61" y="17"/>
                </a:cubicBezTo>
                <a:cubicBezTo>
                  <a:pt x="59" y="15"/>
                  <a:pt x="57" y="13"/>
                  <a:pt x="54" y="11"/>
                </a:cubicBezTo>
                <a:cubicBezTo>
                  <a:pt x="51" y="10"/>
                  <a:pt x="48" y="10"/>
                  <a:pt x="45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60"/>
                  <a:pt x="11" y="60"/>
                  <a:pt x="11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381"/>
          <p:cNvSpPr>
            <a:spLocks noEditPoints="1"/>
          </p:cNvSpPr>
          <p:nvPr/>
        </p:nvSpPr>
        <p:spPr bwMode="auto">
          <a:xfrm>
            <a:off x="7131766" y="2768147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0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0 w 81"/>
              <a:gd name="T59" fmla="*/ 38 h 84"/>
              <a:gd name="T60" fmla="*/ 67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0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4" y="84"/>
                  <a:pt x="41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382"/>
          <p:cNvSpPr/>
          <p:nvPr/>
        </p:nvSpPr>
        <p:spPr bwMode="auto">
          <a:xfrm>
            <a:off x="7177515" y="2753700"/>
            <a:ext cx="14447" cy="52972"/>
          </a:xfrm>
          <a:custGeom>
            <a:avLst/>
            <a:gdLst>
              <a:gd name="T0" fmla="*/ 0 w 31"/>
              <a:gd name="T1" fmla="*/ 0 h 115"/>
              <a:gd name="T2" fmla="*/ 11 w 31"/>
              <a:gd name="T3" fmla="*/ 0 h 115"/>
              <a:gd name="T4" fmla="*/ 11 w 31"/>
              <a:gd name="T5" fmla="*/ 95 h 115"/>
              <a:gd name="T6" fmla="*/ 13 w 31"/>
              <a:gd name="T7" fmla="*/ 102 h 115"/>
              <a:gd name="T8" fmla="*/ 21 w 31"/>
              <a:gd name="T9" fmla="*/ 105 h 115"/>
              <a:gd name="T10" fmla="*/ 25 w 31"/>
              <a:gd name="T11" fmla="*/ 104 h 115"/>
              <a:gd name="T12" fmla="*/ 29 w 31"/>
              <a:gd name="T13" fmla="*/ 103 h 115"/>
              <a:gd name="T14" fmla="*/ 31 w 31"/>
              <a:gd name="T15" fmla="*/ 112 h 115"/>
              <a:gd name="T16" fmla="*/ 24 w 31"/>
              <a:gd name="T17" fmla="*/ 114 h 115"/>
              <a:gd name="T18" fmla="*/ 16 w 31"/>
              <a:gd name="T19" fmla="*/ 115 h 115"/>
              <a:gd name="T20" fmla="*/ 5 w 31"/>
              <a:gd name="T21" fmla="*/ 110 h 115"/>
              <a:gd name="T22" fmla="*/ 0 w 31"/>
              <a:gd name="T23" fmla="*/ 99 h 115"/>
              <a:gd name="T24" fmla="*/ 0 w 31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3" y="102"/>
                </a:cubicBezTo>
                <a:cubicBezTo>
                  <a:pt x="15" y="104"/>
                  <a:pt x="17" y="105"/>
                  <a:pt x="21" y="105"/>
                </a:cubicBezTo>
                <a:cubicBezTo>
                  <a:pt x="22" y="105"/>
                  <a:pt x="23" y="105"/>
                  <a:pt x="25" y="104"/>
                </a:cubicBezTo>
                <a:cubicBezTo>
                  <a:pt x="26" y="104"/>
                  <a:pt x="28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3"/>
                  <a:pt x="26" y="113"/>
                  <a:pt x="24" y="114"/>
                </a:cubicBezTo>
                <a:cubicBezTo>
                  <a:pt x="21" y="114"/>
                  <a:pt x="18" y="115"/>
                  <a:pt x="16" y="115"/>
                </a:cubicBezTo>
                <a:cubicBezTo>
                  <a:pt x="11" y="115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383"/>
          <p:cNvSpPr/>
          <p:nvPr/>
        </p:nvSpPr>
        <p:spPr bwMode="auto">
          <a:xfrm>
            <a:off x="7197981" y="2753700"/>
            <a:ext cx="13243" cy="52972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6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6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6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384"/>
          <p:cNvSpPr>
            <a:spLocks noEditPoints="1"/>
          </p:cNvSpPr>
          <p:nvPr/>
        </p:nvSpPr>
        <p:spPr bwMode="auto">
          <a:xfrm>
            <a:off x="7214836" y="2768147"/>
            <a:ext cx="37321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5" y="81"/>
                </a:cubicBezTo>
                <a:cubicBezTo>
                  <a:pt x="20" y="79"/>
                  <a:pt x="15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3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385"/>
          <p:cNvSpPr/>
          <p:nvPr/>
        </p:nvSpPr>
        <p:spPr bwMode="auto">
          <a:xfrm>
            <a:off x="7260584" y="2768147"/>
            <a:ext cx="31302" cy="38525"/>
          </a:xfrm>
          <a:custGeom>
            <a:avLst/>
            <a:gdLst>
              <a:gd name="T0" fmla="*/ 69 w 69"/>
              <a:gd name="T1" fmla="*/ 83 h 83"/>
              <a:gd name="T2" fmla="*/ 58 w 69"/>
              <a:gd name="T3" fmla="*/ 83 h 83"/>
              <a:gd name="T4" fmla="*/ 58 w 69"/>
              <a:gd name="T5" fmla="*/ 37 h 83"/>
              <a:gd name="T6" fmla="*/ 54 w 69"/>
              <a:gd name="T7" fmla="*/ 16 h 83"/>
              <a:gd name="T8" fmla="*/ 40 w 69"/>
              <a:gd name="T9" fmla="*/ 10 h 83"/>
              <a:gd name="T10" fmla="*/ 31 w 69"/>
              <a:gd name="T11" fmla="*/ 11 h 83"/>
              <a:gd name="T12" fmla="*/ 22 w 69"/>
              <a:gd name="T13" fmla="*/ 16 h 83"/>
              <a:gd name="T14" fmla="*/ 15 w 69"/>
              <a:gd name="T15" fmla="*/ 24 h 83"/>
              <a:gd name="T16" fmla="*/ 11 w 69"/>
              <a:gd name="T17" fmla="*/ 33 h 83"/>
              <a:gd name="T18" fmla="*/ 11 w 69"/>
              <a:gd name="T19" fmla="*/ 83 h 83"/>
              <a:gd name="T20" fmla="*/ 0 w 69"/>
              <a:gd name="T21" fmla="*/ 83 h 83"/>
              <a:gd name="T22" fmla="*/ 0 w 69"/>
              <a:gd name="T23" fmla="*/ 1 h 83"/>
              <a:gd name="T24" fmla="*/ 10 w 69"/>
              <a:gd name="T25" fmla="*/ 1 h 83"/>
              <a:gd name="T26" fmla="*/ 10 w 69"/>
              <a:gd name="T27" fmla="*/ 20 h 83"/>
              <a:gd name="T28" fmla="*/ 24 w 69"/>
              <a:gd name="T29" fmla="*/ 5 h 83"/>
              <a:gd name="T30" fmla="*/ 44 w 69"/>
              <a:gd name="T31" fmla="*/ 0 h 83"/>
              <a:gd name="T32" fmla="*/ 56 w 69"/>
              <a:gd name="T33" fmla="*/ 2 h 83"/>
              <a:gd name="T34" fmla="*/ 63 w 69"/>
              <a:gd name="T35" fmla="*/ 9 h 83"/>
              <a:gd name="T36" fmla="*/ 67 w 69"/>
              <a:gd name="T37" fmla="*/ 21 h 83"/>
              <a:gd name="T38" fmla="*/ 69 w 69"/>
              <a:gd name="T39" fmla="*/ 35 h 83"/>
              <a:gd name="T40" fmla="*/ 69 w 69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83">
                <a:moveTo>
                  <a:pt x="69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7" y="21"/>
                  <a:pt x="54" y="16"/>
                </a:cubicBezTo>
                <a:cubicBezTo>
                  <a:pt x="51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2"/>
                  <a:pt x="25" y="14"/>
                  <a:pt x="22" y="16"/>
                </a:cubicBezTo>
                <a:cubicBezTo>
                  <a:pt x="20" y="18"/>
                  <a:pt x="17" y="21"/>
                  <a:pt x="15" y="24"/>
                </a:cubicBezTo>
                <a:cubicBezTo>
                  <a:pt x="13" y="26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3" y="1"/>
                  <a:pt x="56" y="2"/>
                </a:cubicBezTo>
                <a:cubicBezTo>
                  <a:pt x="59" y="4"/>
                  <a:pt x="61" y="6"/>
                  <a:pt x="63" y="9"/>
                </a:cubicBezTo>
                <a:cubicBezTo>
                  <a:pt x="65" y="12"/>
                  <a:pt x="66" y="16"/>
                  <a:pt x="67" y="21"/>
                </a:cubicBezTo>
                <a:cubicBezTo>
                  <a:pt x="68" y="25"/>
                  <a:pt x="69" y="30"/>
                  <a:pt x="69" y="35"/>
                </a:cubicBezTo>
                <a:cubicBezTo>
                  <a:pt x="69" y="83"/>
                  <a:pt x="69" y="83"/>
                  <a:pt x="69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386"/>
          <p:cNvSpPr/>
          <p:nvPr/>
        </p:nvSpPr>
        <p:spPr bwMode="auto">
          <a:xfrm>
            <a:off x="7299109" y="2756108"/>
            <a:ext cx="21670" cy="50564"/>
          </a:xfrm>
          <a:custGeom>
            <a:avLst/>
            <a:gdLst>
              <a:gd name="T0" fmla="*/ 46 w 46"/>
              <a:gd name="T1" fmla="*/ 105 h 110"/>
              <a:gd name="T2" fmla="*/ 44 w 46"/>
              <a:gd name="T3" fmla="*/ 106 h 110"/>
              <a:gd name="T4" fmla="*/ 39 w 46"/>
              <a:gd name="T5" fmla="*/ 107 h 110"/>
              <a:gd name="T6" fmla="*/ 34 w 46"/>
              <a:gd name="T7" fmla="*/ 109 h 110"/>
              <a:gd name="T8" fmla="*/ 28 w 46"/>
              <a:gd name="T9" fmla="*/ 110 h 110"/>
              <a:gd name="T10" fmla="*/ 21 w 46"/>
              <a:gd name="T11" fmla="*/ 109 h 110"/>
              <a:gd name="T12" fmla="*/ 16 w 46"/>
              <a:gd name="T13" fmla="*/ 106 h 110"/>
              <a:gd name="T14" fmla="*/ 12 w 46"/>
              <a:gd name="T15" fmla="*/ 101 h 110"/>
              <a:gd name="T16" fmla="*/ 11 w 46"/>
              <a:gd name="T17" fmla="*/ 94 h 110"/>
              <a:gd name="T18" fmla="*/ 11 w 46"/>
              <a:gd name="T19" fmla="*/ 36 h 110"/>
              <a:gd name="T20" fmla="*/ 0 w 46"/>
              <a:gd name="T21" fmla="*/ 36 h 110"/>
              <a:gd name="T22" fmla="*/ 0 w 46"/>
              <a:gd name="T23" fmla="*/ 27 h 110"/>
              <a:gd name="T24" fmla="*/ 11 w 46"/>
              <a:gd name="T25" fmla="*/ 27 h 110"/>
              <a:gd name="T26" fmla="*/ 11 w 46"/>
              <a:gd name="T27" fmla="*/ 0 h 110"/>
              <a:gd name="T28" fmla="*/ 21 w 46"/>
              <a:gd name="T29" fmla="*/ 0 h 110"/>
              <a:gd name="T30" fmla="*/ 21 w 46"/>
              <a:gd name="T31" fmla="*/ 27 h 110"/>
              <a:gd name="T32" fmla="*/ 40 w 46"/>
              <a:gd name="T33" fmla="*/ 27 h 110"/>
              <a:gd name="T34" fmla="*/ 40 w 46"/>
              <a:gd name="T35" fmla="*/ 36 h 110"/>
              <a:gd name="T36" fmla="*/ 21 w 46"/>
              <a:gd name="T37" fmla="*/ 36 h 110"/>
              <a:gd name="T38" fmla="*/ 21 w 46"/>
              <a:gd name="T39" fmla="*/ 91 h 110"/>
              <a:gd name="T40" fmla="*/ 25 w 46"/>
              <a:gd name="T41" fmla="*/ 98 h 110"/>
              <a:gd name="T42" fmla="*/ 31 w 46"/>
              <a:gd name="T43" fmla="*/ 100 h 110"/>
              <a:gd name="T44" fmla="*/ 39 w 46"/>
              <a:gd name="T45" fmla="*/ 98 h 110"/>
              <a:gd name="T46" fmla="*/ 44 w 46"/>
              <a:gd name="T47" fmla="*/ 96 h 110"/>
              <a:gd name="T48" fmla="*/ 46 w 46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10">
                <a:moveTo>
                  <a:pt x="46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2" y="106"/>
                  <a:pt x="41" y="107"/>
                  <a:pt x="39" y="107"/>
                </a:cubicBezTo>
                <a:cubicBezTo>
                  <a:pt x="38" y="108"/>
                  <a:pt x="36" y="108"/>
                  <a:pt x="34" y="109"/>
                </a:cubicBezTo>
                <a:cubicBezTo>
                  <a:pt x="32" y="109"/>
                  <a:pt x="30" y="110"/>
                  <a:pt x="28" y="110"/>
                </a:cubicBezTo>
                <a:cubicBezTo>
                  <a:pt x="26" y="110"/>
                  <a:pt x="23" y="109"/>
                  <a:pt x="21" y="109"/>
                </a:cubicBezTo>
                <a:cubicBezTo>
                  <a:pt x="19" y="108"/>
                  <a:pt x="17" y="107"/>
                  <a:pt x="16" y="106"/>
                </a:cubicBezTo>
                <a:cubicBezTo>
                  <a:pt x="14" y="104"/>
                  <a:pt x="13" y="103"/>
                  <a:pt x="12" y="101"/>
                </a:cubicBezTo>
                <a:cubicBezTo>
                  <a:pt x="11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91"/>
                  <a:pt x="21" y="91"/>
                  <a:pt x="21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1" y="100"/>
                </a:cubicBezTo>
                <a:cubicBezTo>
                  <a:pt x="34" y="100"/>
                  <a:pt x="37" y="99"/>
                  <a:pt x="39" y="98"/>
                </a:cubicBezTo>
                <a:cubicBezTo>
                  <a:pt x="41" y="97"/>
                  <a:pt x="43" y="97"/>
                  <a:pt x="44" y="96"/>
                </a:cubicBezTo>
                <a:cubicBezTo>
                  <a:pt x="46" y="105"/>
                  <a:pt x="46" y="105"/>
                  <a:pt x="46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387"/>
          <p:cNvSpPr>
            <a:spLocks noEditPoints="1"/>
          </p:cNvSpPr>
          <p:nvPr/>
        </p:nvSpPr>
        <p:spPr bwMode="auto">
          <a:xfrm>
            <a:off x="7323188" y="2768147"/>
            <a:ext cx="38525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5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388"/>
          <p:cNvSpPr/>
          <p:nvPr/>
        </p:nvSpPr>
        <p:spPr bwMode="auto">
          <a:xfrm>
            <a:off x="7365324" y="2768147"/>
            <a:ext cx="31302" cy="38525"/>
          </a:xfrm>
          <a:custGeom>
            <a:avLst/>
            <a:gdLst>
              <a:gd name="T0" fmla="*/ 34 w 66"/>
              <a:gd name="T1" fmla="*/ 84 h 84"/>
              <a:gd name="T2" fmla="*/ 15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5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3 h 84"/>
              <a:gd name="T30" fmla="*/ 4 w 66"/>
              <a:gd name="T31" fmla="*/ 25 h 84"/>
              <a:gd name="T32" fmla="*/ 6 w 66"/>
              <a:gd name="T33" fmla="*/ 14 h 84"/>
              <a:gd name="T34" fmla="*/ 13 w 66"/>
              <a:gd name="T35" fmla="*/ 6 h 84"/>
              <a:gd name="T36" fmla="*/ 22 w 66"/>
              <a:gd name="T37" fmla="*/ 2 h 84"/>
              <a:gd name="T38" fmla="*/ 34 w 66"/>
              <a:gd name="T39" fmla="*/ 0 h 84"/>
              <a:gd name="T40" fmla="*/ 51 w 66"/>
              <a:gd name="T41" fmla="*/ 3 h 84"/>
              <a:gd name="T42" fmla="*/ 63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5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8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9" y="69"/>
                  <a:pt x="14" y="71"/>
                  <a:pt x="19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6" y="75"/>
                  <a:pt x="50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8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39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0"/>
                  <a:pt x="4" y="28"/>
                  <a:pt x="4" y="25"/>
                </a:cubicBezTo>
                <a:cubicBezTo>
                  <a:pt x="4" y="21"/>
                  <a:pt x="4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5" y="4"/>
                  <a:pt x="19" y="3"/>
                  <a:pt x="22" y="2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2" y="12"/>
                  <a:pt x="47" y="10"/>
                </a:cubicBezTo>
                <a:cubicBezTo>
                  <a:pt x="43" y="9"/>
                  <a:pt x="38" y="8"/>
                  <a:pt x="34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4" y="9"/>
                  <a:pt x="21" y="10"/>
                  <a:pt x="20" y="11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8" y="32"/>
                </a:cubicBezTo>
                <a:cubicBezTo>
                  <a:pt x="20" y="33"/>
                  <a:pt x="22" y="34"/>
                  <a:pt x="25" y="34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0" y="47"/>
                  <a:pt x="62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1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389"/>
          <p:cNvSpPr>
            <a:spLocks noEditPoints="1"/>
          </p:cNvSpPr>
          <p:nvPr/>
        </p:nvSpPr>
        <p:spPr bwMode="auto">
          <a:xfrm>
            <a:off x="7402645" y="2768147"/>
            <a:ext cx="37321" cy="54176"/>
          </a:xfrm>
          <a:custGeom>
            <a:avLst/>
            <a:gdLst>
              <a:gd name="T0" fmla="*/ 36 w 82"/>
              <a:gd name="T1" fmla="*/ 84 h 116"/>
              <a:gd name="T2" fmla="*/ 21 w 82"/>
              <a:gd name="T3" fmla="*/ 81 h 116"/>
              <a:gd name="T4" fmla="*/ 10 w 82"/>
              <a:gd name="T5" fmla="*/ 71 h 116"/>
              <a:gd name="T6" fmla="*/ 2 w 82"/>
              <a:gd name="T7" fmla="*/ 58 h 116"/>
              <a:gd name="T8" fmla="*/ 0 w 82"/>
              <a:gd name="T9" fmla="*/ 42 h 116"/>
              <a:gd name="T10" fmla="*/ 2 w 82"/>
              <a:gd name="T11" fmla="*/ 26 h 116"/>
              <a:gd name="T12" fmla="*/ 11 w 82"/>
              <a:gd name="T13" fmla="*/ 13 h 116"/>
              <a:gd name="T14" fmla="*/ 23 w 82"/>
              <a:gd name="T15" fmla="*/ 3 h 116"/>
              <a:gd name="T16" fmla="*/ 38 w 82"/>
              <a:gd name="T17" fmla="*/ 0 h 116"/>
              <a:gd name="T18" fmla="*/ 47 w 82"/>
              <a:gd name="T19" fmla="*/ 1 h 116"/>
              <a:gd name="T20" fmla="*/ 56 w 82"/>
              <a:gd name="T21" fmla="*/ 5 h 116"/>
              <a:gd name="T22" fmla="*/ 63 w 82"/>
              <a:gd name="T23" fmla="*/ 10 h 116"/>
              <a:gd name="T24" fmla="*/ 68 w 82"/>
              <a:gd name="T25" fmla="*/ 17 h 116"/>
              <a:gd name="T26" fmla="*/ 68 w 82"/>
              <a:gd name="T27" fmla="*/ 1 h 116"/>
              <a:gd name="T28" fmla="*/ 78 w 82"/>
              <a:gd name="T29" fmla="*/ 1 h 116"/>
              <a:gd name="T30" fmla="*/ 78 w 82"/>
              <a:gd name="T31" fmla="*/ 102 h 116"/>
              <a:gd name="T32" fmla="*/ 82 w 82"/>
              <a:gd name="T33" fmla="*/ 106 h 116"/>
              <a:gd name="T34" fmla="*/ 82 w 82"/>
              <a:gd name="T35" fmla="*/ 115 h 116"/>
              <a:gd name="T36" fmla="*/ 79 w 82"/>
              <a:gd name="T37" fmla="*/ 116 h 116"/>
              <a:gd name="T38" fmla="*/ 76 w 82"/>
              <a:gd name="T39" fmla="*/ 116 h 116"/>
              <a:gd name="T40" fmla="*/ 70 w 82"/>
              <a:gd name="T41" fmla="*/ 113 h 116"/>
              <a:gd name="T42" fmla="*/ 67 w 82"/>
              <a:gd name="T43" fmla="*/ 106 h 116"/>
              <a:gd name="T44" fmla="*/ 67 w 82"/>
              <a:gd name="T45" fmla="*/ 66 h 116"/>
              <a:gd name="T46" fmla="*/ 54 w 82"/>
              <a:gd name="T47" fmla="*/ 79 h 116"/>
              <a:gd name="T48" fmla="*/ 36 w 82"/>
              <a:gd name="T49" fmla="*/ 84 h 116"/>
              <a:gd name="T50" fmla="*/ 40 w 82"/>
              <a:gd name="T51" fmla="*/ 75 h 116"/>
              <a:gd name="T52" fmla="*/ 48 w 82"/>
              <a:gd name="T53" fmla="*/ 73 h 116"/>
              <a:gd name="T54" fmla="*/ 56 w 82"/>
              <a:gd name="T55" fmla="*/ 69 h 116"/>
              <a:gd name="T56" fmla="*/ 62 w 82"/>
              <a:gd name="T57" fmla="*/ 63 h 116"/>
              <a:gd name="T58" fmla="*/ 67 w 82"/>
              <a:gd name="T59" fmla="*/ 56 h 116"/>
              <a:gd name="T60" fmla="*/ 67 w 82"/>
              <a:gd name="T61" fmla="*/ 30 h 116"/>
              <a:gd name="T62" fmla="*/ 64 w 82"/>
              <a:gd name="T63" fmla="*/ 22 h 116"/>
              <a:gd name="T64" fmla="*/ 57 w 82"/>
              <a:gd name="T65" fmla="*/ 16 h 116"/>
              <a:gd name="T66" fmla="*/ 49 w 82"/>
              <a:gd name="T67" fmla="*/ 11 h 116"/>
              <a:gd name="T68" fmla="*/ 40 w 82"/>
              <a:gd name="T69" fmla="*/ 9 h 116"/>
              <a:gd name="T70" fmla="*/ 28 w 82"/>
              <a:gd name="T71" fmla="*/ 12 h 116"/>
              <a:gd name="T72" fmla="*/ 19 w 82"/>
              <a:gd name="T73" fmla="*/ 20 h 116"/>
              <a:gd name="T74" fmla="*/ 12 w 82"/>
              <a:gd name="T75" fmla="*/ 30 h 116"/>
              <a:gd name="T76" fmla="*/ 10 w 82"/>
              <a:gd name="T77" fmla="*/ 42 h 116"/>
              <a:gd name="T78" fmla="*/ 12 w 82"/>
              <a:gd name="T79" fmla="*/ 55 h 116"/>
              <a:gd name="T80" fmla="*/ 19 w 82"/>
              <a:gd name="T81" fmla="*/ 65 h 116"/>
              <a:gd name="T82" fmla="*/ 28 w 82"/>
              <a:gd name="T83" fmla="*/ 72 h 116"/>
              <a:gd name="T84" fmla="*/ 40 w 82"/>
              <a:gd name="T85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" h="116">
                <a:moveTo>
                  <a:pt x="36" y="84"/>
                </a:moveTo>
                <a:cubicBezTo>
                  <a:pt x="31" y="84"/>
                  <a:pt x="26" y="83"/>
                  <a:pt x="21" y="81"/>
                </a:cubicBezTo>
                <a:cubicBezTo>
                  <a:pt x="17" y="78"/>
                  <a:pt x="13" y="75"/>
                  <a:pt x="10" y="71"/>
                </a:cubicBezTo>
                <a:cubicBezTo>
                  <a:pt x="6" y="67"/>
                  <a:pt x="4" y="63"/>
                  <a:pt x="2" y="58"/>
                </a:cubicBezTo>
                <a:cubicBezTo>
                  <a:pt x="0" y="53"/>
                  <a:pt x="0" y="48"/>
                  <a:pt x="0" y="42"/>
                </a:cubicBezTo>
                <a:cubicBezTo>
                  <a:pt x="0" y="36"/>
                  <a:pt x="1" y="31"/>
                  <a:pt x="2" y="26"/>
                </a:cubicBezTo>
                <a:cubicBezTo>
                  <a:pt x="4" y="21"/>
                  <a:pt x="7" y="16"/>
                  <a:pt x="11" y="13"/>
                </a:cubicBezTo>
                <a:cubicBezTo>
                  <a:pt x="14" y="9"/>
                  <a:pt x="18" y="6"/>
                  <a:pt x="23" y="3"/>
                </a:cubicBezTo>
                <a:cubicBezTo>
                  <a:pt x="28" y="1"/>
                  <a:pt x="33" y="0"/>
                  <a:pt x="38" y="0"/>
                </a:cubicBezTo>
                <a:cubicBezTo>
                  <a:pt x="41" y="0"/>
                  <a:pt x="44" y="0"/>
                  <a:pt x="47" y="1"/>
                </a:cubicBezTo>
                <a:cubicBezTo>
                  <a:pt x="50" y="2"/>
                  <a:pt x="53" y="3"/>
                  <a:pt x="56" y="5"/>
                </a:cubicBezTo>
                <a:cubicBezTo>
                  <a:pt x="58" y="6"/>
                  <a:pt x="61" y="8"/>
                  <a:pt x="63" y="10"/>
                </a:cubicBezTo>
                <a:cubicBezTo>
                  <a:pt x="65" y="12"/>
                  <a:pt x="67" y="15"/>
                  <a:pt x="68" y="17"/>
                </a:cubicBezTo>
                <a:cubicBezTo>
                  <a:pt x="68" y="1"/>
                  <a:pt x="68" y="1"/>
                  <a:pt x="6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5"/>
                  <a:pt x="79" y="106"/>
                  <a:pt x="82" y="106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6"/>
                  <a:pt x="80" y="116"/>
                  <a:pt x="79" y="116"/>
                </a:cubicBezTo>
                <a:cubicBezTo>
                  <a:pt x="78" y="116"/>
                  <a:pt x="77" y="116"/>
                  <a:pt x="76" y="116"/>
                </a:cubicBezTo>
                <a:cubicBezTo>
                  <a:pt x="73" y="115"/>
                  <a:pt x="71" y="114"/>
                  <a:pt x="70" y="113"/>
                </a:cubicBezTo>
                <a:cubicBezTo>
                  <a:pt x="68" y="111"/>
                  <a:pt x="67" y="109"/>
                  <a:pt x="67" y="106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2"/>
                  <a:pt x="59" y="76"/>
                  <a:pt x="54" y="79"/>
                </a:cubicBezTo>
                <a:cubicBezTo>
                  <a:pt x="48" y="83"/>
                  <a:pt x="43" y="84"/>
                  <a:pt x="36" y="84"/>
                </a:cubicBezTo>
                <a:close/>
                <a:moveTo>
                  <a:pt x="40" y="75"/>
                </a:moveTo>
                <a:cubicBezTo>
                  <a:pt x="43" y="75"/>
                  <a:pt x="46" y="74"/>
                  <a:pt x="48" y="73"/>
                </a:cubicBezTo>
                <a:cubicBezTo>
                  <a:pt x="51" y="72"/>
                  <a:pt x="54" y="71"/>
                  <a:pt x="56" y="69"/>
                </a:cubicBezTo>
                <a:cubicBezTo>
                  <a:pt x="58" y="67"/>
                  <a:pt x="60" y="65"/>
                  <a:pt x="62" y="63"/>
                </a:cubicBezTo>
                <a:cubicBezTo>
                  <a:pt x="64" y="61"/>
                  <a:pt x="66" y="58"/>
                  <a:pt x="67" y="56"/>
                </a:cubicBezTo>
                <a:cubicBezTo>
                  <a:pt x="67" y="30"/>
                  <a:pt x="67" y="30"/>
                  <a:pt x="67" y="30"/>
                </a:cubicBezTo>
                <a:cubicBezTo>
                  <a:pt x="67" y="28"/>
                  <a:pt x="66" y="25"/>
                  <a:pt x="64" y="22"/>
                </a:cubicBezTo>
                <a:cubicBezTo>
                  <a:pt x="62" y="20"/>
                  <a:pt x="60" y="18"/>
                  <a:pt x="57" y="16"/>
                </a:cubicBezTo>
                <a:cubicBezTo>
                  <a:pt x="55" y="14"/>
                  <a:pt x="52" y="12"/>
                  <a:pt x="49" y="11"/>
                </a:cubicBezTo>
                <a:cubicBezTo>
                  <a:pt x="46" y="10"/>
                  <a:pt x="43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4" y="14"/>
                  <a:pt x="21" y="16"/>
                  <a:pt x="19" y="20"/>
                </a:cubicBezTo>
                <a:cubicBezTo>
                  <a:pt x="16" y="23"/>
                  <a:pt x="14" y="26"/>
                  <a:pt x="12" y="30"/>
                </a:cubicBezTo>
                <a:cubicBezTo>
                  <a:pt x="11" y="34"/>
                  <a:pt x="10" y="38"/>
                  <a:pt x="10" y="42"/>
                </a:cubicBezTo>
                <a:cubicBezTo>
                  <a:pt x="10" y="47"/>
                  <a:pt x="11" y="51"/>
                  <a:pt x="12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1" y="68"/>
                  <a:pt x="24" y="70"/>
                  <a:pt x="28" y="72"/>
                </a:cubicBezTo>
                <a:cubicBezTo>
                  <a:pt x="31" y="74"/>
                  <a:pt x="35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390"/>
          <p:cNvSpPr/>
          <p:nvPr/>
        </p:nvSpPr>
        <p:spPr bwMode="auto">
          <a:xfrm>
            <a:off x="7448394" y="2768147"/>
            <a:ext cx="34914" cy="38525"/>
          </a:xfrm>
          <a:custGeom>
            <a:avLst/>
            <a:gdLst>
              <a:gd name="T0" fmla="*/ 27 w 74"/>
              <a:gd name="T1" fmla="*/ 83 h 83"/>
              <a:gd name="T2" fmla="*/ 7 w 74"/>
              <a:gd name="T3" fmla="*/ 74 h 83"/>
              <a:gd name="T4" fmla="*/ 0 w 74"/>
              <a:gd name="T5" fmla="*/ 48 h 83"/>
              <a:gd name="T6" fmla="*/ 0 w 74"/>
              <a:gd name="T7" fmla="*/ 0 h 83"/>
              <a:gd name="T8" fmla="*/ 11 w 74"/>
              <a:gd name="T9" fmla="*/ 0 h 83"/>
              <a:gd name="T10" fmla="*/ 11 w 74"/>
              <a:gd name="T11" fmla="*/ 46 h 83"/>
              <a:gd name="T12" fmla="*/ 30 w 74"/>
              <a:gd name="T13" fmla="*/ 74 h 83"/>
              <a:gd name="T14" fmla="*/ 39 w 74"/>
              <a:gd name="T15" fmla="*/ 72 h 83"/>
              <a:gd name="T16" fmla="*/ 47 w 74"/>
              <a:gd name="T17" fmla="*/ 68 h 83"/>
              <a:gd name="T18" fmla="*/ 54 w 74"/>
              <a:gd name="T19" fmla="*/ 61 h 83"/>
              <a:gd name="T20" fmla="*/ 59 w 74"/>
              <a:gd name="T21" fmla="*/ 51 h 83"/>
              <a:gd name="T22" fmla="*/ 59 w 74"/>
              <a:gd name="T23" fmla="*/ 0 h 83"/>
              <a:gd name="T24" fmla="*/ 70 w 74"/>
              <a:gd name="T25" fmla="*/ 0 h 83"/>
              <a:gd name="T26" fmla="*/ 70 w 74"/>
              <a:gd name="T27" fmla="*/ 68 h 83"/>
              <a:gd name="T28" fmla="*/ 74 w 74"/>
              <a:gd name="T29" fmla="*/ 72 h 83"/>
              <a:gd name="T30" fmla="*/ 74 w 74"/>
              <a:gd name="T31" fmla="*/ 82 h 83"/>
              <a:gd name="T32" fmla="*/ 70 w 74"/>
              <a:gd name="T33" fmla="*/ 82 h 83"/>
              <a:gd name="T34" fmla="*/ 69 w 74"/>
              <a:gd name="T35" fmla="*/ 82 h 83"/>
              <a:gd name="T36" fmla="*/ 63 w 74"/>
              <a:gd name="T37" fmla="*/ 79 h 83"/>
              <a:gd name="T38" fmla="*/ 60 w 74"/>
              <a:gd name="T39" fmla="*/ 73 h 83"/>
              <a:gd name="T40" fmla="*/ 60 w 74"/>
              <a:gd name="T41" fmla="*/ 63 h 83"/>
              <a:gd name="T42" fmla="*/ 46 w 74"/>
              <a:gd name="T43" fmla="*/ 78 h 83"/>
              <a:gd name="T44" fmla="*/ 27 w 74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3">
                <a:moveTo>
                  <a:pt x="27" y="83"/>
                </a:moveTo>
                <a:cubicBezTo>
                  <a:pt x="18" y="83"/>
                  <a:pt x="11" y="80"/>
                  <a:pt x="7" y="74"/>
                </a:cubicBezTo>
                <a:cubicBezTo>
                  <a:pt x="3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1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4" y="72"/>
                </a:cubicBezTo>
                <a:cubicBezTo>
                  <a:pt x="74" y="82"/>
                  <a:pt x="74" y="82"/>
                  <a:pt x="74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70"/>
                  <a:pt x="52" y="74"/>
                  <a:pt x="46" y="78"/>
                </a:cubicBezTo>
                <a:cubicBezTo>
                  <a:pt x="40" y="81"/>
                  <a:pt x="33" y="83"/>
                  <a:pt x="27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391"/>
          <p:cNvSpPr>
            <a:spLocks noEditPoints="1"/>
          </p:cNvSpPr>
          <p:nvPr/>
        </p:nvSpPr>
        <p:spPr bwMode="auto">
          <a:xfrm>
            <a:off x="7490530" y="2768147"/>
            <a:ext cx="37321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5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20" y="6"/>
                  <a:pt x="24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392"/>
          <p:cNvSpPr>
            <a:spLocks noEditPoints="1"/>
          </p:cNvSpPr>
          <p:nvPr/>
        </p:nvSpPr>
        <p:spPr bwMode="auto">
          <a:xfrm>
            <a:off x="7551930" y="2768147"/>
            <a:ext cx="37321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2 w 81"/>
              <a:gd name="T31" fmla="*/ 46 h 84"/>
              <a:gd name="T32" fmla="*/ 15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2 w 81"/>
              <a:gd name="T39" fmla="*/ 76 h 84"/>
              <a:gd name="T40" fmla="*/ 49 w 81"/>
              <a:gd name="T41" fmla="*/ 75 h 84"/>
              <a:gd name="T42" fmla="*/ 57 w 81"/>
              <a:gd name="T43" fmla="*/ 72 h 84"/>
              <a:gd name="T44" fmla="*/ 63 w 81"/>
              <a:gd name="T45" fmla="*/ 67 h 84"/>
              <a:gd name="T46" fmla="*/ 67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3 w 81"/>
              <a:gd name="T53" fmla="*/ 78 h 84"/>
              <a:gd name="T54" fmla="*/ 53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1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6" y="75"/>
                  <a:pt x="12" y="72"/>
                </a:cubicBezTo>
                <a:cubicBezTo>
                  <a:pt x="8" y="68"/>
                  <a:pt x="6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6" y="21"/>
                  <a:pt x="8" y="16"/>
                  <a:pt x="12" y="12"/>
                </a:cubicBezTo>
                <a:cubicBezTo>
                  <a:pt x="15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4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50"/>
                  <a:pt x="13" y="54"/>
                  <a:pt x="15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2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7" y="72"/>
                </a:cubicBezTo>
                <a:cubicBezTo>
                  <a:pt x="59" y="71"/>
                  <a:pt x="61" y="69"/>
                  <a:pt x="63" y="67"/>
                </a:cubicBezTo>
                <a:cubicBezTo>
                  <a:pt x="64" y="66"/>
                  <a:pt x="66" y="64"/>
                  <a:pt x="67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5" y="67"/>
                  <a:pt x="73" y="70"/>
                  <a:pt x="70" y="72"/>
                </a:cubicBezTo>
                <a:cubicBezTo>
                  <a:pt x="68" y="74"/>
                  <a:pt x="66" y="77"/>
                  <a:pt x="63" y="78"/>
                </a:cubicBezTo>
                <a:cubicBezTo>
                  <a:pt x="59" y="80"/>
                  <a:pt x="56" y="82"/>
                  <a:pt x="53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1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3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393"/>
          <p:cNvSpPr>
            <a:spLocks noEditPoints="1"/>
          </p:cNvSpPr>
          <p:nvPr/>
        </p:nvSpPr>
        <p:spPr bwMode="auto">
          <a:xfrm>
            <a:off x="7595270" y="2768147"/>
            <a:ext cx="36117" cy="54176"/>
          </a:xfrm>
          <a:custGeom>
            <a:avLst/>
            <a:gdLst>
              <a:gd name="T0" fmla="*/ 38 w 79"/>
              <a:gd name="T1" fmla="*/ 84 h 117"/>
              <a:gd name="T2" fmla="*/ 23 w 79"/>
              <a:gd name="T3" fmla="*/ 80 h 117"/>
              <a:gd name="T4" fmla="*/ 11 w 79"/>
              <a:gd name="T5" fmla="*/ 71 h 117"/>
              <a:gd name="T6" fmla="*/ 3 w 79"/>
              <a:gd name="T7" fmla="*/ 58 h 117"/>
              <a:gd name="T8" fmla="*/ 0 w 79"/>
              <a:gd name="T9" fmla="*/ 42 h 117"/>
              <a:gd name="T10" fmla="*/ 3 w 79"/>
              <a:gd name="T11" fmla="*/ 26 h 117"/>
              <a:gd name="T12" fmla="*/ 11 w 79"/>
              <a:gd name="T13" fmla="*/ 13 h 117"/>
              <a:gd name="T14" fmla="*/ 22 w 79"/>
              <a:gd name="T15" fmla="*/ 3 h 117"/>
              <a:gd name="T16" fmla="*/ 38 w 79"/>
              <a:gd name="T17" fmla="*/ 0 h 117"/>
              <a:gd name="T18" fmla="*/ 56 w 79"/>
              <a:gd name="T19" fmla="*/ 5 h 117"/>
              <a:gd name="T20" fmla="*/ 69 w 79"/>
              <a:gd name="T21" fmla="*/ 18 h 117"/>
              <a:gd name="T22" fmla="*/ 69 w 79"/>
              <a:gd name="T23" fmla="*/ 1 h 117"/>
              <a:gd name="T24" fmla="*/ 79 w 79"/>
              <a:gd name="T25" fmla="*/ 1 h 117"/>
              <a:gd name="T26" fmla="*/ 79 w 79"/>
              <a:gd name="T27" fmla="*/ 83 h 117"/>
              <a:gd name="T28" fmla="*/ 75 w 79"/>
              <a:gd name="T29" fmla="*/ 98 h 117"/>
              <a:gd name="T30" fmla="*/ 67 w 79"/>
              <a:gd name="T31" fmla="*/ 109 h 117"/>
              <a:gd name="T32" fmla="*/ 54 w 79"/>
              <a:gd name="T33" fmla="*/ 115 h 117"/>
              <a:gd name="T34" fmla="*/ 39 w 79"/>
              <a:gd name="T35" fmla="*/ 117 h 117"/>
              <a:gd name="T36" fmla="*/ 16 w 79"/>
              <a:gd name="T37" fmla="*/ 112 h 117"/>
              <a:gd name="T38" fmla="*/ 2 w 79"/>
              <a:gd name="T39" fmla="*/ 99 h 117"/>
              <a:gd name="T40" fmla="*/ 9 w 79"/>
              <a:gd name="T41" fmla="*/ 94 h 117"/>
              <a:gd name="T42" fmla="*/ 22 w 79"/>
              <a:gd name="T43" fmla="*/ 105 h 117"/>
              <a:gd name="T44" fmla="*/ 39 w 79"/>
              <a:gd name="T45" fmla="*/ 109 h 117"/>
              <a:gd name="T46" fmla="*/ 50 w 79"/>
              <a:gd name="T47" fmla="*/ 107 h 117"/>
              <a:gd name="T48" fmla="*/ 59 w 79"/>
              <a:gd name="T49" fmla="*/ 102 h 117"/>
              <a:gd name="T50" fmla="*/ 66 w 79"/>
              <a:gd name="T51" fmla="*/ 94 h 117"/>
              <a:gd name="T52" fmla="*/ 68 w 79"/>
              <a:gd name="T53" fmla="*/ 83 h 117"/>
              <a:gd name="T54" fmla="*/ 68 w 79"/>
              <a:gd name="T55" fmla="*/ 67 h 117"/>
              <a:gd name="T56" fmla="*/ 55 w 79"/>
              <a:gd name="T57" fmla="*/ 79 h 117"/>
              <a:gd name="T58" fmla="*/ 38 w 79"/>
              <a:gd name="T59" fmla="*/ 84 h 117"/>
              <a:gd name="T60" fmla="*/ 41 w 79"/>
              <a:gd name="T61" fmla="*/ 75 h 117"/>
              <a:gd name="T62" fmla="*/ 50 w 79"/>
              <a:gd name="T63" fmla="*/ 73 h 117"/>
              <a:gd name="T64" fmla="*/ 59 w 79"/>
              <a:gd name="T65" fmla="*/ 68 h 117"/>
              <a:gd name="T66" fmla="*/ 65 w 79"/>
              <a:gd name="T67" fmla="*/ 62 h 117"/>
              <a:gd name="T68" fmla="*/ 68 w 79"/>
              <a:gd name="T69" fmla="*/ 55 h 117"/>
              <a:gd name="T70" fmla="*/ 68 w 79"/>
              <a:gd name="T71" fmla="*/ 30 h 117"/>
              <a:gd name="T72" fmla="*/ 63 w 79"/>
              <a:gd name="T73" fmla="*/ 21 h 117"/>
              <a:gd name="T74" fmla="*/ 57 w 79"/>
              <a:gd name="T75" fmla="*/ 15 h 117"/>
              <a:gd name="T76" fmla="*/ 49 w 79"/>
              <a:gd name="T77" fmla="*/ 11 h 117"/>
              <a:gd name="T78" fmla="*/ 40 w 79"/>
              <a:gd name="T79" fmla="*/ 9 h 117"/>
              <a:gd name="T80" fmla="*/ 28 w 79"/>
              <a:gd name="T81" fmla="*/ 12 h 117"/>
              <a:gd name="T82" fmla="*/ 18 w 79"/>
              <a:gd name="T83" fmla="*/ 20 h 117"/>
              <a:gd name="T84" fmla="*/ 13 w 79"/>
              <a:gd name="T85" fmla="*/ 30 h 117"/>
              <a:gd name="T86" fmla="*/ 11 w 79"/>
              <a:gd name="T87" fmla="*/ 42 h 117"/>
              <a:gd name="T88" fmla="*/ 13 w 79"/>
              <a:gd name="T89" fmla="*/ 55 h 117"/>
              <a:gd name="T90" fmla="*/ 20 w 79"/>
              <a:gd name="T91" fmla="*/ 65 h 117"/>
              <a:gd name="T92" fmla="*/ 29 w 79"/>
              <a:gd name="T93" fmla="*/ 72 h 117"/>
              <a:gd name="T94" fmla="*/ 41 w 79"/>
              <a:gd name="T95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17">
                <a:moveTo>
                  <a:pt x="38" y="84"/>
                </a:moveTo>
                <a:cubicBezTo>
                  <a:pt x="33" y="84"/>
                  <a:pt x="27" y="83"/>
                  <a:pt x="23" y="80"/>
                </a:cubicBezTo>
                <a:cubicBezTo>
                  <a:pt x="18" y="78"/>
                  <a:pt x="14" y="75"/>
                  <a:pt x="11" y="71"/>
                </a:cubicBezTo>
                <a:cubicBezTo>
                  <a:pt x="7" y="67"/>
                  <a:pt x="5" y="63"/>
                  <a:pt x="3" y="58"/>
                </a:cubicBezTo>
                <a:cubicBezTo>
                  <a:pt x="1" y="53"/>
                  <a:pt x="0" y="47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7" y="16"/>
                  <a:pt x="11" y="13"/>
                </a:cubicBezTo>
                <a:cubicBezTo>
                  <a:pt x="14" y="9"/>
                  <a:pt x="18" y="6"/>
                  <a:pt x="22" y="3"/>
                </a:cubicBezTo>
                <a:cubicBezTo>
                  <a:pt x="27" y="1"/>
                  <a:pt x="32" y="0"/>
                  <a:pt x="38" y="0"/>
                </a:cubicBezTo>
                <a:cubicBezTo>
                  <a:pt x="45" y="0"/>
                  <a:pt x="51" y="2"/>
                  <a:pt x="56" y="5"/>
                </a:cubicBezTo>
                <a:cubicBezTo>
                  <a:pt x="61" y="9"/>
                  <a:pt x="65" y="13"/>
                  <a:pt x="69" y="18"/>
                </a:cubicBezTo>
                <a:cubicBezTo>
                  <a:pt x="69" y="1"/>
                  <a:pt x="69" y="1"/>
                  <a:pt x="6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8"/>
                  <a:pt x="77" y="93"/>
                  <a:pt x="75" y="98"/>
                </a:cubicBezTo>
                <a:cubicBezTo>
                  <a:pt x="73" y="102"/>
                  <a:pt x="70" y="106"/>
                  <a:pt x="67" y="109"/>
                </a:cubicBezTo>
                <a:cubicBezTo>
                  <a:pt x="63" y="112"/>
                  <a:pt x="59" y="114"/>
                  <a:pt x="54" y="115"/>
                </a:cubicBezTo>
                <a:cubicBezTo>
                  <a:pt x="49" y="117"/>
                  <a:pt x="44" y="117"/>
                  <a:pt x="39" y="117"/>
                </a:cubicBezTo>
                <a:cubicBezTo>
                  <a:pt x="29" y="117"/>
                  <a:pt x="22" y="116"/>
                  <a:pt x="16" y="112"/>
                </a:cubicBezTo>
                <a:cubicBezTo>
                  <a:pt x="10" y="109"/>
                  <a:pt x="6" y="105"/>
                  <a:pt x="2" y="99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9"/>
                  <a:pt x="16" y="103"/>
                  <a:pt x="22" y="105"/>
                </a:cubicBezTo>
                <a:cubicBezTo>
                  <a:pt x="27" y="108"/>
                  <a:pt x="33" y="109"/>
                  <a:pt x="39" y="109"/>
                </a:cubicBezTo>
                <a:cubicBezTo>
                  <a:pt x="43" y="109"/>
                  <a:pt x="46" y="108"/>
                  <a:pt x="50" y="107"/>
                </a:cubicBezTo>
                <a:cubicBezTo>
                  <a:pt x="54" y="106"/>
                  <a:pt x="57" y="105"/>
                  <a:pt x="59" y="102"/>
                </a:cubicBezTo>
                <a:cubicBezTo>
                  <a:pt x="62" y="100"/>
                  <a:pt x="64" y="98"/>
                  <a:pt x="66" y="94"/>
                </a:cubicBezTo>
                <a:cubicBezTo>
                  <a:pt x="67" y="91"/>
                  <a:pt x="68" y="87"/>
                  <a:pt x="68" y="83"/>
                </a:cubicBezTo>
                <a:cubicBezTo>
                  <a:pt x="68" y="67"/>
                  <a:pt x="68" y="67"/>
                  <a:pt x="68" y="67"/>
                </a:cubicBezTo>
                <a:cubicBezTo>
                  <a:pt x="65" y="72"/>
                  <a:pt x="61" y="76"/>
                  <a:pt x="55" y="79"/>
                </a:cubicBezTo>
                <a:cubicBezTo>
                  <a:pt x="50" y="82"/>
                  <a:pt x="44" y="84"/>
                  <a:pt x="38" y="84"/>
                </a:cubicBezTo>
                <a:close/>
                <a:moveTo>
                  <a:pt x="41" y="75"/>
                </a:moveTo>
                <a:cubicBezTo>
                  <a:pt x="44" y="75"/>
                  <a:pt x="47" y="74"/>
                  <a:pt x="50" y="73"/>
                </a:cubicBezTo>
                <a:cubicBezTo>
                  <a:pt x="53" y="72"/>
                  <a:pt x="56" y="70"/>
                  <a:pt x="59" y="68"/>
                </a:cubicBezTo>
                <a:cubicBezTo>
                  <a:pt x="61" y="67"/>
                  <a:pt x="63" y="64"/>
                  <a:pt x="65" y="62"/>
                </a:cubicBezTo>
                <a:cubicBezTo>
                  <a:pt x="66" y="60"/>
                  <a:pt x="67" y="57"/>
                  <a:pt x="68" y="55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27"/>
                  <a:pt x="65" y="24"/>
                  <a:pt x="63" y="21"/>
                </a:cubicBezTo>
                <a:cubicBezTo>
                  <a:pt x="61" y="19"/>
                  <a:pt x="59" y="17"/>
                  <a:pt x="57" y="15"/>
                </a:cubicBezTo>
                <a:cubicBezTo>
                  <a:pt x="54" y="13"/>
                  <a:pt x="51" y="12"/>
                  <a:pt x="49" y="11"/>
                </a:cubicBezTo>
                <a:cubicBezTo>
                  <a:pt x="46" y="10"/>
                  <a:pt x="43" y="9"/>
                  <a:pt x="40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4"/>
                  <a:pt x="21" y="17"/>
                  <a:pt x="18" y="20"/>
                </a:cubicBezTo>
                <a:cubicBezTo>
                  <a:pt x="16" y="23"/>
                  <a:pt x="14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7"/>
                  <a:pt x="12" y="51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2" y="68"/>
                  <a:pt x="26" y="70"/>
                  <a:pt x="29" y="72"/>
                </a:cubicBezTo>
                <a:cubicBezTo>
                  <a:pt x="33" y="74"/>
                  <a:pt x="37" y="75"/>
                  <a:pt x="41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394"/>
          <p:cNvSpPr>
            <a:spLocks noEditPoints="1"/>
          </p:cNvSpPr>
          <p:nvPr/>
        </p:nvSpPr>
        <p:spPr bwMode="auto">
          <a:xfrm>
            <a:off x="7639815" y="2768147"/>
            <a:ext cx="37321" cy="38525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5" y="75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50"/>
                  <a:pt x="13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1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9" y="71"/>
                  <a:pt x="61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4" y="67"/>
                  <a:pt x="73" y="70"/>
                  <a:pt x="70" y="72"/>
                </a:cubicBezTo>
                <a:cubicBezTo>
                  <a:pt x="68" y="74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395"/>
          <p:cNvSpPr/>
          <p:nvPr/>
        </p:nvSpPr>
        <p:spPr bwMode="auto">
          <a:xfrm>
            <a:off x="7681952" y="2768147"/>
            <a:ext cx="31302" cy="38525"/>
          </a:xfrm>
          <a:custGeom>
            <a:avLst/>
            <a:gdLst>
              <a:gd name="T0" fmla="*/ 34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50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1 w 66"/>
              <a:gd name="T27" fmla="*/ 38 h 84"/>
              <a:gd name="T28" fmla="*/ 6 w 66"/>
              <a:gd name="T29" fmla="*/ 33 h 84"/>
              <a:gd name="T30" fmla="*/ 4 w 66"/>
              <a:gd name="T31" fmla="*/ 25 h 84"/>
              <a:gd name="T32" fmla="*/ 6 w 66"/>
              <a:gd name="T33" fmla="*/ 14 h 84"/>
              <a:gd name="T34" fmla="*/ 13 w 66"/>
              <a:gd name="T35" fmla="*/ 6 h 84"/>
              <a:gd name="T36" fmla="*/ 23 w 66"/>
              <a:gd name="T37" fmla="*/ 2 h 84"/>
              <a:gd name="T38" fmla="*/ 34 w 66"/>
              <a:gd name="T39" fmla="*/ 0 h 84"/>
              <a:gd name="T40" fmla="*/ 51 w 66"/>
              <a:gd name="T41" fmla="*/ 3 h 84"/>
              <a:gd name="T42" fmla="*/ 64 w 66"/>
              <a:gd name="T43" fmla="*/ 11 h 84"/>
              <a:gd name="T44" fmla="*/ 59 w 66"/>
              <a:gd name="T45" fmla="*/ 17 h 84"/>
              <a:gd name="T46" fmla="*/ 48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5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9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6"/>
                  <a:pt x="56" y="61"/>
                </a:cubicBezTo>
                <a:cubicBezTo>
                  <a:pt x="56" y="58"/>
                  <a:pt x="55" y="57"/>
                  <a:pt x="54" y="55"/>
                </a:cubicBezTo>
                <a:cubicBezTo>
                  <a:pt x="53" y="54"/>
                  <a:pt x="52" y="52"/>
                  <a:pt x="50" y="51"/>
                </a:cubicBezTo>
                <a:cubicBezTo>
                  <a:pt x="48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7" y="44"/>
                  <a:pt x="23" y="43"/>
                  <a:pt x="19" y="42"/>
                </a:cubicBezTo>
                <a:cubicBezTo>
                  <a:pt x="16" y="41"/>
                  <a:pt x="13" y="39"/>
                  <a:pt x="11" y="38"/>
                </a:cubicBezTo>
                <a:cubicBezTo>
                  <a:pt x="8" y="37"/>
                  <a:pt x="7" y="35"/>
                  <a:pt x="6" y="33"/>
                </a:cubicBezTo>
                <a:cubicBezTo>
                  <a:pt x="5" y="30"/>
                  <a:pt x="4" y="28"/>
                  <a:pt x="4" y="25"/>
                </a:cubicBezTo>
                <a:cubicBezTo>
                  <a:pt x="4" y="21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3"/>
                  <a:pt x="23" y="2"/>
                </a:cubicBezTo>
                <a:cubicBezTo>
                  <a:pt x="26" y="0"/>
                  <a:pt x="30" y="0"/>
                  <a:pt x="34" y="0"/>
                </a:cubicBezTo>
                <a:cubicBezTo>
                  <a:pt x="41" y="0"/>
                  <a:pt x="46" y="1"/>
                  <a:pt x="51" y="3"/>
                </a:cubicBezTo>
                <a:cubicBezTo>
                  <a:pt x="56" y="5"/>
                  <a:pt x="61" y="8"/>
                  <a:pt x="64" y="11"/>
                </a:cubicBezTo>
                <a:cubicBezTo>
                  <a:pt x="59" y="17"/>
                  <a:pt x="59" y="17"/>
                  <a:pt x="59" y="17"/>
                </a:cubicBezTo>
                <a:cubicBezTo>
                  <a:pt x="56" y="14"/>
                  <a:pt x="52" y="12"/>
                  <a:pt x="48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0" y="33"/>
                  <a:pt x="23" y="34"/>
                  <a:pt x="25" y="34"/>
                </a:cubicBezTo>
                <a:cubicBezTo>
                  <a:pt x="28" y="35"/>
                  <a:pt x="31" y="36"/>
                  <a:pt x="34" y="37"/>
                </a:cubicBezTo>
                <a:cubicBezTo>
                  <a:pt x="40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1" y="47"/>
                  <a:pt x="63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2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396"/>
          <p:cNvSpPr/>
          <p:nvPr/>
        </p:nvSpPr>
        <p:spPr bwMode="auto">
          <a:xfrm>
            <a:off x="7718069" y="2756108"/>
            <a:ext cx="20467" cy="50564"/>
          </a:xfrm>
          <a:custGeom>
            <a:avLst/>
            <a:gdLst>
              <a:gd name="T0" fmla="*/ 46 w 46"/>
              <a:gd name="T1" fmla="*/ 105 h 110"/>
              <a:gd name="T2" fmla="*/ 44 w 46"/>
              <a:gd name="T3" fmla="*/ 106 h 110"/>
              <a:gd name="T4" fmla="*/ 39 w 46"/>
              <a:gd name="T5" fmla="*/ 107 h 110"/>
              <a:gd name="T6" fmla="*/ 34 w 46"/>
              <a:gd name="T7" fmla="*/ 109 h 110"/>
              <a:gd name="T8" fmla="*/ 28 w 46"/>
              <a:gd name="T9" fmla="*/ 110 h 110"/>
              <a:gd name="T10" fmla="*/ 21 w 46"/>
              <a:gd name="T11" fmla="*/ 109 h 110"/>
              <a:gd name="T12" fmla="*/ 16 w 46"/>
              <a:gd name="T13" fmla="*/ 106 h 110"/>
              <a:gd name="T14" fmla="*/ 12 w 46"/>
              <a:gd name="T15" fmla="*/ 101 h 110"/>
              <a:gd name="T16" fmla="*/ 11 w 46"/>
              <a:gd name="T17" fmla="*/ 94 h 110"/>
              <a:gd name="T18" fmla="*/ 11 w 46"/>
              <a:gd name="T19" fmla="*/ 36 h 110"/>
              <a:gd name="T20" fmla="*/ 0 w 46"/>
              <a:gd name="T21" fmla="*/ 36 h 110"/>
              <a:gd name="T22" fmla="*/ 0 w 46"/>
              <a:gd name="T23" fmla="*/ 27 h 110"/>
              <a:gd name="T24" fmla="*/ 11 w 46"/>
              <a:gd name="T25" fmla="*/ 27 h 110"/>
              <a:gd name="T26" fmla="*/ 11 w 46"/>
              <a:gd name="T27" fmla="*/ 0 h 110"/>
              <a:gd name="T28" fmla="*/ 21 w 46"/>
              <a:gd name="T29" fmla="*/ 0 h 110"/>
              <a:gd name="T30" fmla="*/ 21 w 46"/>
              <a:gd name="T31" fmla="*/ 27 h 110"/>
              <a:gd name="T32" fmla="*/ 40 w 46"/>
              <a:gd name="T33" fmla="*/ 27 h 110"/>
              <a:gd name="T34" fmla="*/ 40 w 46"/>
              <a:gd name="T35" fmla="*/ 36 h 110"/>
              <a:gd name="T36" fmla="*/ 21 w 46"/>
              <a:gd name="T37" fmla="*/ 36 h 110"/>
              <a:gd name="T38" fmla="*/ 21 w 46"/>
              <a:gd name="T39" fmla="*/ 91 h 110"/>
              <a:gd name="T40" fmla="*/ 25 w 46"/>
              <a:gd name="T41" fmla="*/ 98 h 110"/>
              <a:gd name="T42" fmla="*/ 31 w 46"/>
              <a:gd name="T43" fmla="*/ 100 h 110"/>
              <a:gd name="T44" fmla="*/ 39 w 46"/>
              <a:gd name="T45" fmla="*/ 98 h 110"/>
              <a:gd name="T46" fmla="*/ 44 w 46"/>
              <a:gd name="T47" fmla="*/ 96 h 110"/>
              <a:gd name="T48" fmla="*/ 46 w 46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10">
                <a:moveTo>
                  <a:pt x="46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2" y="106"/>
                  <a:pt x="41" y="107"/>
                  <a:pt x="39" y="107"/>
                </a:cubicBezTo>
                <a:cubicBezTo>
                  <a:pt x="38" y="108"/>
                  <a:pt x="36" y="108"/>
                  <a:pt x="34" y="109"/>
                </a:cubicBezTo>
                <a:cubicBezTo>
                  <a:pt x="32" y="109"/>
                  <a:pt x="30" y="110"/>
                  <a:pt x="28" y="110"/>
                </a:cubicBezTo>
                <a:cubicBezTo>
                  <a:pt x="26" y="110"/>
                  <a:pt x="23" y="109"/>
                  <a:pt x="21" y="109"/>
                </a:cubicBezTo>
                <a:cubicBezTo>
                  <a:pt x="19" y="108"/>
                  <a:pt x="17" y="107"/>
                  <a:pt x="16" y="106"/>
                </a:cubicBezTo>
                <a:cubicBezTo>
                  <a:pt x="14" y="104"/>
                  <a:pt x="13" y="103"/>
                  <a:pt x="12" y="101"/>
                </a:cubicBezTo>
                <a:cubicBezTo>
                  <a:pt x="11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91"/>
                  <a:pt x="21" y="91"/>
                  <a:pt x="21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1" y="100"/>
                </a:cubicBezTo>
                <a:cubicBezTo>
                  <a:pt x="34" y="100"/>
                  <a:pt x="37" y="99"/>
                  <a:pt x="39" y="98"/>
                </a:cubicBezTo>
                <a:cubicBezTo>
                  <a:pt x="41" y="97"/>
                  <a:pt x="43" y="97"/>
                  <a:pt x="44" y="96"/>
                </a:cubicBezTo>
                <a:cubicBezTo>
                  <a:pt x="46" y="105"/>
                  <a:pt x="46" y="105"/>
                  <a:pt x="46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Freeform 397"/>
          <p:cNvSpPr>
            <a:spLocks noEditPoints="1"/>
          </p:cNvSpPr>
          <p:nvPr/>
        </p:nvSpPr>
        <p:spPr bwMode="auto">
          <a:xfrm>
            <a:off x="7742147" y="2768147"/>
            <a:ext cx="34914" cy="38525"/>
          </a:xfrm>
          <a:custGeom>
            <a:avLst/>
            <a:gdLst>
              <a:gd name="T0" fmla="*/ 27 w 73"/>
              <a:gd name="T1" fmla="*/ 84 h 84"/>
              <a:gd name="T2" fmla="*/ 16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0 w 73"/>
              <a:gd name="T15" fmla="*/ 36 h 84"/>
              <a:gd name="T16" fmla="*/ 34 w 73"/>
              <a:gd name="T17" fmla="*/ 34 h 84"/>
              <a:gd name="T18" fmla="*/ 47 w 73"/>
              <a:gd name="T19" fmla="*/ 35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2 w 73"/>
              <a:gd name="T29" fmla="*/ 10 h 84"/>
              <a:gd name="T30" fmla="*/ 9 w 73"/>
              <a:gd name="T31" fmla="*/ 18 h 84"/>
              <a:gd name="T32" fmla="*/ 5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8 w 73"/>
              <a:gd name="T47" fmla="*/ 83 h 84"/>
              <a:gd name="T48" fmla="*/ 62 w 73"/>
              <a:gd name="T49" fmla="*/ 81 h 84"/>
              <a:gd name="T50" fmla="*/ 60 w 73"/>
              <a:gd name="T51" fmla="*/ 75 h 84"/>
              <a:gd name="T52" fmla="*/ 59 w 73"/>
              <a:gd name="T53" fmla="*/ 69 h 84"/>
              <a:gd name="T54" fmla="*/ 45 w 73"/>
              <a:gd name="T55" fmla="*/ 80 h 84"/>
              <a:gd name="T56" fmla="*/ 27 w 73"/>
              <a:gd name="T57" fmla="*/ 84 h 84"/>
              <a:gd name="T58" fmla="*/ 29 w 73"/>
              <a:gd name="T59" fmla="*/ 76 h 84"/>
              <a:gd name="T60" fmla="*/ 45 w 73"/>
              <a:gd name="T61" fmla="*/ 73 h 84"/>
              <a:gd name="T62" fmla="*/ 55 w 73"/>
              <a:gd name="T63" fmla="*/ 65 h 84"/>
              <a:gd name="T64" fmla="*/ 57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5 w 73"/>
              <a:gd name="T73" fmla="*/ 41 h 84"/>
              <a:gd name="T74" fmla="*/ 17 w 73"/>
              <a:gd name="T75" fmla="*/ 46 h 84"/>
              <a:gd name="T76" fmla="*/ 10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29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3" y="84"/>
                  <a:pt x="20" y="83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4" y="46"/>
                  <a:pt x="7" y="43"/>
                  <a:pt x="10" y="41"/>
                </a:cubicBezTo>
                <a:cubicBezTo>
                  <a:pt x="13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7" y="35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4" y="14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6" y="3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69" y="83"/>
                  <a:pt x="68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6" y="74"/>
                  <a:pt x="51" y="78"/>
                  <a:pt x="45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2"/>
                </a:cubicBezTo>
                <a:cubicBezTo>
                  <a:pt x="58" y="61"/>
                  <a:pt x="58" y="59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1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3" y="49"/>
                  <a:pt x="10" y="53"/>
                  <a:pt x="10" y="58"/>
                </a:cubicBezTo>
                <a:cubicBezTo>
                  <a:pt x="10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7" y="72"/>
                  <a:pt x="19" y="74"/>
                  <a:pt x="22" y="75"/>
                </a:cubicBezTo>
                <a:cubicBezTo>
                  <a:pt x="24" y="76"/>
                  <a:pt x="27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Freeform 398"/>
          <p:cNvSpPr/>
          <p:nvPr/>
        </p:nvSpPr>
        <p:spPr bwMode="auto">
          <a:xfrm>
            <a:off x="7781875" y="2768147"/>
            <a:ext cx="31302" cy="38525"/>
          </a:xfrm>
          <a:custGeom>
            <a:avLst/>
            <a:gdLst>
              <a:gd name="T0" fmla="*/ 35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50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1 w 66"/>
              <a:gd name="T27" fmla="*/ 38 h 84"/>
              <a:gd name="T28" fmla="*/ 6 w 66"/>
              <a:gd name="T29" fmla="*/ 33 h 84"/>
              <a:gd name="T30" fmla="*/ 4 w 66"/>
              <a:gd name="T31" fmla="*/ 25 h 84"/>
              <a:gd name="T32" fmla="*/ 7 w 66"/>
              <a:gd name="T33" fmla="*/ 14 h 84"/>
              <a:gd name="T34" fmla="*/ 13 w 66"/>
              <a:gd name="T35" fmla="*/ 6 h 84"/>
              <a:gd name="T36" fmla="*/ 23 w 66"/>
              <a:gd name="T37" fmla="*/ 2 h 84"/>
              <a:gd name="T38" fmla="*/ 35 w 66"/>
              <a:gd name="T39" fmla="*/ 0 h 84"/>
              <a:gd name="T40" fmla="*/ 52 w 66"/>
              <a:gd name="T41" fmla="*/ 3 h 84"/>
              <a:gd name="T42" fmla="*/ 64 w 66"/>
              <a:gd name="T43" fmla="*/ 11 h 84"/>
              <a:gd name="T44" fmla="*/ 59 w 66"/>
              <a:gd name="T45" fmla="*/ 17 h 84"/>
              <a:gd name="T46" fmla="*/ 48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1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4 h 84"/>
              <a:gd name="T64" fmla="*/ 35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8 w 66"/>
              <a:gd name="T75" fmla="*/ 78 h 84"/>
              <a:gd name="T76" fmla="*/ 35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5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5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9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6"/>
                  <a:pt x="56" y="61"/>
                </a:cubicBezTo>
                <a:cubicBezTo>
                  <a:pt x="56" y="58"/>
                  <a:pt x="55" y="57"/>
                  <a:pt x="54" y="55"/>
                </a:cubicBezTo>
                <a:cubicBezTo>
                  <a:pt x="53" y="54"/>
                  <a:pt x="52" y="52"/>
                  <a:pt x="50" y="51"/>
                </a:cubicBezTo>
                <a:cubicBezTo>
                  <a:pt x="48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7" y="44"/>
                  <a:pt x="23" y="43"/>
                  <a:pt x="19" y="42"/>
                </a:cubicBezTo>
                <a:cubicBezTo>
                  <a:pt x="16" y="41"/>
                  <a:pt x="13" y="39"/>
                  <a:pt x="11" y="38"/>
                </a:cubicBezTo>
                <a:cubicBezTo>
                  <a:pt x="8" y="37"/>
                  <a:pt x="7" y="35"/>
                  <a:pt x="6" y="33"/>
                </a:cubicBezTo>
                <a:cubicBezTo>
                  <a:pt x="5" y="30"/>
                  <a:pt x="4" y="28"/>
                  <a:pt x="4" y="25"/>
                </a:cubicBezTo>
                <a:cubicBezTo>
                  <a:pt x="4" y="21"/>
                  <a:pt x="5" y="17"/>
                  <a:pt x="7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3"/>
                  <a:pt x="23" y="2"/>
                </a:cubicBezTo>
                <a:cubicBezTo>
                  <a:pt x="26" y="0"/>
                  <a:pt x="30" y="0"/>
                  <a:pt x="35" y="0"/>
                </a:cubicBezTo>
                <a:cubicBezTo>
                  <a:pt x="41" y="0"/>
                  <a:pt x="46" y="1"/>
                  <a:pt x="52" y="3"/>
                </a:cubicBezTo>
                <a:cubicBezTo>
                  <a:pt x="57" y="5"/>
                  <a:pt x="61" y="8"/>
                  <a:pt x="64" y="11"/>
                </a:cubicBezTo>
                <a:cubicBezTo>
                  <a:pt x="59" y="17"/>
                  <a:pt x="59" y="17"/>
                  <a:pt x="59" y="17"/>
                </a:cubicBezTo>
                <a:cubicBezTo>
                  <a:pt x="56" y="14"/>
                  <a:pt x="52" y="12"/>
                  <a:pt x="48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5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1" y="33"/>
                  <a:pt x="23" y="34"/>
                  <a:pt x="25" y="34"/>
                </a:cubicBezTo>
                <a:cubicBezTo>
                  <a:pt x="28" y="35"/>
                  <a:pt x="31" y="36"/>
                  <a:pt x="35" y="37"/>
                </a:cubicBezTo>
                <a:cubicBezTo>
                  <a:pt x="40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1" y="47"/>
                  <a:pt x="63" y="49"/>
                  <a:pt x="64" y="51"/>
                </a:cubicBezTo>
                <a:cubicBezTo>
                  <a:pt x="65" y="53"/>
                  <a:pt x="66" y="56"/>
                  <a:pt x="66" y="60"/>
                </a:cubicBezTo>
                <a:cubicBezTo>
                  <a:pt x="66" y="67"/>
                  <a:pt x="63" y="73"/>
                  <a:pt x="58" y="78"/>
                </a:cubicBezTo>
                <a:cubicBezTo>
                  <a:pt x="52" y="82"/>
                  <a:pt x="44" y="84"/>
                  <a:pt x="35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399"/>
          <p:cNvSpPr/>
          <p:nvPr/>
        </p:nvSpPr>
        <p:spPr bwMode="auto">
          <a:xfrm>
            <a:off x="7821605" y="2799448"/>
            <a:ext cx="4816" cy="13243"/>
          </a:xfrm>
          <a:custGeom>
            <a:avLst/>
            <a:gdLst>
              <a:gd name="T0" fmla="*/ 0 w 4"/>
              <a:gd name="T1" fmla="*/ 11 h 11"/>
              <a:gd name="T2" fmla="*/ 1 w 4"/>
              <a:gd name="T3" fmla="*/ 6 h 11"/>
              <a:gd name="T4" fmla="*/ 0 w 4"/>
              <a:gd name="T5" fmla="*/ 6 h 11"/>
              <a:gd name="T6" fmla="*/ 0 w 4"/>
              <a:gd name="T7" fmla="*/ 0 h 11"/>
              <a:gd name="T8" fmla="*/ 4 w 4"/>
              <a:gd name="T9" fmla="*/ 0 h 11"/>
              <a:gd name="T10" fmla="*/ 4 w 4"/>
              <a:gd name="T11" fmla="*/ 6 h 11"/>
              <a:gd name="T12" fmla="*/ 2 w 4"/>
              <a:gd name="T13" fmla="*/ 11 h 11"/>
              <a:gd name="T14" fmla="*/ 0 w 4"/>
              <a:gd name="T15" fmla="*/ 11 h 11"/>
              <a:gd name="T16" fmla="*/ 0 w 4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1">
                <a:moveTo>
                  <a:pt x="0" y="11"/>
                </a:moveTo>
                <a:lnTo>
                  <a:pt x="1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400"/>
          <p:cNvSpPr/>
          <p:nvPr/>
        </p:nvSpPr>
        <p:spPr bwMode="auto">
          <a:xfrm>
            <a:off x="7332819" y="2853624"/>
            <a:ext cx="32506" cy="38525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0 w 68"/>
              <a:gd name="T17" fmla="*/ 33 h 83"/>
              <a:gd name="T18" fmla="*/ 10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9 w 68"/>
              <a:gd name="T25" fmla="*/ 1 h 83"/>
              <a:gd name="T26" fmla="*/ 9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2 h 83"/>
              <a:gd name="T34" fmla="*/ 63 w 68"/>
              <a:gd name="T35" fmla="*/ 9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6" y="21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2" y="16"/>
                </a:cubicBezTo>
                <a:cubicBezTo>
                  <a:pt x="19" y="18"/>
                  <a:pt x="17" y="21"/>
                  <a:pt x="15" y="24"/>
                </a:cubicBezTo>
                <a:cubicBezTo>
                  <a:pt x="13" y="26"/>
                  <a:pt x="11" y="30"/>
                  <a:pt x="10" y="33"/>
                </a:cubicBezTo>
                <a:cubicBezTo>
                  <a:pt x="10" y="83"/>
                  <a:pt x="10" y="83"/>
                  <a:pt x="1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8" y="0"/>
                  <a:pt x="52" y="1"/>
                  <a:pt x="55" y="2"/>
                </a:cubicBezTo>
                <a:cubicBezTo>
                  <a:pt x="58" y="4"/>
                  <a:pt x="61" y="6"/>
                  <a:pt x="63" y="9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Freeform 401"/>
          <p:cNvSpPr>
            <a:spLocks noEditPoints="1"/>
          </p:cNvSpPr>
          <p:nvPr/>
        </p:nvSpPr>
        <p:spPr bwMode="auto">
          <a:xfrm>
            <a:off x="7372547" y="2853624"/>
            <a:ext cx="38525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4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20" y="79"/>
                  <a:pt x="15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Freeform 402"/>
          <p:cNvSpPr>
            <a:spLocks noEditPoints="1"/>
          </p:cNvSpPr>
          <p:nvPr/>
        </p:nvSpPr>
        <p:spPr bwMode="auto">
          <a:xfrm>
            <a:off x="7415888" y="2853624"/>
            <a:ext cx="38525" cy="54176"/>
          </a:xfrm>
          <a:custGeom>
            <a:avLst/>
            <a:gdLst>
              <a:gd name="T0" fmla="*/ 37 w 82"/>
              <a:gd name="T1" fmla="*/ 84 h 116"/>
              <a:gd name="T2" fmla="*/ 22 w 82"/>
              <a:gd name="T3" fmla="*/ 81 h 116"/>
              <a:gd name="T4" fmla="*/ 10 w 82"/>
              <a:gd name="T5" fmla="*/ 71 h 116"/>
              <a:gd name="T6" fmla="*/ 2 w 82"/>
              <a:gd name="T7" fmla="*/ 58 h 116"/>
              <a:gd name="T8" fmla="*/ 0 w 82"/>
              <a:gd name="T9" fmla="*/ 42 h 116"/>
              <a:gd name="T10" fmla="*/ 3 w 82"/>
              <a:gd name="T11" fmla="*/ 26 h 116"/>
              <a:gd name="T12" fmla="*/ 11 w 82"/>
              <a:gd name="T13" fmla="*/ 13 h 116"/>
              <a:gd name="T14" fmla="*/ 23 w 82"/>
              <a:gd name="T15" fmla="*/ 3 h 116"/>
              <a:gd name="T16" fmla="*/ 38 w 82"/>
              <a:gd name="T17" fmla="*/ 0 h 116"/>
              <a:gd name="T18" fmla="*/ 48 w 82"/>
              <a:gd name="T19" fmla="*/ 1 h 116"/>
              <a:gd name="T20" fmla="*/ 56 w 82"/>
              <a:gd name="T21" fmla="*/ 5 h 116"/>
              <a:gd name="T22" fmla="*/ 63 w 82"/>
              <a:gd name="T23" fmla="*/ 10 h 116"/>
              <a:gd name="T24" fmla="*/ 69 w 82"/>
              <a:gd name="T25" fmla="*/ 17 h 116"/>
              <a:gd name="T26" fmla="*/ 69 w 82"/>
              <a:gd name="T27" fmla="*/ 1 h 116"/>
              <a:gd name="T28" fmla="*/ 78 w 82"/>
              <a:gd name="T29" fmla="*/ 1 h 116"/>
              <a:gd name="T30" fmla="*/ 78 w 82"/>
              <a:gd name="T31" fmla="*/ 102 h 116"/>
              <a:gd name="T32" fmla="*/ 82 w 82"/>
              <a:gd name="T33" fmla="*/ 106 h 116"/>
              <a:gd name="T34" fmla="*/ 82 w 82"/>
              <a:gd name="T35" fmla="*/ 115 h 116"/>
              <a:gd name="T36" fmla="*/ 79 w 82"/>
              <a:gd name="T37" fmla="*/ 116 h 116"/>
              <a:gd name="T38" fmla="*/ 76 w 82"/>
              <a:gd name="T39" fmla="*/ 116 h 116"/>
              <a:gd name="T40" fmla="*/ 70 w 82"/>
              <a:gd name="T41" fmla="*/ 113 h 116"/>
              <a:gd name="T42" fmla="*/ 67 w 82"/>
              <a:gd name="T43" fmla="*/ 106 h 116"/>
              <a:gd name="T44" fmla="*/ 67 w 82"/>
              <a:gd name="T45" fmla="*/ 66 h 116"/>
              <a:gd name="T46" fmla="*/ 54 w 82"/>
              <a:gd name="T47" fmla="*/ 79 h 116"/>
              <a:gd name="T48" fmla="*/ 37 w 82"/>
              <a:gd name="T49" fmla="*/ 84 h 116"/>
              <a:gd name="T50" fmla="*/ 40 w 82"/>
              <a:gd name="T51" fmla="*/ 75 h 116"/>
              <a:gd name="T52" fmla="*/ 49 w 82"/>
              <a:gd name="T53" fmla="*/ 73 h 116"/>
              <a:gd name="T54" fmla="*/ 56 w 82"/>
              <a:gd name="T55" fmla="*/ 69 h 116"/>
              <a:gd name="T56" fmla="*/ 63 w 82"/>
              <a:gd name="T57" fmla="*/ 63 h 116"/>
              <a:gd name="T58" fmla="*/ 67 w 82"/>
              <a:gd name="T59" fmla="*/ 56 h 116"/>
              <a:gd name="T60" fmla="*/ 67 w 82"/>
              <a:gd name="T61" fmla="*/ 31 h 116"/>
              <a:gd name="T62" fmla="*/ 64 w 82"/>
              <a:gd name="T63" fmla="*/ 23 h 116"/>
              <a:gd name="T64" fmla="*/ 58 w 82"/>
              <a:gd name="T65" fmla="*/ 16 h 116"/>
              <a:gd name="T66" fmla="*/ 49 w 82"/>
              <a:gd name="T67" fmla="*/ 11 h 116"/>
              <a:gd name="T68" fmla="*/ 40 w 82"/>
              <a:gd name="T69" fmla="*/ 9 h 116"/>
              <a:gd name="T70" fmla="*/ 28 w 82"/>
              <a:gd name="T71" fmla="*/ 12 h 116"/>
              <a:gd name="T72" fmla="*/ 19 w 82"/>
              <a:gd name="T73" fmla="*/ 20 h 116"/>
              <a:gd name="T74" fmla="*/ 13 w 82"/>
              <a:gd name="T75" fmla="*/ 30 h 116"/>
              <a:gd name="T76" fmla="*/ 11 w 82"/>
              <a:gd name="T77" fmla="*/ 42 h 116"/>
              <a:gd name="T78" fmla="*/ 13 w 82"/>
              <a:gd name="T79" fmla="*/ 55 h 116"/>
              <a:gd name="T80" fmla="*/ 19 w 82"/>
              <a:gd name="T81" fmla="*/ 65 h 116"/>
              <a:gd name="T82" fmla="*/ 28 w 82"/>
              <a:gd name="T83" fmla="*/ 72 h 116"/>
              <a:gd name="T84" fmla="*/ 40 w 82"/>
              <a:gd name="T85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" h="116">
                <a:moveTo>
                  <a:pt x="37" y="84"/>
                </a:moveTo>
                <a:cubicBezTo>
                  <a:pt x="31" y="84"/>
                  <a:pt x="26" y="83"/>
                  <a:pt x="22" y="81"/>
                </a:cubicBezTo>
                <a:cubicBezTo>
                  <a:pt x="17" y="78"/>
                  <a:pt x="13" y="75"/>
                  <a:pt x="10" y="71"/>
                </a:cubicBezTo>
                <a:cubicBezTo>
                  <a:pt x="7" y="67"/>
                  <a:pt x="4" y="63"/>
                  <a:pt x="2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7" y="16"/>
                  <a:pt x="11" y="13"/>
                </a:cubicBezTo>
                <a:cubicBezTo>
                  <a:pt x="14" y="9"/>
                  <a:pt x="19" y="6"/>
                  <a:pt x="23" y="3"/>
                </a:cubicBezTo>
                <a:cubicBezTo>
                  <a:pt x="28" y="1"/>
                  <a:pt x="33" y="0"/>
                  <a:pt x="38" y="0"/>
                </a:cubicBezTo>
                <a:cubicBezTo>
                  <a:pt x="42" y="0"/>
                  <a:pt x="45" y="0"/>
                  <a:pt x="48" y="1"/>
                </a:cubicBezTo>
                <a:cubicBezTo>
                  <a:pt x="51" y="2"/>
                  <a:pt x="53" y="3"/>
                  <a:pt x="56" y="5"/>
                </a:cubicBezTo>
                <a:cubicBezTo>
                  <a:pt x="58" y="6"/>
                  <a:pt x="61" y="8"/>
                  <a:pt x="63" y="10"/>
                </a:cubicBezTo>
                <a:cubicBezTo>
                  <a:pt x="65" y="12"/>
                  <a:pt x="67" y="15"/>
                  <a:pt x="69" y="17"/>
                </a:cubicBezTo>
                <a:cubicBezTo>
                  <a:pt x="69" y="1"/>
                  <a:pt x="69" y="1"/>
                  <a:pt x="69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5"/>
                  <a:pt x="79" y="106"/>
                  <a:pt x="82" y="106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6"/>
                  <a:pt x="80" y="116"/>
                  <a:pt x="79" y="116"/>
                </a:cubicBezTo>
                <a:cubicBezTo>
                  <a:pt x="78" y="116"/>
                  <a:pt x="77" y="116"/>
                  <a:pt x="76" y="116"/>
                </a:cubicBezTo>
                <a:cubicBezTo>
                  <a:pt x="74" y="115"/>
                  <a:pt x="72" y="114"/>
                  <a:pt x="70" y="113"/>
                </a:cubicBezTo>
                <a:cubicBezTo>
                  <a:pt x="68" y="111"/>
                  <a:pt x="67" y="109"/>
                  <a:pt x="67" y="106"/>
                </a:cubicBezTo>
                <a:cubicBezTo>
                  <a:pt x="67" y="66"/>
                  <a:pt x="67" y="66"/>
                  <a:pt x="67" y="66"/>
                </a:cubicBezTo>
                <a:cubicBezTo>
                  <a:pt x="64" y="72"/>
                  <a:pt x="59" y="76"/>
                  <a:pt x="54" y="79"/>
                </a:cubicBezTo>
                <a:cubicBezTo>
                  <a:pt x="49" y="83"/>
                  <a:pt x="43" y="84"/>
                  <a:pt x="37" y="84"/>
                </a:cubicBezTo>
                <a:close/>
                <a:moveTo>
                  <a:pt x="40" y="75"/>
                </a:moveTo>
                <a:cubicBezTo>
                  <a:pt x="43" y="75"/>
                  <a:pt x="46" y="74"/>
                  <a:pt x="49" y="73"/>
                </a:cubicBezTo>
                <a:cubicBezTo>
                  <a:pt x="51" y="72"/>
                  <a:pt x="54" y="71"/>
                  <a:pt x="56" y="69"/>
                </a:cubicBezTo>
                <a:cubicBezTo>
                  <a:pt x="59" y="67"/>
                  <a:pt x="61" y="65"/>
                  <a:pt x="63" y="63"/>
                </a:cubicBezTo>
                <a:cubicBezTo>
                  <a:pt x="64" y="61"/>
                  <a:pt x="66" y="58"/>
                  <a:pt x="67" y="56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28"/>
                  <a:pt x="66" y="25"/>
                  <a:pt x="64" y="23"/>
                </a:cubicBezTo>
                <a:cubicBezTo>
                  <a:pt x="62" y="20"/>
                  <a:pt x="60" y="18"/>
                  <a:pt x="58" y="16"/>
                </a:cubicBezTo>
                <a:cubicBezTo>
                  <a:pt x="55" y="14"/>
                  <a:pt x="52" y="12"/>
                  <a:pt x="49" y="11"/>
                </a:cubicBezTo>
                <a:cubicBezTo>
                  <a:pt x="46" y="10"/>
                  <a:pt x="43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5" y="14"/>
                  <a:pt x="22" y="16"/>
                  <a:pt x="19" y="20"/>
                </a:cubicBezTo>
                <a:cubicBezTo>
                  <a:pt x="16" y="23"/>
                  <a:pt x="14" y="26"/>
                  <a:pt x="13" y="30"/>
                </a:cubicBezTo>
                <a:cubicBezTo>
                  <a:pt x="11" y="34"/>
                  <a:pt x="11" y="38"/>
                  <a:pt x="11" y="42"/>
                </a:cubicBezTo>
                <a:cubicBezTo>
                  <a:pt x="11" y="47"/>
                  <a:pt x="11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1" y="68"/>
                  <a:pt x="25" y="70"/>
                  <a:pt x="28" y="72"/>
                </a:cubicBezTo>
                <a:cubicBezTo>
                  <a:pt x="32" y="74"/>
                  <a:pt x="36" y="75"/>
                  <a:pt x="4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403"/>
          <p:cNvSpPr/>
          <p:nvPr/>
        </p:nvSpPr>
        <p:spPr bwMode="auto">
          <a:xfrm>
            <a:off x="7464044" y="2853624"/>
            <a:ext cx="33709" cy="39729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8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8 w 73"/>
              <a:gd name="T21" fmla="*/ 52 h 83"/>
              <a:gd name="T22" fmla="*/ 58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0" y="80"/>
                  <a:pt x="6" y="74"/>
                </a:cubicBezTo>
                <a:cubicBezTo>
                  <a:pt x="2" y="68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7" y="74"/>
                  <a:pt x="29" y="74"/>
                </a:cubicBezTo>
                <a:cubicBezTo>
                  <a:pt x="32" y="74"/>
                  <a:pt x="35" y="73"/>
                  <a:pt x="38" y="72"/>
                </a:cubicBezTo>
                <a:cubicBezTo>
                  <a:pt x="41" y="71"/>
                  <a:pt x="44" y="70"/>
                  <a:pt x="47" y="68"/>
                </a:cubicBezTo>
                <a:cubicBezTo>
                  <a:pt x="49" y="66"/>
                  <a:pt x="51" y="63"/>
                  <a:pt x="54" y="61"/>
                </a:cubicBezTo>
                <a:cubicBezTo>
                  <a:pt x="56" y="58"/>
                  <a:pt x="57" y="55"/>
                  <a:pt x="58" y="52"/>
                </a:cubicBezTo>
                <a:cubicBezTo>
                  <a:pt x="58" y="0"/>
                  <a:pt x="58" y="0"/>
                  <a:pt x="5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0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1" y="82"/>
                  <a:pt x="70" y="82"/>
                  <a:pt x="70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0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1" y="74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404"/>
          <p:cNvSpPr>
            <a:spLocks noEditPoints="1"/>
          </p:cNvSpPr>
          <p:nvPr/>
        </p:nvSpPr>
        <p:spPr bwMode="auto">
          <a:xfrm>
            <a:off x="7503773" y="2853624"/>
            <a:ext cx="38525" cy="39729"/>
          </a:xfrm>
          <a:custGeom>
            <a:avLst/>
            <a:gdLst>
              <a:gd name="T0" fmla="*/ 41 w 81"/>
              <a:gd name="T1" fmla="*/ 84 h 84"/>
              <a:gd name="T2" fmla="*/ 25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2 h 84"/>
              <a:gd name="T14" fmla="*/ 25 w 81"/>
              <a:gd name="T15" fmla="*/ 3 h 84"/>
              <a:gd name="T16" fmla="*/ 41 w 81"/>
              <a:gd name="T17" fmla="*/ 0 h 84"/>
              <a:gd name="T18" fmla="*/ 57 w 81"/>
              <a:gd name="T19" fmla="*/ 3 h 84"/>
              <a:gd name="T20" fmla="*/ 70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2 w 81"/>
              <a:gd name="T31" fmla="*/ 46 h 84"/>
              <a:gd name="T32" fmla="*/ 15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2 w 81"/>
              <a:gd name="T39" fmla="*/ 76 h 84"/>
              <a:gd name="T40" fmla="*/ 49 w 81"/>
              <a:gd name="T41" fmla="*/ 75 h 84"/>
              <a:gd name="T42" fmla="*/ 57 w 81"/>
              <a:gd name="T43" fmla="*/ 72 h 84"/>
              <a:gd name="T44" fmla="*/ 62 w 81"/>
              <a:gd name="T45" fmla="*/ 67 h 84"/>
              <a:gd name="T46" fmla="*/ 67 w 81"/>
              <a:gd name="T47" fmla="*/ 61 h 84"/>
              <a:gd name="T48" fmla="*/ 76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30 w 81"/>
              <a:gd name="T69" fmla="*/ 10 h 84"/>
              <a:gd name="T70" fmla="*/ 21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30" y="83"/>
                  <a:pt x="25" y="81"/>
                </a:cubicBezTo>
                <a:cubicBezTo>
                  <a:pt x="20" y="79"/>
                  <a:pt x="16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2"/>
                </a:cubicBezTo>
                <a:cubicBezTo>
                  <a:pt x="15" y="9"/>
                  <a:pt x="20" y="6"/>
                  <a:pt x="25" y="3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1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50"/>
                  <a:pt x="13" y="54"/>
                  <a:pt x="15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4" y="70"/>
                  <a:pt x="27" y="72"/>
                  <a:pt x="30" y="74"/>
                </a:cubicBezTo>
                <a:cubicBezTo>
                  <a:pt x="34" y="75"/>
                  <a:pt x="38" y="76"/>
                  <a:pt x="42" y="76"/>
                </a:cubicBezTo>
                <a:cubicBezTo>
                  <a:pt x="44" y="76"/>
                  <a:pt x="47" y="76"/>
                  <a:pt x="49" y="75"/>
                </a:cubicBezTo>
                <a:cubicBezTo>
                  <a:pt x="52" y="74"/>
                  <a:pt x="54" y="73"/>
                  <a:pt x="57" y="72"/>
                </a:cubicBezTo>
                <a:cubicBezTo>
                  <a:pt x="59" y="71"/>
                  <a:pt x="61" y="69"/>
                  <a:pt x="62" y="67"/>
                </a:cubicBezTo>
                <a:cubicBezTo>
                  <a:pt x="64" y="66"/>
                  <a:pt x="66" y="64"/>
                  <a:pt x="67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4" y="67"/>
                  <a:pt x="73" y="70"/>
                  <a:pt x="70" y="72"/>
                </a:cubicBezTo>
                <a:cubicBezTo>
                  <a:pt x="68" y="75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9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1" y="33"/>
                  <a:pt x="70" y="29"/>
                  <a:pt x="68" y="26"/>
                </a:cubicBezTo>
                <a:cubicBezTo>
                  <a:pt x="66" y="22"/>
                  <a:pt x="64" y="19"/>
                  <a:pt x="61" y="16"/>
                </a:cubicBezTo>
                <a:cubicBezTo>
                  <a:pt x="59" y="14"/>
                  <a:pt x="56" y="12"/>
                  <a:pt x="52" y="10"/>
                </a:cubicBezTo>
                <a:cubicBezTo>
                  <a:pt x="49" y="9"/>
                  <a:pt x="45" y="8"/>
                  <a:pt x="41" y="8"/>
                </a:cubicBezTo>
                <a:cubicBezTo>
                  <a:pt x="37" y="8"/>
                  <a:pt x="33" y="9"/>
                  <a:pt x="30" y="10"/>
                </a:cubicBezTo>
                <a:cubicBezTo>
                  <a:pt x="26" y="12"/>
                  <a:pt x="23" y="14"/>
                  <a:pt x="21" y="16"/>
                </a:cubicBezTo>
                <a:cubicBezTo>
                  <a:pt x="18" y="19"/>
                  <a:pt x="16" y="22"/>
                  <a:pt x="14" y="26"/>
                </a:cubicBezTo>
                <a:cubicBezTo>
                  <a:pt x="13" y="29"/>
                  <a:pt x="12" y="33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405"/>
          <p:cNvSpPr/>
          <p:nvPr/>
        </p:nvSpPr>
        <p:spPr bwMode="auto">
          <a:xfrm>
            <a:off x="7565172" y="2853624"/>
            <a:ext cx="31302" cy="39729"/>
          </a:xfrm>
          <a:custGeom>
            <a:avLst/>
            <a:gdLst>
              <a:gd name="T0" fmla="*/ 34 w 66"/>
              <a:gd name="T1" fmla="*/ 84 h 84"/>
              <a:gd name="T2" fmla="*/ 16 w 66"/>
              <a:gd name="T3" fmla="*/ 81 h 84"/>
              <a:gd name="T4" fmla="*/ 0 w 66"/>
              <a:gd name="T5" fmla="*/ 72 h 84"/>
              <a:gd name="T6" fmla="*/ 5 w 66"/>
              <a:gd name="T7" fmla="*/ 65 h 84"/>
              <a:gd name="T8" fmla="*/ 19 w 66"/>
              <a:gd name="T9" fmla="*/ 73 h 84"/>
              <a:gd name="T10" fmla="*/ 34 w 66"/>
              <a:gd name="T11" fmla="*/ 76 h 84"/>
              <a:gd name="T12" fmla="*/ 50 w 66"/>
              <a:gd name="T13" fmla="*/ 72 h 84"/>
              <a:gd name="T14" fmla="*/ 56 w 66"/>
              <a:gd name="T15" fmla="*/ 61 h 84"/>
              <a:gd name="T16" fmla="*/ 54 w 66"/>
              <a:gd name="T17" fmla="*/ 55 h 84"/>
              <a:gd name="T18" fmla="*/ 49 w 66"/>
              <a:gd name="T19" fmla="*/ 51 h 84"/>
              <a:gd name="T20" fmla="*/ 42 w 66"/>
              <a:gd name="T21" fmla="*/ 48 h 84"/>
              <a:gd name="T22" fmla="*/ 31 w 66"/>
              <a:gd name="T23" fmla="*/ 45 h 84"/>
              <a:gd name="T24" fmla="*/ 19 w 66"/>
              <a:gd name="T25" fmla="*/ 42 h 84"/>
              <a:gd name="T26" fmla="*/ 10 w 66"/>
              <a:gd name="T27" fmla="*/ 38 h 84"/>
              <a:gd name="T28" fmla="*/ 5 w 66"/>
              <a:gd name="T29" fmla="*/ 33 h 84"/>
              <a:gd name="T30" fmla="*/ 4 w 66"/>
              <a:gd name="T31" fmla="*/ 25 h 84"/>
              <a:gd name="T32" fmla="*/ 6 w 66"/>
              <a:gd name="T33" fmla="*/ 14 h 84"/>
              <a:gd name="T34" fmla="*/ 13 w 66"/>
              <a:gd name="T35" fmla="*/ 6 h 84"/>
              <a:gd name="T36" fmla="*/ 23 w 66"/>
              <a:gd name="T37" fmla="*/ 2 h 84"/>
              <a:gd name="T38" fmla="*/ 34 w 66"/>
              <a:gd name="T39" fmla="*/ 0 h 84"/>
              <a:gd name="T40" fmla="*/ 51 w 66"/>
              <a:gd name="T41" fmla="*/ 3 h 84"/>
              <a:gd name="T42" fmla="*/ 64 w 66"/>
              <a:gd name="T43" fmla="*/ 11 h 84"/>
              <a:gd name="T44" fmla="*/ 58 w 66"/>
              <a:gd name="T45" fmla="*/ 17 h 84"/>
              <a:gd name="T46" fmla="*/ 47 w 66"/>
              <a:gd name="T47" fmla="*/ 10 h 84"/>
              <a:gd name="T48" fmla="*/ 34 w 66"/>
              <a:gd name="T49" fmla="*/ 8 h 84"/>
              <a:gd name="T50" fmla="*/ 26 w 66"/>
              <a:gd name="T51" fmla="*/ 9 h 84"/>
              <a:gd name="T52" fmla="*/ 20 w 66"/>
              <a:gd name="T53" fmla="*/ 12 h 84"/>
              <a:gd name="T54" fmla="*/ 16 w 66"/>
              <a:gd name="T55" fmla="*/ 16 h 84"/>
              <a:gd name="T56" fmla="*/ 14 w 66"/>
              <a:gd name="T57" fmla="*/ 23 h 84"/>
              <a:gd name="T58" fmla="*/ 15 w 66"/>
              <a:gd name="T59" fmla="*/ 28 h 84"/>
              <a:gd name="T60" fmla="*/ 19 w 66"/>
              <a:gd name="T61" fmla="*/ 32 h 84"/>
              <a:gd name="T62" fmla="*/ 25 w 66"/>
              <a:gd name="T63" fmla="*/ 35 h 84"/>
              <a:gd name="T64" fmla="*/ 34 w 66"/>
              <a:gd name="T65" fmla="*/ 37 h 84"/>
              <a:gd name="T66" fmla="*/ 48 w 66"/>
              <a:gd name="T67" fmla="*/ 41 h 84"/>
              <a:gd name="T68" fmla="*/ 58 w 66"/>
              <a:gd name="T69" fmla="*/ 45 h 84"/>
              <a:gd name="T70" fmla="*/ 64 w 66"/>
              <a:gd name="T71" fmla="*/ 51 h 84"/>
              <a:gd name="T72" fmla="*/ 66 w 66"/>
              <a:gd name="T73" fmla="*/ 60 h 84"/>
              <a:gd name="T74" fmla="*/ 57 w 66"/>
              <a:gd name="T75" fmla="*/ 78 h 84"/>
              <a:gd name="T76" fmla="*/ 34 w 66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84">
                <a:moveTo>
                  <a:pt x="34" y="84"/>
                </a:moveTo>
                <a:cubicBezTo>
                  <a:pt x="28" y="84"/>
                  <a:pt x="22" y="83"/>
                  <a:pt x="16" y="81"/>
                </a:cubicBezTo>
                <a:cubicBezTo>
                  <a:pt x="10" y="79"/>
                  <a:pt x="4" y="76"/>
                  <a:pt x="0" y="72"/>
                </a:cubicBezTo>
                <a:cubicBezTo>
                  <a:pt x="5" y="65"/>
                  <a:pt x="5" y="65"/>
                  <a:pt x="5" y="65"/>
                </a:cubicBezTo>
                <a:cubicBezTo>
                  <a:pt x="10" y="69"/>
                  <a:pt x="14" y="71"/>
                  <a:pt x="19" y="73"/>
                </a:cubicBezTo>
                <a:cubicBezTo>
                  <a:pt x="24" y="75"/>
                  <a:pt x="29" y="76"/>
                  <a:pt x="34" y="76"/>
                </a:cubicBezTo>
                <a:cubicBezTo>
                  <a:pt x="41" y="76"/>
                  <a:pt x="46" y="75"/>
                  <a:pt x="50" y="72"/>
                </a:cubicBezTo>
                <a:cubicBezTo>
                  <a:pt x="54" y="69"/>
                  <a:pt x="56" y="66"/>
                  <a:pt x="56" y="61"/>
                </a:cubicBezTo>
                <a:cubicBezTo>
                  <a:pt x="56" y="58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5" y="49"/>
                  <a:pt x="42" y="48"/>
                </a:cubicBezTo>
                <a:cubicBezTo>
                  <a:pt x="39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6" y="41"/>
                  <a:pt x="13" y="39"/>
                  <a:pt x="10" y="38"/>
                </a:cubicBezTo>
                <a:cubicBezTo>
                  <a:pt x="8" y="37"/>
                  <a:pt x="7" y="35"/>
                  <a:pt x="5" y="33"/>
                </a:cubicBezTo>
                <a:cubicBezTo>
                  <a:pt x="4" y="31"/>
                  <a:pt x="4" y="28"/>
                  <a:pt x="4" y="25"/>
                </a:cubicBezTo>
                <a:cubicBezTo>
                  <a:pt x="4" y="21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3"/>
                  <a:pt x="23" y="2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4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2" y="12"/>
                  <a:pt x="47" y="10"/>
                </a:cubicBezTo>
                <a:cubicBezTo>
                  <a:pt x="43" y="9"/>
                  <a:pt x="39" y="8"/>
                  <a:pt x="34" y="8"/>
                </a:cubicBezTo>
                <a:cubicBezTo>
                  <a:pt x="31" y="8"/>
                  <a:pt x="29" y="8"/>
                  <a:pt x="26" y="9"/>
                </a:cubicBezTo>
                <a:cubicBezTo>
                  <a:pt x="24" y="9"/>
                  <a:pt x="22" y="10"/>
                  <a:pt x="20" y="12"/>
                </a:cubicBezTo>
                <a:cubicBezTo>
                  <a:pt x="18" y="13"/>
                  <a:pt x="17" y="14"/>
                  <a:pt x="16" y="16"/>
                </a:cubicBezTo>
                <a:cubicBezTo>
                  <a:pt x="15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6" y="30"/>
                  <a:pt x="17" y="31"/>
                  <a:pt x="19" y="32"/>
                </a:cubicBezTo>
                <a:cubicBezTo>
                  <a:pt x="20" y="33"/>
                  <a:pt x="22" y="34"/>
                  <a:pt x="25" y="35"/>
                </a:cubicBezTo>
                <a:cubicBezTo>
                  <a:pt x="28" y="35"/>
                  <a:pt x="31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2" y="42"/>
                  <a:pt x="55" y="43"/>
                  <a:pt x="58" y="45"/>
                </a:cubicBezTo>
                <a:cubicBezTo>
                  <a:pt x="61" y="47"/>
                  <a:pt x="63" y="49"/>
                  <a:pt x="64" y="51"/>
                </a:cubicBezTo>
                <a:cubicBezTo>
                  <a:pt x="65" y="54"/>
                  <a:pt x="66" y="56"/>
                  <a:pt x="66" y="60"/>
                </a:cubicBezTo>
                <a:cubicBezTo>
                  <a:pt x="66" y="67"/>
                  <a:pt x="63" y="73"/>
                  <a:pt x="57" y="78"/>
                </a:cubicBezTo>
                <a:cubicBezTo>
                  <a:pt x="52" y="82"/>
                  <a:pt x="44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407"/>
          <p:cNvSpPr>
            <a:spLocks noEditPoints="1"/>
          </p:cNvSpPr>
          <p:nvPr/>
        </p:nvSpPr>
        <p:spPr bwMode="auto">
          <a:xfrm>
            <a:off x="7603697" y="2839178"/>
            <a:ext cx="6020" cy="52972"/>
          </a:xfrm>
          <a:custGeom>
            <a:avLst/>
            <a:gdLst>
              <a:gd name="T0" fmla="*/ 0 w 5"/>
              <a:gd name="T1" fmla="*/ 44 h 44"/>
              <a:gd name="T2" fmla="*/ 0 w 5"/>
              <a:gd name="T3" fmla="*/ 12 h 44"/>
              <a:gd name="T4" fmla="*/ 5 w 5"/>
              <a:gd name="T5" fmla="*/ 12 h 44"/>
              <a:gd name="T6" fmla="*/ 5 w 5"/>
              <a:gd name="T7" fmla="*/ 44 h 44"/>
              <a:gd name="T8" fmla="*/ 0 w 5"/>
              <a:gd name="T9" fmla="*/ 44 h 44"/>
              <a:gd name="T10" fmla="*/ 0 w 5"/>
              <a:gd name="T11" fmla="*/ 44 h 44"/>
              <a:gd name="T12" fmla="*/ 0 w 5"/>
              <a:gd name="T13" fmla="*/ 6 h 44"/>
              <a:gd name="T14" fmla="*/ 0 w 5"/>
              <a:gd name="T15" fmla="*/ 0 h 44"/>
              <a:gd name="T16" fmla="*/ 5 w 5"/>
              <a:gd name="T17" fmla="*/ 0 h 44"/>
              <a:gd name="T18" fmla="*/ 5 w 5"/>
              <a:gd name="T19" fmla="*/ 6 h 44"/>
              <a:gd name="T20" fmla="*/ 0 w 5"/>
              <a:gd name="T21" fmla="*/ 6 h 44"/>
              <a:gd name="T22" fmla="*/ 0 w 5"/>
              <a:gd name="T23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" h="44">
                <a:moveTo>
                  <a:pt x="0" y="44"/>
                </a:moveTo>
                <a:lnTo>
                  <a:pt x="0" y="12"/>
                </a:lnTo>
                <a:lnTo>
                  <a:pt x="5" y="12"/>
                </a:lnTo>
                <a:lnTo>
                  <a:pt x="5" y="44"/>
                </a:lnTo>
                <a:lnTo>
                  <a:pt x="0" y="44"/>
                </a:lnTo>
                <a:lnTo>
                  <a:pt x="0" y="44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5" y="0"/>
                </a:lnTo>
                <a:lnTo>
                  <a:pt x="5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408"/>
          <p:cNvSpPr/>
          <p:nvPr/>
        </p:nvSpPr>
        <p:spPr bwMode="auto">
          <a:xfrm>
            <a:off x="7615736" y="2841585"/>
            <a:ext cx="22875" cy="51768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8 h 110"/>
              <a:gd name="T6" fmla="*/ 35 w 47"/>
              <a:gd name="T7" fmla="*/ 109 h 110"/>
              <a:gd name="T8" fmla="*/ 29 w 47"/>
              <a:gd name="T9" fmla="*/ 110 h 110"/>
              <a:gd name="T10" fmla="*/ 22 w 47"/>
              <a:gd name="T11" fmla="*/ 109 h 110"/>
              <a:gd name="T12" fmla="*/ 17 w 47"/>
              <a:gd name="T13" fmla="*/ 106 h 110"/>
              <a:gd name="T14" fmla="*/ 13 w 47"/>
              <a:gd name="T15" fmla="*/ 101 h 110"/>
              <a:gd name="T16" fmla="*/ 12 w 47"/>
              <a:gd name="T17" fmla="*/ 94 h 110"/>
              <a:gd name="T18" fmla="*/ 12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2 w 47"/>
              <a:gd name="T25" fmla="*/ 27 h 110"/>
              <a:gd name="T26" fmla="*/ 12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1 w 47"/>
              <a:gd name="T33" fmla="*/ 27 h 110"/>
              <a:gd name="T34" fmla="*/ 41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2 w 47"/>
              <a:gd name="T43" fmla="*/ 100 h 110"/>
              <a:gd name="T44" fmla="*/ 40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7" y="105"/>
                  <a:pt x="46" y="105"/>
                  <a:pt x="44" y="106"/>
                </a:cubicBezTo>
                <a:cubicBezTo>
                  <a:pt x="43" y="106"/>
                  <a:pt x="42" y="107"/>
                  <a:pt x="40" y="108"/>
                </a:cubicBezTo>
                <a:cubicBezTo>
                  <a:pt x="39" y="108"/>
                  <a:pt x="37" y="108"/>
                  <a:pt x="35" y="109"/>
                </a:cubicBezTo>
                <a:cubicBezTo>
                  <a:pt x="33" y="109"/>
                  <a:pt x="31" y="110"/>
                  <a:pt x="29" y="110"/>
                </a:cubicBezTo>
                <a:cubicBezTo>
                  <a:pt x="27" y="110"/>
                  <a:pt x="24" y="109"/>
                  <a:pt x="22" y="109"/>
                </a:cubicBezTo>
                <a:cubicBezTo>
                  <a:pt x="20" y="108"/>
                  <a:pt x="18" y="107"/>
                  <a:pt x="17" y="106"/>
                </a:cubicBezTo>
                <a:cubicBezTo>
                  <a:pt x="15" y="104"/>
                  <a:pt x="14" y="103"/>
                  <a:pt x="13" y="101"/>
                </a:cubicBezTo>
                <a:cubicBezTo>
                  <a:pt x="12" y="99"/>
                  <a:pt x="12" y="97"/>
                  <a:pt x="12" y="94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0"/>
                  <a:pt x="12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4" y="96"/>
                  <a:pt x="25" y="98"/>
                </a:cubicBezTo>
                <a:cubicBezTo>
                  <a:pt x="27" y="99"/>
                  <a:pt x="30" y="100"/>
                  <a:pt x="32" y="100"/>
                </a:cubicBezTo>
                <a:cubicBezTo>
                  <a:pt x="35" y="100"/>
                  <a:pt x="38" y="99"/>
                  <a:pt x="40" y="98"/>
                </a:cubicBezTo>
                <a:cubicBezTo>
                  <a:pt x="42" y="97"/>
                  <a:pt x="44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409"/>
          <p:cNvSpPr>
            <a:spLocks noEditPoints="1"/>
          </p:cNvSpPr>
          <p:nvPr/>
        </p:nvSpPr>
        <p:spPr bwMode="auto">
          <a:xfrm>
            <a:off x="7660281" y="2853624"/>
            <a:ext cx="33709" cy="39729"/>
          </a:xfrm>
          <a:custGeom>
            <a:avLst/>
            <a:gdLst>
              <a:gd name="T0" fmla="*/ 27 w 72"/>
              <a:gd name="T1" fmla="*/ 84 h 84"/>
              <a:gd name="T2" fmla="*/ 16 w 72"/>
              <a:gd name="T3" fmla="*/ 82 h 84"/>
              <a:gd name="T4" fmla="*/ 7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6 w 72"/>
              <a:gd name="T19" fmla="*/ 36 h 84"/>
              <a:gd name="T20" fmla="*/ 58 w 72"/>
              <a:gd name="T21" fmla="*/ 39 h 84"/>
              <a:gd name="T22" fmla="*/ 58 w 72"/>
              <a:gd name="T23" fmla="*/ 31 h 84"/>
              <a:gd name="T24" fmla="*/ 52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8 h 84"/>
              <a:gd name="T32" fmla="*/ 5 w 72"/>
              <a:gd name="T33" fmla="*/ 11 h 84"/>
              <a:gd name="T34" fmla="*/ 36 w 72"/>
              <a:gd name="T35" fmla="*/ 0 h 84"/>
              <a:gd name="T36" fmla="*/ 60 w 72"/>
              <a:gd name="T37" fmla="*/ 9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3 h 84"/>
              <a:gd name="T46" fmla="*/ 68 w 72"/>
              <a:gd name="T47" fmla="*/ 83 h 84"/>
              <a:gd name="T48" fmla="*/ 62 w 72"/>
              <a:gd name="T49" fmla="*/ 81 h 84"/>
              <a:gd name="T50" fmla="*/ 59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7 w 72"/>
              <a:gd name="T57" fmla="*/ 84 h 84"/>
              <a:gd name="T58" fmla="*/ 29 w 72"/>
              <a:gd name="T59" fmla="*/ 76 h 84"/>
              <a:gd name="T60" fmla="*/ 44 w 72"/>
              <a:gd name="T61" fmla="*/ 73 h 84"/>
              <a:gd name="T62" fmla="*/ 55 w 72"/>
              <a:gd name="T63" fmla="*/ 65 h 84"/>
              <a:gd name="T64" fmla="*/ 57 w 72"/>
              <a:gd name="T65" fmla="*/ 62 h 84"/>
              <a:gd name="T66" fmla="*/ 58 w 72"/>
              <a:gd name="T67" fmla="*/ 59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5 w 72"/>
              <a:gd name="T81" fmla="*/ 71 h 84"/>
              <a:gd name="T82" fmla="*/ 21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7" y="84"/>
                </a:moveTo>
                <a:cubicBezTo>
                  <a:pt x="23" y="84"/>
                  <a:pt x="19" y="84"/>
                  <a:pt x="16" y="82"/>
                </a:cubicBezTo>
                <a:cubicBezTo>
                  <a:pt x="13" y="81"/>
                  <a:pt x="10" y="79"/>
                  <a:pt x="7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0" y="66"/>
                  <a:pt x="0" y="62"/>
                  <a:pt x="0" y="59"/>
                </a:cubicBezTo>
                <a:cubicBezTo>
                  <a:pt x="0" y="55"/>
                  <a:pt x="0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2" y="39"/>
                  <a:pt x="16" y="37"/>
                  <a:pt x="20" y="36"/>
                </a:cubicBezTo>
                <a:cubicBezTo>
                  <a:pt x="24" y="35"/>
                  <a:pt x="29" y="34"/>
                  <a:pt x="34" y="34"/>
                </a:cubicBezTo>
                <a:cubicBezTo>
                  <a:pt x="38" y="34"/>
                  <a:pt x="42" y="35"/>
                  <a:pt x="46" y="36"/>
                </a:cubicBezTo>
                <a:cubicBezTo>
                  <a:pt x="51" y="36"/>
                  <a:pt x="54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6" y="9"/>
                  <a:pt x="22" y="10"/>
                </a:cubicBezTo>
                <a:cubicBezTo>
                  <a:pt x="18" y="12"/>
                  <a:pt x="13" y="14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5" y="4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5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70" y="73"/>
                  <a:pt x="72" y="73"/>
                </a:cubicBezTo>
                <a:cubicBezTo>
                  <a:pt x="72" y="83"/>
                  <a:pt x="72" y="83"/>
                  <a:pt x="72" y="83"/>
                </a:cubicBezTo>
                <a:cubicBezTo>
                  <a:pt x="70" y="83"/>
                  <a:pt x="69" y="83"/>
                  <a:pt x="68" y="83"/>
                </a:cubicBezTo>
                <a:cubicBezTo>
                  <a:pt x="65" y="83"/>
                  <a:pt x="63" y="82"/>
                  <a:pt x="62" y="81"/>
                </a:cubicBezTo>
                <a:cubicBezTo>
                  <a:pt x="60" y="80"/>
                  <a:pt x="59" y="78"/>
                  <a:pt x="59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5" y="74"/>
                  <a:pt x="51" y="78"/>
                  <a:pt x="45" y="80"/>
                </a:cubicBezTo>
                <a:cubicBezTo>
                  <a:pt x="39" y="83"/>
                  <a:pt x="33" y="84"/>
                  <a:pt x="27" y="84"/>
                </a:cubicBezTo>
                <a:close/>
                <a:moveTo>
                  <a:pt x="29" y="76"/>
                </a:moveTo>
                <a:cubicBezTo>
                  <a:pt x="35" y="76"/>
                  <a:pt x="40" y="75"/>
                  <a:pt x="44" y="73"/>
                </a:cubicBezTo>
                <a:cubicBezTo>
                  <a:pt x="49" y="71"/>
                  <a:pt x="52" y="68"/>
                  <a:pt x="55" y="65"/>
                </a:cubicBezTo>
                <a:cubicBezTo>
                  <a:pt x="56" y="64"/>
                  <a:pt x="56" y="63"/>
                  <a:pt x="57" y="62"/>
                </a:cubicBezTo>
                <a:cubicBezTo>
                  <a:pt x="57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0" y="43"/>
                  <a:pt x="47" y="42"/>
                </a:cubicBezTo>
                <a:cubicBezTo>
                  <a:pt x="43" y="41"/>
                  <a:pt x="39" y="41"/>
                  <a:pt x="35" y="41"/>
                </a:cubicBezTo>
                <a:cubicBezTo>
                  <a:pt x="28" y="41"/>
                  <a:pt x="21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1"/>
                  <a:pt x="10" y="63"/>
                  <a:pt x="11" y="65"/>
                </a:cubicBezTo>
                <a:cubicBezTo>
                  <a:pt x="12" y="67"/>
                  <a:pt x="14" y="69"/>
                  <a:pt x="15" y="71"/>
                </a:cubicBezTo>
                <a:cubicBezTo>
                  <a:pt x="17" y="72"/>
                  <a:pt x="19" y="74"/>
                  <a:pt x="21" y="75"/>
                </a:cubicBezTo>
                <a:cubicBezTo>
                  <a:pt x="24" y="76"/>
                  <a:pt x="26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410"/>
          <p:cNvSpPr/>
          <p:nvPr/>
        </p:nvSpPr>
        <p:spPr bwMode="auto">
          <a:xfrm>
            <a:off x="7702418" y="2853624"/>
            <a:ext cx="57787" cy="38525"/>
          </a:xfrm>
          <a:custGeom>
            <a:avLst/>
            <a:gdLst>
              <a:gd name="T0" fmla="*/ 121 w 121"/>
              <a:gd name="T1" fmla="*/ 83 h 83"/>
              <a:gd name="T2" fmla="*/ 110 w 121"/>
              <a:gd name="T3" fmla="*/ 83 h 83"/>
              <a:gd name="T4" fmla="*/ 110 w 121"/>
              <a:gd name="T5" fmla="*/ 37 h 83"/>
              <a:gd name="T6" fmla="*/ 106 w 121"/>
              <a:gd name="T7" fmla="*/ 16 h 83"/>
              <a:gd name="T8" fmla="*/ 92 w 121"/>
              <a:gd name="T9" fmla="*/ 10 h 83"/>
              <a:gd name="T10" fmla="*/ 84 w 121"/>
              <a:gd name="T11" fmla="*/ 11 h 83"/>
              <a:gd name="T12" fmla="*/ 76 w 121"/>
              <a:gd name="T13" fmla="*/ 16 h 83"/>
              <a:gd name="T14" fmla="*/ 70 w 121"/>
              <a:gd name="T15" fmla="*/ 24 h 83"/>
              <a:gd name="T16" fmla="*/ 66 w 121"/>
              <a:gd name="T17" fmla="*/ 33 h 83"/>
              <a:gd name="T18" fmla="*/ 66 w 121"/>
              <a:gd name="T19" fmla="*/ 83 h 83"/>
              <a:gd name="T20" fmla="*/ 55 w 121"/>
              <a:gd name="T21" fmla="*/ 83 h 83"/>
              <a:gd name="T22" fmla="*/ 55 w 121"/>
              <a:gd name="T23" fmla="*/ 37 h 83"/>
              <a:gd name="T24" fmla="*/ 51 w 121"/>
              <a:gd name="T25" fmla="*/ 16 h 83"/>
              <a:gd name="T26" fmla="*/ 37 w 121"/>
              <a:gd name="T27" fmla="*/ 10 h 83"/>
              <a:gd name="T28" fmla="*/ 21 w 121"/>
              <a:gd name="T29" fmla="*/ 16 h 83"/>
              <a:gd name="T30" fmla="*/ 11 w 121"/>
              <a:gd name="T31" fmla="*/ 33 h 83"/>
              <a:gd name="T32" fmla="*/ 11 w 121"/>
              <a:gd name="T33" fmla="*/ 83 h 83"/>
              <a:gd name="T34" fmla="*/ 0 w 121"/>
              <a:gd name="T35" fmla="*/ 83 h 83"/>
              <a:gd name="T36" fmla="*/ 0 w 121"/>
              <a:gd name="T37" fmla="*/ 1 h 83"/>
              <a:gd name="T38" fmla="*/ 10 w 121"/>
              <a:gd name="T39" fmla="*/ 1 h 83"/>
              <a:gd name="T40" fmla="*/ 10 w 121"/>
              <a:gd name="T41" fmla="*/ 20 h 83"/>
              <a:gd name="T42" fmla="*/ 23 w 121"/>
              <a:gd name="T43" fmla="*/ 5 h 83"/>
              <a:gd name="T44" fmla="*/ 41 w 121"/>
              <a:gd name="T45" fmla="*/ 0 h 83"/>
              <a:gd name="T46" fmla="*/ 57 w 121"/>
              <a:gd name="T47" fmla="*/ 6 h 83"/>
              <a:gd name="T48" fmla="*/ 65 w 121"/>
              <a:gd name="T49" fmla="*/ 21 h 83"/>
              <a:gd name="T50" fmla="*/ 96 w 121"/>
              <a:gd name="T51" fmla="*/ 0 h 83"/>
              <a:gd name="T52" fmla="*/ 108 w 121"/>
              <a:gd name="T53" fmla="*/ 2 h 83"/>
              <a:gd name="T54" fmla="*/ 115 w 121"/>
              <a:gd name="T55" fmla="*/ 10 h 83"/>
              <a:gd name="T56" fmla="*/ 120 w 121"/>
              <a:gd name="T57" fmla="*/ 21 h 83"/>
              <a:gd name="T58" fmla="*/ 121 w 121"/>
              <a:gd name="T59" fmla="*/ 35 h 83"/>
              <a:gd name="T60" fmla="*/ 121 w 121"/>
              <a:gd name="T6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1" h="83">
                <a:moveTo>
                  <a:pt x="121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0" y="28"/>
                  <a:pt x="109" y="21"/>
                  <a:pt x="106" y="16"/>
                </a:cubicBezTo>
                <a:cubicBezTo>
                  <a:pt x="103" y="12"/>
                  <a:pt x="98" y="10"/>
                  <a:pt x="92" y="10"/>
                </a:cubicBezTo>
                <a:cubicBezTo>
                  <a:pt x="89" y="10"/>
                  <a:pt x="86" y="10"/>
                  <a:pt x="84" y="11"/>
                </a:cubicBezTo>
                <a:cubicBezTo>
                  <a:pt x="81" y="13"/>
                  <a:pt x="78" y="14"/>
                  <a:pt x="76" y="16"/>
                </a:cubicBezTo>
                <a:cubicBezTo>
                  <a:pt x="74" y="18"/>
                  <a:pt x="72" y="21"/>
                  <a:pt x="70" y="24"/>
                </a:cubicBezTo>
                <a:cubicBezTo>
                  <a:pt x="68" y="26"/>
                  <a:pt x="67" y="30"/>
                  <a:pt x="66" y="33"/>
                </a:cubicBezTo>
                <a:cubicBezTo>
                  <a:pt x="66" y="83"/>
                  <a:pt x="66" y="83"/>
                  <a:pt x="66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28"/>
                  <a:pt x="54" y="21"/>
                  <a:pt x="51" y="16"/>
                </a:cubicBezTo>
                <a:cubicBezTo>
                  <a:pt x="48" y="12"/>
                  <a:pt x="43" y="10"/>
                  <a:pt x="37" y="10"/>
                </a:cubicBezTo>
                <a:cubicBezTo>
                  <a:pt x="31" y="10"/>
                  <a:pt x="26" y="12"/>
                  <a:pt x="21" y="16"/>
                </a:cubicBezTo>
                <a:cubicBezTo>
                  <a:pt x="16" y="20"/>
                  <a:pt x="13" y="26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3" y="5"/>
                </a:cubicBezTo>
                <a:cubicBezTo>
                  <a:pt x="28" y="2"/>
                  <a:pt x="34" y="0"/>
                  <a:pt x="41" y="0"/>
                </a:cubicBezTo>
                <a:cubicBezTo>
                  <a:pt x="48" y="0"/>
                  <a:pt x="53" y="2"/>
                  <a:pt x="57" y="6"/>
                </a:cubicBezTo>
                <a:cubicBezTo>
                  <a:pt x="61" y="10"/>
                  <a:pt x="64" y="15"/>
                  <a:pt x="65" y="21"/>
                </a:cubicBezTo>
                <a:cubicBezTo>
                  <a:pt x="72" y="7"/>
                  <a:pt x="83" y="0"/>
                  <a:pt x="96" y="0"/>
                </a:cubicBezTo>
                <a:cubicBezTo>
                  <a:pt x="101" y="0"/>
                  <a:pt x="105" y="1"/>
                  <a:pt x="108" y="2"/>
                </a:cubicBezTo>
                <a:cubicBezTo>
                  <a:pt x="111" y="4"/>
                  <a:pt x="114" y="6"/>
                  <a:pt x="115" y="10"/>
                </a:cubicBezTo>
                <a:cubicBezTo>
                  <a:pt x="117" y="13"/>
                  <a:pt x="119" y="16"/>
                  <a:pt x="120" y="21"/>
                </a:cubicBezTo>
                <a:cubicBezTo>
                  <a:pt x="121" y="25"/>
                  <a:pt x="121" y="30"/>
                  <a:pt x="121" y="35"/>
                </a:cubicBezTo>
                <a:cubicBezTo>
                  <a:pt x="121" y="83"/>
                  <a:pt x="121" y="83"/>
                  <a:pt x="121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411"/>
          <p:cNvSpPr>
            <a:spLocks noEditPoints="1"/>
          </p:cNvSpPr>
          <p:nvPr/>
        </p:nvSpPr>
        <p:spPr bwMode="auto">
          <a:xfrm>
            <a:off x="7767429" y="2853624"/>
            <a:ext cx="38525" cy="39729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0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7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8 h 84"/>
              <a:gd name="T54" fmla="*/ 52 w 81"/>
              <a:gd name="T55" fmla="*/ 83 h 84"/>
              <a:gd name="T56" fmla="*/ 41 w 81"/>
              <a:gd name="T57" fmla="*/ 84 h 84"/>
              <a:gd name="T58" fmla="*/ 70 w 81"/>
              <a:gd name="T59" fmla="*/ 38 h 84"/>
              <a:gd name="T60" fmla="*/ 67 w 81"/>
              <a:gd name="T61" fmla="*/ 26 h 84"/>
              <a:gd name="T62" fmla="*/ 61 w 81"/>
              <a:gd name="T63" fmla="*/ 16 h 84"/>
              <a:gd name="T64" fmla="*/ 52 w 81"/>
              <a:gd name="T65" fmla="*/ 10 h 84"/>
              <a:gd name="T66" fmla="*/ 41 w 81"/>
              <a:gd name="T67" fmla="*/ 8 h 84"/>
              <a:gd name="T68" fmla="*/ 29 w 81"/>
              <a:gd name="T69" fmla="*/ 10 h 84"/>
              <a:gd name="T70" fmla="*/ 20 w 81"/>
              <a:gd name="T71" fmla="*/ 16 h 84"/>
              <a:gd name="T72" fmla="*/ 14 w 81"/>
              <a:gd name="T73" fmla="*/ 26 h 84"/>
              <a:gd name="T74" fmla="*/ 11 w 81"/>
              <a:gd name="T75" fmla="*/ 38 h 84"/>
              <a:gd name="T76" fmla="*/ 70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1" y="45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7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8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4" y="84"/>
                  <a:pt x="41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6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1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6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29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412"/>
          <p:cNvSpPr/>
          <p:nvPr/>
        </p:nvSpPr>
        <p:spPr bwMode="auto">
          <a:xfrm>
            <a:off x="7809565" y="2841585"/>
            <a:ext cx="21670" cy="51768"/>
          </a:xfrm>
          <a:custGeom>
            <a:avLst/>
            <a:gdLst>
              <a:gd name="T0" fmla="*/ 46 w 46"/>
              <a:gd name="T1" fmla="*/ 105 h 110"/>
              <a:gd name="T2" fmla="*/ 44 w 46"/>
              <a:gd name="T3" fmla="*/ 106 h 110"/>
              <a:gd name="T4" fmla="*/ 39 w 46"/>
              <a:gd name="T5" fmla="*/ 108 h 110"/>
              <a:gd name="T6" fmla="*/ 34 w 46"/>
              <a:gd name="T7" fmla="*/ 109 h 110"/>
              <a:gd name="T8" fmla="*/ 28 w 46"/>
              <a:gd name="T9" fmla="*/ 110 h 110"/>
              <a:gd name="T10" fmla="*/ 21 w 46"/>
              <a:gd name="T11" fmla="*/ 109 h 110"/>
              <a:gd name="T12" fmla="*/ 16 w 46"/>
              <a:gd name="T13" fmla="*/ 106 h 110"/>
              <a:gd name="T14" fmla="*/ 12 w 46"/>
              <a:gd name="T15" fmla="*/ 101 h 110"/>
              <a:gd name="T16" fmla="*/ 11 w 46"/>
              <a:gd name="T17" fmla="*/ 94 h 110"/>
              <a:gd name="T18" fmla="*/ 11 w 46"/>
              <a:gd name="T19" fmla="*/ 36 h 110"/>
              <a:gd name="T20" fmla="*/ 0 w 46"/>
              <a:gd name="T21" fmla="*/ 36 h 110"/>
              <a:gd name="T22" fmla="*/ 0 w 46"/>
              <a:gd name="T23" fmla="*/ 27 h 110"/>
              <a:gd name="T24" fmla="*/ 11 w 46"/>
              <a:gd name="T25" fmla="*/ 27 h 110"/>
              <a:gd name="T26" fmla="*/ 11 w 46"/>
              <a:gd name="T27" fmla="*/ 0 h 110"/>
              <a:gd name="T28" fmla="*/ 21 w 46"/>
              <a:gd name="T29" fmla="*/ 0 h 110"/>
              <a:gd name="T30" fmla="*/ 21 w 46"/>
              <a:gd name="T31" fmla="*/ 27 h 110"/>
              <a:gd name="T32" fmla="*/ 40 w 46"/>
              <a:gd name="T33" fmla="*/ 27 h 110"/>
              <a:gd name="T34" fmla="*/ 40 w 46"/>
              <a:gd name="T35" fmla="*/ 36 h 110"/>
              <a:gd name="T36" fmla="*/ 21 w 46"/>
              <a:gd name="T37" fmla="*/ 36 h 110"/>
              <a:gd name="T38" fmla="*/ 21 w 46"/>
              <a:gd name="T39" fmla="*/ 91 h 110"/>
              <a:gd name="T40" fmla="*/ 25 w 46"/>
              <a:gd name="T41" fmla="*/ 98 h 110"/>
              <a:gd name="T42" fmla="*/ 31 w 46"/>
              <a:gd name="T43" fmla="*/ 100 h 110"/>
              <a:gd name="T44" fmla="*/ 39 w 46"/>
              <a:gd name="T45" fmla="*/ 98 h 110"/>
              <a:gd name="T46" fmla="*/ 43 w 46"/>
              <a:gd name="T47" fmla="*/ 96 h 110"/>
              <a:gd name="T48" fmla="*/ 46 w 46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110">
                <a:moveTo>
                  <a:pt x="46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2" y="106"/>
                  <a:pt x="41" y="107"/>
                  <a:pt x="39" y="108"/>
                </a:cubicBezTo>
                <a:cubicBezTo>
                  <a:pt x="38" y="108"/>
                  <a:pt x="36" y="108"/>
                  <a:pt x="34" y="109"/>
                </a:cubicBezTo>
                <a:cubicBezTo>
                  <a:pt x="32" y="109"/>
                  <a:pt x="30" y="110"/>
                  <a:pt x="28" y="110"/>
                </a:cubicBezTo>
                <a:cubicBezTo>
                  <a:pt x="26" y="110"/>
                  <a:pt x="23" y="109"/>
                  <a:pt x="21" y="109"/>
                </a:cubicBezTo>
                <a:cubicBezTo>
                  <a:pt x="19" y="108"/>
                  <a:pt x="17" y="107"/>
                  <a:pt x="16" y="106"/>
                </a:cubicBezTo>
                <a:cubicBezTo>
                  <a:pt x="14" y="104"/>
                  <a:pt x="13" y="103"/>
                  <a:pt x="12" y="101"/>
                </a:cubicBezTo>
                <a:cubicBezTo>
                  <a:pt x="11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7"/>
                  <a:pt x="21" y="27"/>
                  <a:pt x="2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91"/>
                  <a:pt x="21" y="91"/>
                  <a:pt x="21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6" y="99"/>
                  <a:pt x="29" y="100"/>
                  <a:pt x="31" y="100"/>
                </a:cubicBezTo>
                <a:cubicBezTo>
                  <a:pt x="34" y="100"/>
                  <a:pt x="37" y="99"/>
                  <a:pt x="39" y="98"/>
                </a:cubicBezTo>
                <a:cubicBezTo>
                  <a:pt x="41" y="97"/>
                  <a:pt x="43" y="97"/>
                  <a:pt x="43" y="96"/>
                </a:cubicBezTo>
                <a:cubicBezTo>
                  <a:pt x="46" y="105"/>
                  <a:pt x="46" y="105"/>
                  <a:pt x="46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413"/>
          <p:cNvSpPr/>
          <p:nvPr/>
        </p:nvSpPr>
        <p:spPr bwMode="auto">
          <a:xfrm>
            <a:off x="7238913" y="2939101"/>
            <a:ext cx="33709" cy="39729"/>
          </a:xfrm>
          <a:custGeom>
            <a:avLst/>
            <a:gdLst>
              <a:gd name="T0" fmla="*/ 0 w 74"/>
              <a:gd name="T1" fmla="*/ 42 h 84"/>
              <a:gd name="T2" fmla="*/ 3 w 74"/>
              <a:gd name="T3" fmla="*/ 26 h 84"/>
              <a:gd name="T4" fmla="*/ 11 w 74"/>
              <a:gd name="T5" fmla="*/ 12 h 84"/>
              <a:gd name="T6" fmla="*/ 24 w 74"/>
              <a:gd name="T7" fmla="*/ 3 h 84"/>
              <a:gd name="T8" fmla="*/ 40 w 74"/>
              <a:gd name="T9" fmla="*/ 0 h 84"/>
              <a:gd name="T10" fmla="*/ 61 w 74"/>
              <a:gd name="T11" fmla="*/ 5 h 84"/>
              <a:gd name="T12" fmla="*/ 74 w 74"/>
              <a:gd name="T13" fmla="*/ 19 h 84"/>
              <a:gd name="T14" fmla="*/ 63 w 74"/>
              <a:gd name="T15" fmla="*/ 23 h 84"/>
              <a:gd name="T16" fmla="*/ 54 w 74"/>
              <a:gd name="T17" fmla="*/ 13 h 84"/>
              <a:gd name="T18" fmla="*/ 40 w 74"/>
              <a:gd name="T19" fmla="*/ 9 h 84"/>
              <a:gd name="T20" fmla="*/ 28 w 74"/>
              <a:gd name="T21" fmla="*/ 12 h 84"/>
              <a:gd name="T22" fmla="*/ 19 w 74"/>
              <a:gd name="T23" fmla="*/ 19 h 84"/>
              <a:gd name="T24" fmla="*/ 13 w 74"/>
              <a:gd name="T25" fmla="*/ 29 h 84"/>
              <a:gd name="T26" fmla="*/ 11 w 74"/>
              <a:gd name="T27" fmla="*/ 42 h 84"/>
              <a:gd name="T28" fmla="*/ 13 w 74"/>
              <a:gd name="T29" fmla="*/ 55 h 84"/>
              <a:gd name="T30" fmla="*/ 19 w 74"/>
              <a:gd name="T31" fmla="*/ 65 h 84"/>
              <a:gd name="T32" fmla="*/ 29 w 74"/>
              <a:gd name="T33" fmla="*/ 72 h 84"/>
              <a:gd name="T34" fmla="*/ 40 w 74"/>
              <a:gd name="T35" fmla="*/ 75 h 84"/>
              <a:gd name="T36" fmla="*/ 48 w 74"/>
              <a:gd name="T37" fmla="*/ 74 h 84"/>
              <a:gd name="T38" fmla="*/ 55 w 74"/>
              <a:gd name="T39" fmla="*/ 71 h 84"/>
              <a:gd name="T40" fmla="*/ 61 w 74"/>
              <a:gd name="T41" fmla="*/ 66 h 84"/>
              <a:gd name="T42" fmla="*/ 64 w 74"/>
              <a:gd name="T43" fmla="*/ 61 h 84"/>
              <a:gd name="T44" fmla="*/ 74 w 74"/>
              <a:gd name="T45" fmla="*/ 64 h 84"/>
              <a:gd name="T46" fmla="*/ 69 w 74"/>
              <a:gd name="T47" fmla="*/ 72 h 84"/>
              <a:gd name="T48" fmla="*/ 62 w 74"/>
              <a:gd name="T49" fmla="*/ 78 h 84"/>
              <a:gd name="T50" fmla="*/ 52 w 74"/>
              <a:gd name="T51" fmla="*/ 83 h 84"/>
              <a:gd name="T52" fmla="*/ 41 w 74"/>
              <a:gd name="T53" fmla="*/ 84 h 84"/>
              <a:gd name="T54" fmla="*/ 24 w 74"/>
              <a:gd name="T55" fmla="*/ 81 h 84"/>
              <a:gd name="T56" fmla="*/ 11 w 74"/>
              <a:gd name="T57" fmla="*/ 72 h 84"/>
              <a:gd name="T58" fmla="*/ 3 w 74"/>
              <a:gd name="T59" fmla="*/ 58 h 84"/>
              <a:gd name="T60" fmla="*/ 0 w 74"/>
              <a:gd name="T61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" h="84">
                <a:moveTo>
                  <a:pt x="0" y="42"/>
                </a:moveTo>
                <a:cubicBezTo>
                  <a:pt x="0" y="36"/>
                  <a:pt x="1" y="31"/>
                  <a:pt x="3" y="26"/>
                </a:cubicBezTo>
                <a:cubicBezTo>
                  <a:pt x="5" y="20"/>
                  <a:pt x="7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8" y="0"/>
                  <a:pt x="55" y="2"/>
                  <a:pt x="61" y="5"/>
                </a:cubicBezTo>
                <a:cubicBezTo>
                  <a:pt x="66" y="9"/>
                  <a:pt x="71" y="13"/>
                  <a:pt x="74" y="19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18"/>
                  <a:pt x="58" y="15"/>
                  <a:pt x="54" y="13"/>
                </a:cubicBezTo>
                <a:cubicBezTo>
                  <a:pt x="50" y="11"/>
                  <a:pt x="45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6" y="21"/>
                  <a:pt x="14" y="25"/>
                  <a:pt x="13" y="29"/>
                </a:cubicBezTo>
                <a:cubicBezTo>
                  <a:pt x="11" y="33"/>
                  <a:pt x="11" y="37"/>
                  <a:pt x="11" y="42"/>
                </a:cubicBezTo>
                <a:cubicBezTo>
                  <a:pt x="11" y="46"/>
                  <a:pt x="11" y="51"/>
                  <a:pt x="13" y="55"/>
                </a:cubicBezTo>
                <a:cubicBezTo>
                  <a:pt x="14" y="59"/>
                  <a:pt x="17" y="62"/>
                  <a:pt x="19" y="65"/>
                </a:cubicBezTo>
                <a:cubicBezTo>
                  <a:pt x="22" y="68"/>
                  <a:pt x="25" y="71"/>
                  <a:pt x="29" y="72"/>
                </a:cubicBezTo>
                <a:cubicBezTo>
                  <a:pt x="32" y="74"/>
                  <a:pt x="36" y="75"/>
                  <a:pt x="40" y="75"/>
                </a:cubicBezTo>
                <a:cubicBezTo>
                  <a:pt x="43" y="75"/>
                  <a:pt x="45" y="74"/>
                  <a:pt x="48" y="74"/>
                </a:cubicBezTo>
                <a:cubicBezTo>
                  <a:pt x="50" y="73"/>
                  <a:pt x="53" y="72"/>
                  <a:pt x="55" y="71"/>
                </a:cubicBezTo>
                <a:cubicBezTo>
                  <a:pt x="57" y="69"/>
                  <a:pt x="59" y="68"/>
                  <a:pt x="61" y="66"/>
                </a:cubicBezTo>
                <a:cubicBezTo>
                  <a:pt x="62" y="65"/>
                  <a:pt x="63" y="63"/>
                  <a:pt x="64" y="61"/>
                </a:cubicBezTo>
                <a:cubicBezTo>
                  <a:pt x="74" y="64"/>
                  <a:pt x="74" y="64"/>
                  <a:pt x="74" y="64"/>
                </a:cubicBezTo>
                <a:cubicBezTo>
                  <a:pt x="73" y="67"/>
                  <a:pt x="71" y="70"/>
                  <a:pt x="69" y="72"/>
                </a:cubicBezTo>
                <a:cubicBezTo>
                  <a:pt x="67" y="75"/>
                  <a:pt x="65" y="77"/>
                  <a:pt x="62" y="78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1" y="84"/>
                </a:cubicBez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414"/>
          <p:cNvSpPr>
            <a:spLocks noEditPoints="1"/>
          </p:cNvSpPr>
          <p:nvPr/>
        </p:nvSpPr>
        <p:spPr bwMode="auto">
          <a:xfrm>
            <a:off x="7278643" y="2939101"/>
            <a:ext cx="37321" cy="39729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3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3 h 84"/>
              <a:gd name="T22" fmla="*/ 77 w 80"/>
              <a:gd name="T23" fmla="*/ 26 h 84"/>
              <a:gd name="T24" fmla="*/ 80 w 80"/>
              <a:gd name="T25" fmla="*/ 42 h 84"/>
              <a:gd name="T26" fmla="*/ 77 w 80"/>
              <a:gd name="T27" fmla="*/ 58 h 84"/>
              <a:gd name="T28" fmla="*/ 69 w 80"/>
              <a:gd name="T29" fmla="*/ 72 h 84"/>
              <a:gd name="T30" fmla="*/ 56 w 80"/>
              <a:gd name="T31" fmla="*/ 81 h 84"/>
              <a:gd name="T32" fmla="*/ 40 w 80"/>
              <a:gd name="T33" fmla="*/ 84 h 84"/>
              <a:gd name="T34" fmla="*/ 10 w 80"/>
              <a:gd name="T35" fmla="*/ 42 h 84"/>
              <a:gd name="T36" fmla="*/ 13 w 80"/>
              <a:gd name="T37" fmla="*/ 55 h 84"/>
              <a:gd name="T38" fmla="*/ 19 w 80"/>
              <a:gd name="T39" fmla="*/ 65 h 84"/>
              <a:gd name="T40" fmla="*/ 28 w 80"/>
              <a:gd name="T41" fmla="*/ 72 h 84"/>
              <a:gd name="T42" fmla="*/ 40 w 80"/>
              <a:gd name="T43" fmla="*/ 75 h 84"/>
              <a:gd name="T44" fmla="*/ 51 w 80"/>
              <a:gd name="T45" fmla="*/ 72 h 84"/>
              <a:gd name="T46" fmla="*/ 61 w 80"/>
              <a:gd name="T47" fmla="*/ 65 h 84"/>
              <a:gd name="T48" fmla="*/ 67 w 80"/>
              <a:gd name="T49" fmla="*/ 55 h 84"/>
              <a:gd name="T50" fmla="*/ 69 w 80"/>
              <a:gd name="T51" fmla="*/ 42 h 84"/>
              <a:gd name="T52" fmla="*/ 67 w 80"/>
              <a:gd name="T53" fmla="*/ 29 h 84"/>
              <a:gd name="T54" fmla="*/ 61 w 80"/>
              <a:gd name="T55" fmla="*/ 19 h 84"/>
              <a:gd name="T56" fmla="*/ 51 w 80"/>
              <a:gd name="T57" fmla="*/ 12 h 84"/>
              <a:gd name="T58" fmla="*/ 40 w 80"/>
              <a:gd name="T59" fmla="*/ 9 h 84"/>
              <a:gd name="T60" fmla="*/ 28 w 80"/>
              <a:gd name="T61" fmla="*/ 12 h 84"/>
              <a:gd name="T62" fmla="*/ 19 w 80"/>
              <a:gd name="T63" fmla="*/ 19 h 84"/>
              <a:gd name="T64" fmla="*/ 13 w 80"/>
              <a:gd name="T65" fmla="*/ 30 h 84"/>
              <a:gd name="T66" fmla="*/ 10 w 80"/>
              <a:gd name="T67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9"/>
                  <a:pt x="14" y="76"/>
                  <a:pt x="11" y="72"/>
                </a:cubicBezTo>
                <a:cubicBezTo>
                  <a:pt x="7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7" y="16"/>
                  <a:pt x="11" y="13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6"/>
                  <a:pt x="65" y="9"/>
                  <a:pt x="69" y="13"/>
                </a:cubicBezTo>
                <a:cubicBezTo>
                  <a:pt x="72" y="16"/>
                  <a:pt x="75" y="21"/>
                  <a:pt x="77" y="26"/>
                </a:cubicBezTo>
                <a:cubicBezTo>
                  <a:pt x="79" y="31"/>
                  <a:pt x="80" y="37"/>
                  <a:pt x="80" y="42"/>
                </a:cubicBezTo>
                <a:cubicBezTo>
                  <a:pt x="80" y="48"/>
                  <a:pt x="79" y="53"/>
                  <a:pt x="77" y="58"/>
                </a:cubicBezTo>
                <a:cubicBezTo>
                  <a:pt x="75" y="63"/>
                  <a:pt x="72" y="68"/>
                  <a:pt x="69" y="72"/>
                </a:cubicBezTo>
                <a:cubicBezTo>
                  <a:pt x="65" y="76"/>
                  <a:pt x="61" y="79"/>
                  <a:pt x="56" y="81"/>
                </a:cubicBezTo>
                <a:cubicBezTo>
                  <a:pt x="51" y="83"/>
                  <a:pt x="46" y="84"/>
                  <a:pt x="40" y="84"/>
                </a:cubicBezTo>
                <a:close/>
                <a:moveTo>
                  <a:pt x="10" y="42"/>
                </a:moveTo>
                <a:cubicBezTo>
                  <a:pt x="10" y="47"/>
                  <a:pt x="11" y="51"/>
                  <a:pt x="13" y="55"/>
                </a:cubicBezTo>
                <a:cubicBezTo>
                  <a:pt x="14" y="59"/>
                  <a:pt x="16" y="62"/>
                  <a:pt x="19" y="65"/>
                </a:cubicBezTo>
                <a:cubicBezTo>
                  <a:pt x="22" y="68"/>
                  <a:pt x="25" y="71"/>
                  <a:pt x="28" y="72"/>
                </a:cubicBezTo>
                <a:cubicBezTo>
                  <a:pt x="32" y="74"/>
                  <a:pt x="36" y="75"/>
                  <a:pt x="40" y="75"/>
                </a:cubicBezTo>
                <a:cubicBezTo>
                  <a:pt x="44" y="75"/>
                  <a:pt x="48" y="74"/>
                  <a:pt x="51" y="72"/>
                </a:cubicBezTo>
                <a:cubicBezTo>
                  <a:pt x="55" y="71"/>
                  <a:pt x="58" y="68"/>
                  <a:pt x="61" y="65"/>
                </a:cubicBezTo>
                <a:cubicBezTo>
                  <a:pt x="63" y="62"/>
                  <a:pt x="66" y="59"/>
                  <a:pt x="67" y="55"/>
                </a:cubicBezTo>
                <a:cubicBezTo>
                  <a:pt x="69" y="51"/>
                  <a:pt x="69" y="47"/>
                  <a:pt x="69" y="42"/>
                </a:cubicBezTo>
                <a:cubicBezTo>
                  <a:pt x="69" y="38"/>
                  <a:pt x="69" y="33"/>
                  <a:pt x="67" y="29"/>
                </a:cubicBezTo>
                <a:cubicBezTo>
                  <a:pt x="66" y="25"/>
                  <a:pt x="63" y="22"/>
                  <a:pt x="61" y="19"/>
                </a:cubicBezTo>
                <a:cubicBezTo>
                  <a:pt x="58" y="16"/>
                  <a:pt x="55" y="14"/>
                  <a:pt x="51" y="12"/>
                </a:cubicBezTo>
                <a:cubicBezTo>
                  <a:pt x="48" y="10"/>
                  <a:pt x="44" y="9"/>
                  <a:pt x="40" y="9"/>
                </a:cubicBezTo>
                <a:cubicBezTo>
                  <a:pt x="36" y="9"/>
                  <a:pt x="32" y="10"/>
                  <a:pt x="28" y="12"/>
                </a:cubicBezTo>
                <a:cubicBezTo>
                  <a:pt x="25" y="14"/>
                  <a:pt x="22" y="16"/>
                  <a:pt x="19" y="19"/>
                </a:cubicBezTo>
                <a:cubicBezTo>
                  <a:pt x="16" y="22"/>
                  <a:pt x="14" y="26"/>
                  <a:pt x="13" y="30"/>
                </a:cubicBezTo>
                <a:cubicBezTo>
                  <a:pt x="11" y="34"/>
                  <a:pt x="10" y="38"/>
                  <a:pt x="1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415"/>
          <p:cNvSpPr/>
          <p:nvPr/>
        </p:nvSpPr>
        <p:spPr bwMode="auto">
          <a:xfrm>
            <a:off x="7324391" y="2939101"/>
            <a:ext cx="31302" cy="39729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1 w 68"/>
              <a:gd name="T17" fmla="*/ 33 h 83"/>
              <a:gd name="T18" fmla="*/ 11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10 w 68"/>
              <a:gd name="T25" fmla="*/ 1 h 83"/>
              <a:gd name="T26" fmla="*/ 10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2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6" y="21"/>
                  <a:pt x="53" y="16"/>
                </a:cubicBezTo>
                <a:cubicBezTo>
                  <a:pt x="51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2" y="16"/>
                </a:cubicBezTo>
                <a:cubicBezTo>
                  <a:pt x="20" y="18"/>
                  <a:pt x="17" y="21"/>
                  <a:pt x="15" y="24"/>
                </a:cubicBezTo>
                <a:cubicBezTo>
                  <a:pt x="13" y="26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5" y="2"/>
                </a:cubicBezTo>
                <a:cubicBezTo>
                  <a:pt x="59" y="4"/>
                  <a:pt x="61" y="6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416"/>
          <p:cNvSpPr/>
          <p:nvPr/>
        </p:nvSpPr>
        <p:spPr bwMode="auto">
          <a:xfrm>
            <a:off x="7361712" y="2940306"/>
            <a:ext cx="36117" cy="38525"/>
          </a:xfrm>
          <a:custGeom>
            <a:avLst/>
            <a:gdLst>
              <a:gd name="T0" fmla="*/ 13 w 30"/>
              <a:gd name="T1" fmla="*/ 32 h 32"/>
              <a:gd name="T2" fmla="*/ 0 w 30"/>
              <a:gd name="T3" fmla="*/ 0 h 32"/>
              <a:gd name="T4" fmla="*/ 4 w 30"/>
              <a:gd name="T5" fmla="*/ 0 h 32"/>
              <a:gd name="T6" fmla="*/ 15 w 30"/>
              <a:gd name="T7" fmla="*/ 28 h 32"/>
              <a:gd name="T8" fmla="*/ 26 w 30"/>
              <a:gd name="T9" fmla="*/ 0 h 32"/>
              <a:gd name="T10" fmla="*/ 30 w 30"/>
              <a:gd name="T11" fmla="*/ 0 h 32"/>
              <a:gd name="T12" fmla="*/ 17 w 30"/>
              <a:gd name="T13" fmla="*/ 32 h 32"/>
              <a:gd name="T14" fmla="*/ 13 w 30"/>
              <a:gd name="T15" fmla="*/ 32 h 32"/>
              <a:gd name="T16" fmla="*/ 13 w 30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2">
                <a:moveTo>
                  <a:pt x="13" y="32"/>
                </a:moveTo>
                <a:lnTo>
                  <a:pt x="0" y="0"/>
                </a:lnTo>
                <a:lnTo>
                  <a:pt x="4" y="0"/>
                </a:lnTo>
                <a:lnTo>
                  <a:pt x="15" y="28"/>
                </a:lnTo>
                <a:lnTo>
                  <a:pt x="26" y="0"/>
                </a:lnTo>
                <a:lnTo>
                  <a:pt x="30" y="0"/>
                </a:lnTo>
                <a:lnTo>
                  <a:pt x="17" y="32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417"/>
          <p:cNvSpPr>
            <a:spLocks noEditPoints="1"/>
          </p:cNvSpPr>
          <p:nvPr/>
        </p:nvSpPr>
        <p:spPr bwMode="auto">
          <a:xfrm>
            <a:off x="7401441" y="2939101"/>
            <a:ext cx="33709" cy="39729"/>
          </a:xfrm>
          <a:custGeom>
            <a:avLst/>
            <a:gdLst>
              <a:gd name="T0" fmla="*/ 26 w 72"/>
              <a:gd name="T1" fmla="*/ 84 h 84"/>
              <a:gd name="T2" fmla="*/ 16 w 72"/>
              <a:gd name="T3" fmla="*/ 82 h 84"/>
              <a:gd name="T4" fmla="*/ 7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4 h 84"/>
              <a:gd name="T18" fmla="*/ 46 w 72"/>
              <a:gd name="T19" fmla="*/ 36 h 84"/>
              <a:gd name="T20" fmla="*/ 58 w 72"/>
              <a:gd name="T21" fmla="*/ 39 h 84"/>
              <a:gd name="T22" fmla="*/ 58 w 72"/>
              <a:gd name="T23" fmla="*/ 31 h 84"/>
              <a:gd name="T24" fmla="*/ 51 w 72"/>
              <a:gd name="T25" fmla="*/ 14 h 84"/>
              <a:gd name="T26" fmla="*/ 35 w 72"/>
              <a:gd name="T27" fmla="*/ 8 h 84"/>
              <a:gd name="T28" fmla="*/ 22 w 72"/>
              <a:gd name="T29" fmla="*/ 10 h 84"/>
              <a:gd name="T30" fmla="*/ 9 w 72"/>
              <a:gd name="T31" fmla="*/ 18 h 84"/>
              <a:gd name="T32" fmla="*/ 5 w 72"/>
              <a:gd name="T33" fmla="*/ 11 h 84"/>
              <a:gd name="T34" fmla="*/ 35 w 72"/>
              <a:gd name="T35" fmla="*/ 0 h 84"/>
              <a:gd name="T36" fmla="*/ 59 w 72"/>
              <a:gd name="T37" fmla="*/ 9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3 h 84"/>
              <a:gd name="T46" fmla="*/ 68 w 72"/>
              <a:gd name="T47" fmla="*/ 83 h 84"/>
              <a:gd name="T48" fmla="*/ 62 w 72"/>
              <a:gd name="T49" fmla="*/ 81 h 84"/>
              <a:gd name="T50" fmla="*/ 59 w 72"/>
              <a:gd name="T51" fmla="*/ 75 h 84"/>
              <a:gd name="T52" fmla="*/ 59 w 72"/>
              <a:gd name="T53" fmla="*/ 69 h 84"/>
              <a:gd name="T54" fmla="*/ 45 w 72"/>
              <a:gd name="T55" fmla="*/ 80 h 84"/>
              <a:gd name="T56" fmla="*/ 26 w 72"/>
              <a:gd name="T57" fmla="*/ 84 h 84"/>
              <a:gd name="T58" fmla="*/ 29 w 72"/>
              <a:gd name="T59" fmla="*/ 76 h 84"/>
              <a:gd name="T60" fmla="*/ 44 w 72"/>
              <a:gd name="T61" fmla="*/ 73 h 84"/>
              <a:gd name="T62" fmla="*/ 55 w 72"/>
              <a:gd name="T63" fmla="*/ 65 h 84"/>
              <a:gd name="T64" fmla="*/ 57 w 72"/>
              <a:gd name="T65" fmla="*/ 62 h 84"/>
              <a:gd name="T66" fmla="*/ 58 w 72"/>
              <a:gd name="T67" fmla="*/ 59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5 w 72"/>
              <a:gd name="T81" fmla="*/ 71 h 84"/>
              <a:gd name="T82" fmla="*/ 21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6" y="84"/>
                </a:moveTo>
                <a:cubicBezTo>
                  <a:pt x="23" y="84"/>
                  <a:pt x="19" y="84"/>
                  <a:pt x="16" y="82"/>
                </a:cubicBezTo>
                <a:cubicBezTo>
                  <a:pt x="13" y="81"/>
                  <a:pt x="10" y="79"/>
                  <a:pt x="7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0" y="66"/>
                  <a:pt x="0" y="62"/>
                  <a:pt x="0" y="59"/>
                </a:cubicBezTo>
                <a:cubicBezTo>
                  <a:pt x="0" y="55"/>
                  <a:pt x="0" y="52"/>
                  <a:pt x="2" y="49"/>
                </a:cubicBezTo>
                <a:cubicBezTo>
                  <a:pt x="4" y="46"/>
                  <a:pt x="6" y="43"/>
                  <a:pt x="9" y="41"/>
                </a:cubicBezTo>
                <a:cubicBezTo>
                  <a:pt x="12" y="39"/>
                  <a:pt x="16" y="37"/>
                  <a:pt x="20" y="36"/>
                </a:cubicBezTo>
                <a:cubicBezTo>
                  <a:pt x="24" y="35"/>
                  <a:pt x="28" y="34"/>
                  <a:pt x="34" y="34"/>
                </a:cubicBezTo>
                <a:cubicBezTo>
                  <a:pt x="38" y="34"/>
                  <a:pt x="42" y="35"/>
                  <a:pt x="46" y="36"/>
                </a:cubicBezTo>
                <a:cubicBezTo>
                  <a:pt x="50" y="36"/>
                  <a:pt x="54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5" y="18"/>
                  <a:pt x="51" y="14"/>
                </a:cubicBezTo>
                <a:cubicBezTo>
                  <a:pt x="47" y="10"/>
                  <a:pt x="42" y="8"/>
                  <a:pt x="35" y="8"/>
                </a:cubicBezTo>
                <a:cubicBezTo>
                  <a:pt x="30" y="8"/>
                  <a:pt x="26" y="9"/>
                  <a:pt x="22" y="10"/>
                </a:cubicBezTo>
                <a:cubicBezTo>
                  <a:pt x="17" y="12"/>
                  <a:pt x="13" y="15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5" y="4"/>
                  <a:pt x="25" y="0"/>
                  <a:pt x="35" y="0"/>
                </a:cubicBezTo>
                <a:cubicBezTo>
                  <a:pt x="46" y="0"/>
                  <a:pt x="54" y="3"/>
                  <a:pt x="59" y="9"/>
                </a:cubicBezTo>
                <a:cubicBezTo>
                  <a:pt x="65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69" y="73"/>
                  <a:pt x="72" y="73"/>
                </a:cubicBezTo>
                <a:cubicBezTo>
                  <a:pt x="72" y="83"/>
                  <a:pt x="72" y="83"/>
                  <a:pt x="72" y="83"/>
                </a:cubicBezTo>
                <a:cubicBezTo>
                  <a:pt x="70" y="83"/>
                  <a:pt x="69" y="83"/>
                  <a:pt x="68" y="83"/>
                </a:cubicBezTo>
                <a:cubicBezTo>
                  <a:pt x="65" y="83"/>
                  <a:pt x="63" y="82"/>
                  <a:pt x="62" y="81"/>
                </a:cubicBezTo>
                <a:cubicBezTo>
                  <a:pt x="60" y="80"/>
                  <a:pt x="59" y="78"/>
                  <a:pt x="59" y="75"/>
                </a:cubicBezTo>
                <a:cubicBezTo>
                  <a:pt x="59" y="69"/>
                  <a:pt x="59" y="69"/>
                  <a:pt x="59" y="69"/>
                </a:cubicBezTo>
                <a:cubicBezTo>
                  <a:pt x="55" y="74"/>
                  <a:pt x="50" y="78"/>
                  <a:pt x="45" y="80"/>
                </a:cubicBezTo>
                <a:cubicBezTo>
                  <a:pt x="39" y="83"/>
                  <a:pt x="33" y="84"/>
                  <a:pt x="26" y="84"/>
                </a:cubicBezTo>
                <a:close/>
                <a:moveTo>
                  <a:pt x="29" y="76"/>
                </a:moveTo>
                <a:cubicBezTo>
                  <a:pt x="34" y="76"/>
                  <a:pt x="40" y="75"/>
                  <a:pt x="44" y="73"/>
                </a:cubicBezTo>
                <a:cubicBezTo>
                  <a:pt x="49" y="71"/>
                  <a:pt x="52" y="68"/>
                  <a:pt x="55" y="65"/>
                </a:cubicBezTo>
                <a:cubicBezTo>
                  <a:pt x="56" y="64"/>
                  <a:pt x="56" y="63"/>
                  <a:pt x="57" y="62"/>
                </a:cubicBezTo>
                <a:cubicBezTo>
                  <a:pt x="57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0" y="43"/>
                  <a:pt x="47" y="42"/>
                </a:cubicBezTo>
                <a:cubicBezTo>
                  <a:pt x="43" y="42"/>
                  <a:pt x="39" y="41"/>
                  <a:pt x="35" y="41"/>
                </a:cubicBezTo>
                <a:cubicBezTo>
                  <a:pt x="27" y="41"/>
                  <a:pt x="21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1"/>
                  <a:pt x="10" y="63"/>
                  <a:pt x="11" y="65"/>
                </a:cubicBezTo>
                <a:cubicBezTo>
                  <a:pt x="12" y="67"/>
                  <a:pt x="13" y="69"/>
                  <a:pt x="15" y="71"/>
                </a:cubicBezTo>
                <a:cubicBezTo>
                  <a:pt x="17" y="72"/>
                  <a:pt x="19" y="74"/>
                  <a:pt x="21" y="75"/>
                </a:cubicBezTo>
                <a:cubicBezTo>
                  <a:pt x="24" y="76"/>
                  <a:pt x="26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418"/>
          <p:cNvSpPr/>
          <p:nvPr/>
        </p:nvSpPr>
        <p:spPr bwMode="auto">
          <a:xfrm>
            <a:off x="7443577" y="2924654"/>
            <a:ext cx="14447" cy="54176"/>
          </a:xfrm>
          <a:custGeom>
            <a:avLst/>
            <a:gdLst>
              <a:gd name="T0" fmla="*/ 0 w 31"/>
              <a:gd name="T1" fmla="*/ 0 h 115"/>
              <a:gd name="T2" fmla="*/ 11 w 31"/>
              <a:gd name="T3" fmla="*/ 0 h 115"/>
              <a:gd name="T4" fmla="*/ 11 w 31"/>
              <a:gd name="T5" fmla="*/ 95 h 115"/>
              <a:gd name="T6" fmla="*/ 14 w 31"/>
              <a:gd name="T7" fmla="*/ 102 h 115"/>
              <a:gd name="T8" fmla="*/ 21 w 31"/>
              <a:gd name="T9" fmla="*/ 105 h 115"/>
              <a:gd name="T10" fmla="*/ 25 w 31"/>
              <a:gd name="T11" fmla="*/ 104 h 115"/>
              <a:gd name="T12" fmla="*/ 29 w 31"/>
              <a:gd name="T13" fmla="*/ 103 h 115"/>
              <a:gd name="T14" fmla="*/ 31 w 31"/>
              <a:gd name="T15" fmla="*/ 112 h 115"/>
              <a:gd name="T16" fmla="*/ 24 w 31"/>
              <a:gd name="T17" fmla="*/ 114 h 115"/>
              <a:gd name="T18" fmla="*/ 16 w 31"/>
              <a:gd name="T19" fmla="*/ 115 h 115"/>
              <a:gd name="T20" fmla="*/ 5 w 31"/>
              <a:gd name="T21" fmla="*/ 110 h 115"/>
              <a:gd name="T22" fmla="*/ 0 w 31"/>
              <a:gd name="T23" fmla="*/ 99 h 115"/>
              <a:gd name="T24" fmla="*/ 0 w 31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4" y="102"/>
                </a:cubicBezTo>
                <a:cubicBezTo>
                  <a:pt x="15" y="104"/>
                  <a:pt x="18" y="105"/>
                  <a:pt x="21" y="105"/>
                </a:cubicBezTo>
                <a:cubicBezTo>
                  <a:pt x="22" y="105"/>
                  <a:pt x="23" y="105"/>
                  <a:pt x="25" y="104"/>
                </a:cubicBezTo>
                <a:cubicBezTo>
                  <a:pt x="26" y="104"/>
                  <a:pt x="28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3"/>
                  <a:pt x="26" y="113"/>
                  <a:pt x="24" y="114"/>
                </a:cubicBezTo>
                <a:cubicBezTo>
                  <a:pt x="21" y="114"/>
                  <a:pt x="18" y="115"/>
                  <a:pt x="16" y="115"/>
                </a:cubicBezTo>
                <a:cubicBezTo>
                  <a:pt x="11" y="115"/>
                  <a:pt x="8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Freeform 419"/>
          <p:cNvSpPr/>
          <p:nvPr/>
        </p:nvSpPr>
        <p:spPr bwMode="auto">
          <a:xfrm>
            <a:off x="7464044" y="2924654"/>
            <a:ext cx="14447" cy="54176"/>
          </a:xfrm>
          <a:custGeom>
            <a:avLst/>
            <a:gdLst>
              <a:gd name="T0" fmla="*/ 0 w 30"/>
              <a:gd name="T1" fmla="*/ 0 h 115"/>
              <a:gd name="T2" fmla="*/ 11 w 30"/>
              <a:gd name="T3" fmla="*/ 0 h 115"/>
              <a:gd name="T4" fmla="*/ 11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6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1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3" y="105"/>
                  <a:pt x="24" y="104"/>
                </a:cubicBezTo>
                <a:cubicBezTo>
                  <a:pt x="26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6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420"/>
          <p:cNvSpPr>
            <a:spLocks noEditPoints="1"/>
          </p:cNvSpPr>
          <p:nvPr/>
        </p:nvSpPr>
        <p:spPr bwMode="auto">
          <a:xfrm>
            <a:off x="7483307" y="2924654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421"/>
          <p:cNvSpPr/>
          <p:nvPr/>
        </p:nvSpPr>
        <p:spPr bwMode="auto">
          <a:xfrm>
            <a:off x="7496549" y="2939101"/>
            <a:ext cx="30098" cy="39729"/>
          </a:xfrm>
          <a:custGeom>
            <a:avLst/>
            <a:gdLst>
              <a:gd name="T0" fmla="*/ 34 w 65"/>
              <a:gd name="T1" fmla="*/ 84 h 84"/>
              <a:gd name="T2" fmla="*/ 15 w 65"/>
              <a:gd name="T3" fmla="*/ 81 h 84"/>
              <a:gd name="T4" fmla="*/ 0 w 65"/>
              <a:gd name="T5" fmla="*/ 72 h 84"/>
              <a:gd name="T6" fmla="*/ 4 w 65"/>
              <a:gd name="T7" fmla="*/ 65 h 84"/>
              <a:gd name="T8" fmla="*/ 18 w 65"/>
              <a:gd name="T9" fmla="*/ 73 h 84"/>
              <a:gd name="T10" fmla="*/ 34 w 65"/>
              <a:gd name="T11" fmla="*/ 76 h 84"/>
              <a:gd name="T12" fmla="*/ 49 w 65"/>
              <a:gd name="T13" fmla="*/ 72 h 84"/>
              <a:gd name="T14" fmla="*/ 55 w 65"/>
              <a:gd name="T15" fmla="*/ 61 h 84"/>
              <a:gd name="T16" fmla="*/ 54 w 65"/>
              <a:gd name="T17" fmla="*/ 55 h 84"/>
              <a:gd name="T18" fmla="*/ 49 w 65"/>
              <a:gd name="T19" fmla="*/ 51 h 84"/>
              <a:gd name="T20" fmla="*/ 41 w 65"/>
              <a:gd name="T21" fmla="*/ 48 h 84"/>
              <a:gd name="T22" fmla="*/ 31 w 65"/>
              <a:gd name="T23" fmla="*/ 45 h 84"/>
              <a:gd name="T24" fmla="*/ 19 w 65"/>
              <a:gd name="T25" fmla="*/ 42 h 84"/>
              <a:gd name="T26" fmla="*/ 10 w 65"/>
              <a:gd name="T27" fmla="*/ 38 h 84"/>
              <a:gd name="T28" fmla="*/ 5 w 65"/>
              <a:gd name="T29" fmla="*/ 33 h 84"/>
              <a:gd name="T30" fmla="*/ 3 w 65"/>
              <a:gd name="T31" fmla="*/ 25 h 84"/>
              <a:gd name="T32" fmla="*/ 6 w 65"/>
              <a:gd name="T33" fmla="*/ 14 h 84"/>
              <a:gd name="T34" fmla="*/ 12 w 65"/>
              <a:gd name="T35" fmla="*/ 6 h 84"/>
              <a:gd name="T36" fmla="*/ 22 w 65"/>
              <a:gd name="T37" fmla="*/ 2 h 84"/>
              <a:gd name="T38" fmla="*/ 34 w 65"/>
              <a:gd name="T39" fmla="*/ 0 h 84"/>
              <a:gd name="T40" fmla="*/ 51 w 65"/>
              <a:gd name="T41" fmla="*/ 3 h 84"/>
              <a:gd name="T42" fmla="*/ 63 w 65"/>
              <a:gd name="T43" fmla="*/ 11 h 84"/>
              <a:gd name="T44" fmla="*/ 58 w 65"/>
              <a:gd name="T45" fmla="*/ 17 h 84"/>
              <a:gd name="T46" fmla="*/ 47 w 65"/>
              <a:gd name="T47" fmla="*/ 10 h 84"/>
              <a:gd name="T48" fmla="*/ 33 w 65"/>
              <a:gd name="T49" fmla="*/ 8 h 84"/>
              <a:gd name="T50" fmla="*/ 26 w 65"/>
              <a:gd name="T51" fmla="*/ 9 h 84"/>
              <a:gd name="T52" fmla="*/ 19 w 65"/>
              <a:gd name="T53" fmla="*/ 12 h 84"/>
              <a:gd name="T54" fmla="*/ 15 w 65"/>
              <a:gd name="T55" fmla="*/ 16 h 84"/>
              <a:gd name="T56" fmla="*/ 14 w 65"/>
              <a:gd name="T57" fmla="*/ 23 h 84"/>
              <a:gd name="T58" fmla="*/ 15 w 65"/>
              <a:gd name="T59" fmla="*/ 28 h 84"/>
              <a:gd name="T60" fmla="*/ 18 w 65"/>
              <a:gd name="T61" fmla="*/ 32 h 84"/>
              <a:gd name="T62" fmla="*/ 25 w 65"/>
              <a:gd name="T63" fmla="*/ 35 h 84"/>
              <a:gd name="T64" fmla="*/ 34 w 65"/>
              <a:gd name="T65" fmla="*/ 37 h 84"/>
              <a:gd name="T66" fmla="*/ 48 w 65"/>
              <a:gd name="T67" fmla="*/ 41 h 84"/>
              <a:gd name="T68" fmla="*/ 57 w 65"/>
              <a:gd name="T69" fmla="*/ 45 h 84"/>
              <a:gd name="T70" fmla="*/ 63 w 65"/>
              <a:gd name="T71" fmla="*/ 51 h 84"/>
              <a:gd name="T72" fmla="*/ 65 w 65"/>
              <a:gd name="T73" fmla="*/ 60 h 84"/>
              <a:gd name="T74" fmla="*/ 57 w 65"/>
              <a:gd name="T75" fmla="*/ 78 h 84"/>
              <a:gd name="T76" fmla="*/ 34 w 65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" h="84">
                <a:moveTo>
                  <a:pt x="34" y="84"/>
                </a:moveTo>
                <a:cubicBezTo>
                  <a:pt x="27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4" y="65"/>
                  <a:pt x="4" y="65"/>
                  <a:pt x="4" y="65"/>
                </a:cubicBezTo>
                <a:cubicBezTo>
                  <a:pt x="9" y="69"/>
                  <a:pt x="14" y="71"/>
                  <a:pt x="18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5" y="75"/>
                  <a:pt x="49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9"/>
                  <a:pt x="55" y="57"/>
                  <a:pt x="54" y="55"/>
                </a:cubicBezTo>
                <a:cubicBezTo>
                  <a:pt x="53" y="54"/>
                  <a:pt x="51" y="52"/>
                  <a:pt x="49" y="51"/>
                </a:cubicBezTo>
                <a:cubicBezTo>
                  <a:pt x="47" y="50"/>
                  <a:pt x="44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2" y="40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1"/>
                  <a:pt x="3" y="28"/>
                  <a:pt x="3" y="25"/>
                </a:cubicBezTo>
                <a:cubicBezTo>
                  <a:pt x="3" y="21"/>
                  <a:pt x="4" y="17"/>
                  <a:pt x="6" y="14"/>
                </a:cubicBezTo>
                <a:cubicBezTo>
                  <a:pt x="7" y="11"/>
                  <a:pt x="10" y="8"/>
                  <a:pt x="12" y="6"/>
                </a:cubicBezTo>
                <a:cubicBezTo>
                  <a:pt x="15" y="4"/>
                  <a:pt x="18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3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19" y="12"/>
                </a:cubicBezTo>
                <a:cubicBezTo>
                  <a:pt x="18" y="13"/>
                  <a:pt x="16" y="14"/>
                  <a:pt x="15" y="16"/>
                </a:cubicBezTo>
                <a:cubicBezTo>
                  <a:pt x="14" y="18"/>
                  <a:pt x="14" y="20"/>
                  <a:pt x="14" y="23"/>
                </a:cubicBezTo>
                <a:cubicBezTo>
                  <a:pt x="14" y="25"/>
                  <a:pt x="14" y="27"/>
                  <a:pt x="15" y="28"/>
                </a:cubicBezTo>
                <a:cubicBezTo>
                  <a:pt x="15" y="30"/>
                  <a:pt x="17" y="31"/>
                  <a:pt x="18" y="32"/>
                </a:cubicBezTo>
                <a:cubicBezTo>
                  <a:pt x="20" y="33"/>
                  <a:pt x="22" y="34"/>
                  <a:pt x="25" y="35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4" y="39"/>
                  <a:pt x="48" y="41"/>
                </a:cubicBezTo>
                <a:cubicBezTo>
                  <a:pt x="51" y="42"/>
                  <a:pt x="55" y="43"/>
                  <a:pt x="57" y="45"/>
                </a:cubicBezTo>
                <a:cubicBezTo>
                  <a:pt x="60" y="47"/>
                  <a:pt x="62" y="49"/>
                  <a:pt x="63" y="51"/>
                </a:cubicBezTo>
                <a:cubicBezTo>
                  <a:pt x="65" y="54"/>
                  <a:pt x="65" y="56"/>
                  <a:pt x="65" y="60"/>
                </a:cubicBezTo>
                <a:cubicBezTo>
                  <a:pt x="65" y="67"/>
                  <a:pt x="63" y="73"/>
                  <a:pt x="57" y="78"/>
                </a:cubicBezTo>
                <a:cubicBezTo>
                  <a:pt x="51" y="82"/>
                  <a:pt x="43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422"/>
          <p:cNvSpPr>
            <a:spLocks noEditPoints="1"/>
          </p:cNvSpPr>
          <p:nvPr/>
        </p:nvSpPr>
        <p:spPr bwMode="auto">
          <a:xfrm>
            <a:off x="7553133" y="2939101"/>
            <a:ext cx="37321" cy="54176"/>
          </a:xfrm>
          <a:custGeom>
            <a:avLst/>
            <a:gdLst>
              <a:gd name="T0" fmla="*/ 42 w 79"/>
              <a:gd name="T1" fmla="*/ 84 h 116"/>
              <a:gd name="T2" fmla="*/ 24 w 79"/>
              <a:gd name="T3" fmla="*/ 79 h 116"/>
              <a:gd name="T4" fmla="*/ 11 w 79"/>
              <a:gd name="T5" fmla="*/ 66 h 116"/>
              <a:gd name="T6" fmla="*/ 11 w 79"/>
              <a:gd name="T7" fmla="*/ 116 h 116"/>
              <a:gd name="T8" fmla="*/ 0 w 79"/>
              <a:gd name="T9" fmla="*/ 116 h 116"/>
              <a:gd name="T10" fmla="*/ 0 w 79"/>
              <a:gd name="T11" fmla="*/ 1 h 116"/>
              <a:gd name="T12" fmla="*/ 10 w 79"/>
              <a:gd name="T13" fmla="*/ 1 h 116"/>
              <a:gd name="T14" fmla="*/ 10 w 79"/>
              <a:gd name="T15" fmla="*/ 17 h 116"/>
              <a:gd name="T16" fmla="*/ 23 w 79"/>
              <a:gd name="T17" fmla="*/ 5 h 116"/>
              <a:gd name="T18" fmla="*/ 40 w 79"/>
              <a:gd name="T19" fmla="*/ 0 h 116"/>
              <a:gd name="T20" fmla="*/ 56 w 79"/>
              <a:gd name="T21" fmla="*/ 4 h 116"/>
              <a:gd name="T22" fmla="*/ 68 w 79"/>
              <a:gd name="T23" fmla="*/ 13 h 116"/>
              <a:gd name="T24" fmla="*/ 76 w 79"/>
              <a:gd name="T25" fmla="*/ 26 h 116"/>
              <a:gd name="T26" fmla="*/ 79 w 79"/>
              <a:gd name="T27" fmla="*/ 42 h 116"/>
              <a:gd name="T28" fmla="*/ 76 w 79"/>
              <a:gd name="T29" fmla="*/ 58 h 116"/>
              <a:gd name="T30" fmla="*/ 69 w 79"/>
              <a:gd name="T31" fmla="*/ 72 h 116"/>
              <a:gd name="T32" fmla="*/ 57 w 79"/>
              <a:gd name="T33" fmla="*/ 81 h 116"/>
              <a:gd name="T34" fmla="*/ 42 w 79"/>
              <a:gd name="T35" fmla="*/ 84 h 116"/>
              <a:gd name="T36" fmla="*/ 39 w 79"/>
              <a:gd name="T37" fmla="*/ 75 h 116"/>
              <a:gd name="T38" fmla="*/ 51 w 79"/>
              <a:gd name="T39" fmla="*/ 72 h 116"/>
              <a:gd name="T40" fmla="*/ 60 w 79"/>
              <a:gd name="T41" fmla="*/ 65 h 116"/>
              <a:gd name="T42" fmla="*/ 66 w 79"/>
              <a:gd name="T43" fmla="*/ 54 h 116"/>
              <a:gd name="T44" fmla="*/ 68 w 79"/>
              <a:gd name="T45" fmla="*/ 42 h 116"/>
              <a:gd name="T46" fmla="*/ 66 w 79"/>
              <a:gd name="T47" fmla="*/ 30 h 116"/>
              <a:gd name="T48" fmla="*/ 59 w 79"/>
              <a:gd name="T49" fmla="*/ 19 h 116"/>
              <a:gd name="T50" fmla="*/ 50 w 79"/>
              <a:gd name="T51" fmla="*/ 12 h 116"/>
              <a:gd name="T52" fmla="*/ 38 w 79"/>
              <a:gd name="T53" fmla="*/ 9 h 116"/>
              <a:gd name="T54" fmla="*/ 29 w 79"/>
              <a:gd name="T55" fmla="*/ 11 h 116"/>
              <a:gd name="T56" fmla="*/ 21 w 79"/>
              <a:gd name="T57" fmla="*/ 15 h 116"/>
              <a:gd name="T58" fmla="*/ 14 w 79"/>
              <a:gd name="T59" fmla="*/ 22 h 116"/>
              <a:gd name="T60" fmla="*/ 11 w 79"/>
              <a:gd name="T61" fmla="*/ 29 h 116"/>
              <a:gd name="T62" fmla="*/ 11 w 79"/>
              <a:gd name="T63" fmla="*/ 54 h 116"/>
              <a:gd name="T64" fmla="*/ 16 w 79"/>
              <a:gd name="T65" fmla="*/ 63 h 116"/>
              <a:gd name="T66" fmla="*/ 22 w 79"/>
              <a:gd name="T67" fmla="*/ 69 h 116"/>
              <a:gd name="T68" fmla="*/ 30 w 79"/>
              <a:gd name="T69" fmla="*/ 73 h 116"/>
              <a:gd name="T70" fmla="*/ 39 w 79"/>
              <a:gd name="T71" fmla="*/ 75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" h="116">
                <a:moveTo>
                  <a:pt x="42" y="84"/>
                </a:moveTo>
                <a:cubicBezTo>
                  <a:pt x="35" y="84"/>
                  <a:pt x="29" y="82"/>
                  <a:pt x="24" y="79"/>
                </a:cubicBezTo>
                <a:cubicBezTo>
                  <a:pt x="19" y="75"/>
                  <a:pt x="14" y="71"/>
                  <a:pt x="11" y="6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7"/>
                  <a:pt x="10" y="17"/>
                  <a:pt x="10" y="17"/>
                </a:cubicBezTo>
                <a:cubicBezTo>
                  <a:pt x="13" y="12"/>
                  <a:pt x="18" y="8"/>
                  <a:pt x="23" y="5"/>
                </a:cubicBezTo>
                <a:cubicBezTo>
                  <a:pt x="28" y="2"/>
                  <a:pt x="34" y="0"/>
                  <a:pt x="40" y="0"/>
                </a:cubicBezTo>
                <a:cubicBezTo>
                  <a:pt x="46" y="0"/>
                  <a:pt x="51" y="1"/>
                  <a:pt x="56" y="4"/>
                </a:cubicBezTo>
                <a:cubicBezTo>
                  <a:pt x="60" y="6"/>
                  <a:pt x="64" y="9"/>
                  <a:pt x="68" y="13"/>
                </a:cubicBezTo>
                <a:cubicBezTo>
                  <a:pt x="71" y="17"/>
                  <a:pt x="74" y="21"/>
                  <a:pt x="76" y="26"/>
                </a:cubicBezTo>
                <a:cubicBezTo>
                  <a:pt x="78" y="31"/>
                  <a:pt x="79" y="37"/>
                  <a:pt x="79" y="42"/>
                </a:cubicBezTo>
                <a:cubicBezTo>
                  <a:pt x="79" y="48"/>
                  <a:pt x="78" y="53"/>
                  <a:pt x="76" y="58"/>
                </a:cubicBezTo>
                <a:cubicBezTo>
                  <a:pt x="74" y="63"/>
                  <a:pt x="72" y="68"/>
                  <a:pt x="69" y="72"/>
                </a:cubicBezTo>
                <a:cubicBezTo>
                  <a:pt x="65" y="76"/>
                  <a:pt x="61" y="79"/>
                  <a:pt x="57" y="81"/>
                </a:cubicBezTo>
                <a:cubicBezTo>
                  <a:pt x="52" y="83"/>
                  <a:pt x="47" y="84"/>
                  <a:pt x="42" y="84"/>
                </a:cubicBezTo>
                <a:close/>
                <a:moveTo>
                  <a:pt x="39" y="75"/>
                </a:moveTo>
                <a:cubicBezTo>
                  <a:pt x="43" y="75"/>
                  <a:pt x="47" y="74"/>
                  <a:pt x="51" y="72"/>
                </a:cubicBezTo>
                <a:cubicBezTo>
                  <a:pt x="55" y="70"/>
                  <a:pt x="58" y="68"/>
                  <a:pt x="60" y="65"/>
                </a:cubicBezTo>
                <a:cubicBezTo>
                  <a:pt x="63" y="62"/>
                  <a:pt x="65" y="58"/>
                  <a:pt x="66" y="54"/>
                </a:cubicBezTo>
                <a:cubicBezTo>
                  <a:pt x="67" y="50"/>
                  <a:pt x="68" y="46"/>
                  <a:pt x="68" y="42"/>
                </a:cubicBezTo>
                <a:cubicBezTo>
                  <a:pt x="68" y="38"/>
                  <a:pt x="67" y="34"/>
                  <a:pt x="66" y="30"/>
                </a:cubicBezTo>
                <a:cubicBezTo>
                  <a:pt x="64" y="26"/>
                  <a:pt x="62" y="22"/>
                  <a:pt x="59" y="19"/>
                </a:cubicBezTo>
                <a:cubicBezTo>
                  <a:pt x="57" y="16"/>
                  <a:pt x="53" y="14"/>
                  <a:pt x="50" y="12"/>
                </a:cubicBezTo>
                <a:cubicBezTo>
                  <a:pt x="46" y="10"/>
                  <a:pt x="42" y="9"/>
                  <a:pt x="38" y="9"/>
                </a:cubicBezTo>
                <a:cubicBezTo>
                  <a:pt x="35" y="9"/>
                  <a:pt x="32" y="10"/>
                  <a:pt x="29" y="11"/>
                </a:cubicBezTo>
                <a:cubicBezTo>
                  <a:pt x="26" y="12"/>
                  <a:pt x="24" y="14"/>
                  <a:pt x="21" y="15"/>
                </a:cubicBezTo>
                <a:cubicBezTo>
                  <a:pt x="18" y="17"/>
                  <a:pt x="16" y="19"/>
                  <a:pt x="14" y="22"/>
                </a:cubicBezTo>
                <a:cubicBezTo>
                  <a:pt x="13" y="24"/>
                  <a:pt x="12" y="27"/>
                  <a:pt x="11" y="29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7"/>
                  <a:pt x="14" y="60"/>
                  <a:pt x="16" y="63"/>
                </a:cubicBezTo>
                <a:cubicBezTo>
                  <a:pt x="18" y="65"/>
                  <a:pt x="20" y="67"/>
                  <a:pt x="22" y="69"/>
                </a:cubicBezTo>
                <a:cubicBezTo>
                  <a:pt x="25" y="71"/>
                  <a:pt x="27" y="72"/>
                  <a:pt x="30" y="73"/>
                </a:cubicBezTo>
                <a:cubicBezTo>
                  <a:pt x="33" y="74"/>
                  <a:pt x="36" y="75"/>
                  <a:pt x="39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423"/>
          <p:cNvSpPr/>
          <p:nvPr/>
        </p:nvSpPr>
        <p:spPr bwMode="auto">
          <a:xfrm>
            <a:off x="7598882" y="2940306"/>
            <a:ext cx="33709" cy="38525"/>
          </a:xfrm>
          <a:custGeom>
            <a:avLst/>
            <a:gdLst>
              <a:gd name="T0" fmla="*/ 26 w 73"/>
              <a:gd name="T1" fmla="*/ 83 h 83"/>
              <a:gd name="T2" fmla="*/ 6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0 w 73"/>
              <a:gd name="T9" fmla="*/ 0 h 83"/>
              <a:gd name="T10" fmla="*/ 10 w 73"/>
              <a:gd name="T11" fmla="*/ 46 h 83"/>
              <a:gd name="T12" fmla="*/ 29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69 w 73"/>
              <a:gd name="T25" fmla="*/ 0 h 83"/>
              <a:gd name="T26" fmla="*/ 69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8 w 73"/>
              <a:gd name="T35" fmla="*/ 82 h 83"/>
              <a:gd name="T36" fmla="*/ 62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5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7" y="83"/>
                  <a:pt x="11" y="80"/>
                  <a:pt x="6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65"/>
                  <a:pt x="17" y="74"/>
                  <a:pt x="29" y="74"/>
                </a:cubicBezTo>
                <a:cubicBezTo>
                  <a:pt x="32" y="74"/>
                  <a:pt x="36" y="73"/>
                  <a:pt x="39" y="72"/>
                </a:cubicBezTo>
                <a:cubicBezTo>
                  <a:pt x="42" y="71"/>
                  <a:pt x="44" y="70"/>
                  <a:pt x="47" y="68"/>
                </a:cubicBezTo>
                <a:cubicBezTo>
                  <a:pt x="49" y="66"/>
                  <a:pt x="52" y="63"/>
                  <a:pt x="54" y="61"/>
                </a:cubicBezTo>
                <a:cubicBezTo>
                  <a:pt x="56" y="58"/>
                  <a:pt x="57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69" y="82"/>
                  <a:pt x="69" y="82"/>
                  <a:pt x="68" y="82"/>
                </a:cubicBezTo>
                <a:cubicBezTo>
                  <a:pt x="66" y="82"/>
                  <a:pt x="64" y="81"/>
                  <a:pt x="62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6" y="70"/>
                  <a:pt x="52" y="74"/>
                  <a:pt x="45" y="78"/>
                </a:cubicBezTo>
                <a:cubicBezTo>
                  <a:pt x="39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424"/>
          <p:cNvSpPr/>
          <p:nvPr/>
        </p:nvSpPr>
        <p:spPr bwMode="auto">
          <a:xfrm>
            <a:off x="7642222" y="2924654"/>
            <a:ext cx="14447" cy="54176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5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5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425"/>
          <p:cNvSpPr/>
          <p:nvPr/>
        </p:nvSpPr>
        <p:spPr bwMode="auto">
          <a:xfrm>
            <a:off x="7656669" y="2940306"/>
            <a:ext cx="36117" cy="38525"/>
          </a:xfrm>
          <a:custGeom>
            <a:avLst/>
            <a:gdLst>
              <a:gd name="T0" fmla="*/ 13 w 30"/>
              <a:gd name="T1" fmla="*/ 32 h 32"/>
              <a:gd name="T2" fmla="*/ 0 w 30"/>
              <a:gd name="T3" fmla="*/ 0 h 32"/>
              <a:gd name="T4" fmla="*/ 5 w 30"/>
              <a:gd name="T5" fmla="*/ 0 h 32"/>
              <a:gd name="T6" fmla="*/ 16 w 30"/>
              <a:gd name="T7" fmla="*/ 28 h 32"/>
              <a:gd name="T8" fmla="*/ 26 w 30"/>
              <a:gd name="T9" fmla="*/ 0 h 32"/>
              <a:gd name="T10" fmla="*/ 30 w 30"/>
              <a:gd name="T11" fmla="*/ 0 h 32"/>
              <a:gd name="T12" fmla="*/ 17 w 30"/>
              <a:gd name="T13" fmla="*/ 32 h 32"/>
              <a:gd name="T14" fmla="*/ 13 w 30"/>
              <a:gd name="T15" fmla="*/ 32 h 32"/>
              <a:gd name="T16" fmla="*/ 13 w 30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2">
                <a:moveTo>
                  <a:pt x="13" y="32"/>
                </a:moveTo>
                <a:lnTo>
                  <a:pt x="0" y="0"/>
                </a:lnTo>
                <a:lnTo>
                  <a:pt x="5" y="0"/>
                </a:lnTo>
                <a:lnTo>
                  <a:pt x="16" y="28"/>
                </a:lnTo>
                <a:lnTo>
                  <a:pt x="26" y="0"/>
                </a:lnTo>
                <a:lnTo>
                  <a:pt x="30" y="0"/>
                </a:lnTo>
                <a:lnTo>
                  <a:pt x="17" y="32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426"/>
          <p:cNvSpPr>
            <a:spLocks noEditPoints="1"/>
          </p:cNvSpPr>
          <p:nvPr/>
        </p:nvSpPr>
        <p:spPr bwMode="auto">
          <a:xfrm>
            <a:off x="7700010" y="2924654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427"/>
          <p:cNvSpPr/>
          <p:nvPr/>
        </p:nvSpPr>
        <p:spPr bwMode="auto">
          <a:xfrm>
            <a:off x="7715660" y="2939101"/>
            <a:ext cx="32506" cy="39729"/>
          </a:xfrm>
          <a:custGeom>
            <a:avLst/>
            <a:gdLst>
              <a:gd name="T0" fmla="*/ 68 w 68"/>
              <a:gd name="T1" fmla="*/ 83 h 83"/>
              <a:gd name="T2" fmla="*/ 58 w 68"/>
              <a:gd name="T3" fmla="*/ 83 h 83"/>
              <a:gd name="T4" fmla="*/ 58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1 w 68"/>
              <a:gd name="T17" fmla="*/ 33 h 83"/>
              <a:gd name="T18" fmla="*/ 11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10 w 68"/>
              <a:gd name="T25" fmla="*/ 1 h 83"/>
              <a:gd name="T26" fmla="*/ 10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6 w 68"/>
              <a:gd name="T33" fmla="*/ 2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6" y="21"/>
                  <a:pt x="53" y="16"/>
                </a:cubicBezTo>
                <a:cubicBezTo>
                  <a:pt x="51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2" y="16"/>
                </a:cubicBezTo>
                <a:cubicBezTo>
                  <a:pt x="20" y="18"/>
                  <a:pt x="17" y="21"/>
                  <a:pt x="15" y="24"/>
                </a:cubicBezTo>
                <a:cubicBezTo>
                  <a:pt x="13" y="26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2" y="1"/>
                  <a:pt x="56" y="2"/>
                </a:cubicBezTo>
                <a:cubicBezTo>
                  <a:pt x="59" y="4"/>
                  <a:pt x="61" y="6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428"/>
          <p:cNvSpPr>
            <a:spLocks noEditPoints="1"/>
          </p:cNvSpPr>
          <p:nvPr/>
        </p:nvSpPr>
        <p:spPr bwMode="auto">
          <a:xfrm>
            <a:off x="7755389" y="2939101"/>
            <a:ext cx="34914" cy="39729"/>
          </a:xfrm>
          <a:custGeom>
            <a:avLst/>
            <a:gdLst>
              <a:gd name="T0" fmla="*/ 27 w 73"/>
              <a:gd name="T1" fmla="*/ 84 h 84"/>
              <a:gd name="T2" fmla="*/ 17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1 w 73"/>
              <a:gd name="T15" fmla="*/ 36 h 84"/>
              <a:gd name="T16" fmla="*/ 34 w 73"/>
              <a:gd name="T17" fmla="*/ 34 h 84"/>
              <a:gd name="T18" fmla="*/ 47 w 73"/>
              <a:gd name="T19" fmla="*/ 36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3 w 73"/>
              <a:gd name="T29" fmla="*/ 10 h 84"/>
              <a:gd name="T30" fmla="*/ 9 w 73"/>
              <a:gd name="T31" fmla="*/ 18 h 84"/>
              <a:gd name="T32" fmla="*/ 6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3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6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6 w 73"/>
              <a:gd name="T63" fmla="*/ 65 h 84"/>
              <a:gd name="T64" fmla="*/ 58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6 w 73"/>
              <a:gd name="T73" fmla="*/ 41 h 84"/>
              <a:gd name="T74" fmla="*/ 18 w 73"/>
              <a:gd name="T75" fmla="*/ 46 h 84"/>
              <a:gd name="T76" fmla="*/ 11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4" y="84"/>
                  <a:pt x="20" y="84"/>
                  <a:pt x="17" y="82"/>
                </a:cubicBezTo>
                <a:cubicBezTo>
                  <a:pt x="13" y="81"/>
                  <a:pt x="11" y="79"/>
                  <a:pt x="8" y="77"/>
                </a:cubicBezTo>
                <a:cubicBezTo>
                  <a:pt x="6" y="75"/>
                  <a:pt x="4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5" y="46"/>
                  <a:pt x="7" y="43"/>
                  <a:pt x="10" y="41"/>
                </a:cubicBezTo>
                <a:cubicBezTo>
                  <a:pt x="13" y="39"/>
                  <a:pt x="17" y="37"/>
                  <a:pt x="21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9" y="34"/>
                  <a:pt x="43" y="35"/>
                  <a:pt x="47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8"/>
                  <a:pt x="52" y="14"/>
                </a:cubicBezTo>
                <a:cubicBezTo>
                  <a:pt x="48" y="10"/>
                  <a:pt x="43" y="8"/>
                  <a:pt x="35" y="8"/>
                </a:cubicBezTo>
                <a:cubicBezTo>
                  <a:pt x="31" y="8"/>
                  <a:pt x="27" y="9"/>
                  <a:pt x="23" y="10"/>
                </a:cubicBezTo>
                <a:cubicBezTo>
                  <a:pt x="18" y="12"/>
                  <a:pt x="14" y="15"/>
                  <a:pt x="9" y="18"/>
                </a:cubicBezTo>
                <a:cubicBezTo>
                  <a:pt x="6" y="11"/>
                  <a:pt x="6" y="11"/>
                  <a:pt x="6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70" y="83"/>
                  <a:pt x="69" y="83"/>
                </a:cubicBezTo>
                <a:cubicBezTo>
                  <a:pt x="66" y="83"/>
                  <a:pt x="64" y="82"/>
                  <a:pt x="63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6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50" y="71"/>
                  <a:pt x="53" y="68"/>
                  <a:pt x="56" y="65"/>
                </a:cubicBezTo>
                <a:cubicBezTo>
                  <a:pt x="57" y="64"/>
                  <a:pt x="57" y="63"/>
                  <a:pt x="58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4" y="42"/>
                  <a:pt x="40" y="41"/>
                  <a:pt x="36" y="41"/>
                </a:cubicBezTo>
                <a:cubicBezTo>
                  <a:pt x="28" y="41"/>
                  <a:pt x="22" y="43"/>
                  <a:pt x="18" y="46"/>
                </a:cubicBezTo>
                <a:cubicBezTo>
                  <a:pt x="13" y="49"/>
                  <a:pt x="11" y="53"/>
                  <a:pt x="11" y="58"/>
                </a:cubicBezTo>
                <a:cubicBezTo>
                  <a:pt x="11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8" y="72"/>
                  <a:pt x="20" y="74"/>
                  <a:pt x="22" y="75"/>
                </a:cubicBezTo>
                <a:cubicBezTo>
                  <a:pt x="25" y="76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429"/>
          <p:cNvSpPr/>
          <p:nvPr/>
        </p:nvSpPr>
        <p:spPr bwMode="auto">
          <a:xfrm>
            <a:off x="7798730" y="2940306"/>
            <a:ext cx="18059" cy="38525"/>
          </a:xfrm>
          <a:custGeom>
            <a:avLst/>
            <a:gdLst>
              <a:gd name="T0" fmla="*/ 40 w 40"/>
              <a:gd name="T1" fmla="*/ 10 h 82"/>
              <a:gd name="T2" fmla="*/ 22 w 40"/>
              <a:gd name="T3" fmla="*/ 16 h 82"/>
              <a:gd name="T4" fmla="*/ 11 w 40"/>
              <a:gd name="T5" fmla="*/ 31 h 82"/>
              <a:gd name="T6" fmla="*/ 11 w 40"/>
              <a:gd name="T7" fmla="*/ 82 h 82"/>
              <a:gd name="T8" fmla="*/ 0 w 40"/>
              <a:gd name="T9" fmla="*/ 82 h 82"/>
              <a:gd name="T10" fmla="*/ 0 w 40"/>
              <a:gd name="T11" fmla="*/ 0 h 82"/>
              <a:gd name="T12" fmla="*/ 10 w 40"/>
              <a:gd name="T13" fmla="*/ 0 h 82"/>
              <a:gd name="T14" fmla="*/ 10 w 40"/>
              <a:gd name="T15" fmla="*/ 20 h 82"/>
              <a:gd name="T16" fmla="*/ 22 w 40"/>
              <a:gd name="T17" fmla="*/ 5 h 82"/>
              <a:gd name="T18" fmla="*/ 38 w 40"/>
              <a:gd name="T19" fmla="*/ 0 h 82"/>
              <a:gd name="T20" fmla="*/ 40 w 40"/>
              <a:gd name="T21" fmla="*/ 0 h 82"/>
              <a:gd name="T22" fmla="*/ 40 w 40"/>
              <a:gd name="T23" fmla="*/ 1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82">
                <a:moveTo>
                  <a:pt x="40" y="10"/>
                </a:moveTo>
                <a:cubicBezTo>
                  <a:pt x="33" y="10"/>
                  <a:pt x="27" y="12"/>
                  <a:pt x="22" y="16"/>
                </a:cubicBezTo>
                <a:cubicBezTo>
                  <a:pt x="16" y="19"/>
                  <a:pt x="13" y="25"/>
                  <a:pt x="11" y="31"/>
                </a:cubicBezTo>
                <a:cubicBezTo>
                  <a:pt x="11" y="82"/>
                  <a:pt x="11" y="82"/>
                  <a:pt x="11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7" y="9"/>
                  <a:pt x="22" y="5"/>
                </a:cubicBezTo>
                <a:cubicBezTo>
                  <a:pt x="27" y="2"/>
                  <a:pt x="33" y="0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Freeform 430"/>
          <p:cNvSpPr/>
          <p:nvPr/>
        </p:nvSpPr>
        <p:spPr bwMode="auto">
          <a:xfrm>
            <a:off x="7821604" y="2970403"/>
            <a:ext cx="4816" cy="13243"/>
          </a:xfrm>
          <a:custGeom>
            <a:avLst/>
            <a:gdLst>
              <a:gd name="T0" fmla="*/ 0 w 4"/>
              <a:gd name="T1" fmla="*/ 11 h 11"/>
              <a:gd name="T2" fmla="*/ 1 w 4"/>
              <a:gd name="T3" fmla="*/ 6 h 11"/>
              <a:gd name="T4" fmla="*/ 0 w 4"/>
              <a:gd name="T5" fmla="*/ 6 h 11"/>
              <a:gd name="T6" fmla="*/ 0 w 4"/>
              <a:gd name="T7" fmla="*/ 0 h 11"/>
              <a:gd name="T8" fmla="*/ 4 w 4"/>
              <a:gd name="T9" fmla="*/ 0 h 11"/>
              <a:gd name="T10" fmla="*/ 4 w 4"/>
              <a:gd name="T11" fmla="*/ 6 h 11"/>
              <a:gd name="T12" fmla="*/ 2 w 4"/>
              <a:gd name="T13" fmla="*/ 11 h 11"/>
              <a:gd name="T14" fmla="*/ 0 w 4"/>
              <a:gd name="T15" fmla="*/ 11 h 11"/>
              <a:gd name="T16" fmla="*/ 0 w 4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1">
                <a:moveTo>
                  <a:pt x="0" y="11"/>
                </a:moveTo>
                <a:lnTo>
                  <a:pt x="1" y="6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Freeform 431"/>
          <p:cNvSpPr>
            <a:spLocks noEditPoints="1"/>
          </p:cNvSpPr>
          <p:nvPr/>
        </p:nvSpPr>
        <p:spPr bwMode="auto">
          <a:xfrm>
            <a:off x="7183534" y="3010132"/>
            <a:ext cx="19262" cy="67419"/>
          </a:xfrm>
          <a:custGeom>
            <a:avLst/>
            <a:gdLst>
              <a:gd name="T0" fmla="*/ 18 w 42"/>
              <a:gd name="T1" fmla="*/ 142 h 142"/>
              <a:gd name="T2" fmla="*/ 8 w 42"/>
              <a:gd name="T3" fmla="*/ 140 h 142"/>
              <a:gd name="T4" fmla="*/ 0 w 42"/>
              <a:gd name="T5" fmla="*/ 136 h 142"/>
              <a:gd name="T6" fmla="*/ 5 w 42"/>
              <a:gd name="T7" fmla="*/ 129 h 142"/>
              <a:gd name="T8" fmla="*/ 11 w 42"/>
              <a:gd name="T9" fmla="*/ 132 h 142"/>
              <a:gd name="T10" fmla="*/ 17 w 42"/>
              <a:gd name="T11" fmla="*/ 132 h 142"/>
              <a:gd name="T12" fmla="*/ 22 w 42"/>
              <a:gd name="T13" fmla="*/ 131 h 142"/>
              <a:gd name="T14" fmla="*/ 27 w 42"/>
              <a:gd name="T15" fmla="*/ 128 h 142"/>
              <a:gd name="T16" fmla="*/ 30 w 42"/>
              <a:gd name="T17" fmla="*/ 124 h 142"/>
              <a:gd name="T18" fmla="*/ 31 w 42"/>
              <a:gd name="T19" fmla="*/ 118 h 142"/>
              <a:gd name="T20" fmla="*/ 31 w 42"/>
              <a:gd name="T21" fmla="*/ 32 h 142"/>
              <a:gd name="T22" fmla="*/ 42 w 42"/>
              <a:gd name="T23" fmla="*/ 32 h 142"/>
              <a:gd name="T24" fmla="*/ 42 w 42"/>
              <a:gd name="T25" fmla="*/ 117 h 142"/>
              <a:gd name="T26" fmla="*/ 40 w 42"/>
              <a:gd name="T27" fmla="*/ 127 h 142"/>
              <a:gd name="T28" fmla="*/ 34 w 42"/>
              <a:gd name="T29" fmla="*/ 135 h 142"/>
              <a:gd name="T30" fmla="*/ 27 w 42"/>
              <a:gd name="T31" fmla="*/ 140 h 142"/>
              <a:gd name="T32" fmla="*/ 18 w 42"/>
              <a:gd name="T33" fmla="*/ 142 h 142"/>
              <a:gd name="T34" fmla="*/ 31 w 42"/>
              <a:gd name="T35" fmla="*/ 15 h 142"/>
              <a:gd name="T36" fmla="*/ 31 w 42"/>
              <a:gd name="T37" fmla="*/ 0 h 142"/>
              <a:gd name="T38" fmla="*/ 42 w 42"/>
              <a:gd name="T39" fmla="*/ 0 h 142"/>
              <a:gd name="T40" fmla="*/ 42 w 42"/>
              <a:gd name="T41" fmla="*/ 15 h 142"/>
              <a:gd name="T42" fmla="*/ 31 w 42"/>
              <a:gd name="T43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142">
                <a:moveTo>
                  <a:pt x="18" y="142"/>
                </a:moveTo>
                <a:cubicBezTo>
                  <a:pt x="14" y="142"/>
                  <a:pt x="11" y="141"/>
                  <a:pt x="8" y="140"/>
                </a:cubicBezTo>
                <a:cubicBezTo>
                  <a:pt x="5" y="140"/>
                  <a:pt x="2" y="138"/>
                  <a:pt x="0" y="136"/>
                </a:cubicBezTo>
                <a:cubicBezTo>
                  <a:pt x="5" y="129"/>
                  <a:pt x="5" y="129"/>
                  <a:pt x="5" y="129"/>
                </a:cubicBezTo>
                <a:cubicBezTo>
                  <a:pt x="7" y="130"/>
                  <a:pt x="9" y="131"/>
                  <a:pt x="11" y="132"/>
                </a:cubicBezTo>
                <a:cubicBezTo>
                  <a:pt x="13" y="132"/>
                  <a:pt x="15" y="132"/>
                  <a:pt x="17" y="132"/>
                </a:cubicBezTo>
                <a:cubicBezTo>
                  <a:pt x="19" y="132"/>
                  <a:pt x="20" y="132"/>
                  <a:pt x="22" y="131"/>
                </a:cubicBezTo>
                <a:cubicBezTo>
                  <a:pt x="24" y="131"/>
                  <a:pt x="25" y="130"/>
                  <a:pt x="27" y="128"/>
                </a:cubicBezTo>
                <a:cubicBezTo>
                  <a:pt x="28" y="127"/>
                  <a:pt x="29" y="125"/>
                  <a:pt x="30" y="124"/>
                </a:cubicBezTo>
                <a:cubicBezTo>
                  <a:pt x="31" y="122"/>
                  <a:pt x="31" y="120"/>
                  <a:pt x="31" y="118"/>
                </a:cubicBezTo>
                <a:cubicBezTo>
                  <a:pt x="31" y="32"/>
                  <a:pt x="31" y="32"/>
                  <a:pt x="31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42" y="121"/>
                  <a:pt x="41" y="124"/>
                  <a:pt x="40" y="127"/>
                </a:cubicBezTo>
                <a:cubicBezTo>
                  <a:pt x="38" y="130"/>
                  <a:pt x="37" y="133"/>
                  <a:pt x="34" y="135"/>
                </a:cubicBezTo>
                <a:cubicBezTo>
                  <a:pt x="32" y="137"/>
                  <a:pt x="30" y="139"/>
                  <a:pt x="27" y="140"/>
                </a:cubicBezTo>
                <a:cubicBezTo>
                  <a:pt x="24" y="141"/>
                  <a:pt x="21" y="142"/>
                  <a:pt x="18" y="142"/>
                </a:cubicBezTo>
                <a:close/>
                <a:moveTo>
                  <a:pt x="31" y="15"/>
                </a:moveTo>
                <a:cubicBezTo>
                  <a:pt x="31" y="0"/>
                  <a:pt x="31" y="0"/>
                  <a:pt x="3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5"/>
                  <a:pt x="42" y="15"/>
                  <a:pt x="42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Freeform 432"/>
          <p:cNvSpPr/>
          <p:nvPr/>
        </p:nvSpPr>
        <p:spPr bwMode="auto">
          <a:xfrm>
            <a:off x="7213632" y="3025783"/>
            <a:ext cx="33709" cy="38525"/>
          </a:xfrm>
          <a:custGeom>
            <a:avLst/>
            <a:gdLst>
              <a:gd name="T0" fmla="*/ 26 w 73"/>
              <a:gd name="T1" fmla="*/ 83 h 83"/>
              <a:gd name="T2" fmla="*/ 7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30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70 w 73"/>
              <a:gd name="T25" fmla="*/ 0 h 83"/>
              <a:gd name="T26" fmla="*/ 70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9 w 73"/>
              <a:gd name="T35" fmla="*/ 82 h 83"/>
              <a:gd name="T36" fmla="*/ 63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8" y="83"/>
                  <a:pt x="11" y="80"/>
                  <a:pt x="7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70"/>
                  <a:pt x="52" y="75"/>
                  <a:pt x="46" y="78"/>
                </a:cubicBezTo>
                <a:cubicBezTo>
                  <a:pt x="40" y="81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433"/>
          <p:cNvSpPr/>
          <p:nvPr/>
        </p:nvSpPr>
        <p:spPr bwMode="auto">
          <a:xfrm>
            <a:off x="7253360" y="3025783"/>
            <a:ext cx="31302" cy="38525"/>
          </a:xfrm>
          <a:custGeom>
            <a:avLst/>
            <a:gdLst>
              <a:gd name="T0" fmla="*/ 34 w 65"/>
              <a:gd name="T1" fmla="*/ 84 h 84"/>
              <a:gd name="T2" fmla="*/ 15 w 65"/>
              <a:gd name="T3" fmla="*/ 81 h 84"/>
              <a:gd name="T4" fmla="*/ 0 w 65"/>
              <a:gd name="T5" fmla="*/ 72 h 84"/>
              <a:gd name="T6" fmla="*/ 4 w 65"/>
              <a:gd name="T7" fmla="*/ 65 h 84"/>
              <a:gd name="T8" fmla="*/ 18 w 65"/>
              <a:gd name="T9" fmla="*/ 73 h 84"/>
              <a:gd name="T10" fmla="*/ 34 w 65"/>
              <a:gd name="T11" fmla="*/ 76 h 84"/>
              <a:gd name="T12" fmla="*/ 49 w 65"/>
              <a:gd name="T13" fmla="*/ 72 h 84"/>
              <a:gd name="T14" fmla="*/ 55 w 65"/>
              <a:gd name="T15" fmla="*/ 61 h 84"/>
              <a:gd name="T16" fmla="*/ 53 w 65"/>
              <a:gd name="T17" fmla="*/ 55 h 84"/>
              <a:gd name="T18" fmla="*/ 49 w 65"/>
              <a:gd name="T19" fmla="*/ 51 h 84"/>
              <a:gd name="T20" fmla="*/ 41 w 65"/>
              <a:gd name="T21" fmla="*/ 48 h 84"/>
              <a:gd name="T22" fmla="*/ 31 w 65"/>
              <a:gd name="T23" fmla="*/ 45 h 84"/>
              <a:gd name="T24" fmla="*/ 18 w 65"/>
              <a:gd name="T25" fmla="*/ 42 h 84"/>
              <a:gd name="T26" fmla="*/ 10 w 65"/>
              <a:gd name="T27" fmla="*/ 38 h 84"/>
              <a:gd name="T28" fmla="*/ 5 w 65"/>
              <a:gd name="T29" fmla="*/ 33 h 84"/>
              <a:gd name="T30" fmla="*/ 3 w 65"/>
              <a:gd name="T31" fmla="*/ 25 h 84"/>
              <a:gd name="T32" fmla="*/ 6 w 65"/>
              <a:gd name="T33" fmla="*/ 14 h 84"/>
              <a:gd name="T34" fmla="*/ 12 w 65"/>
              <a:gd name="T35" fmla="*/ 6 h 84"/>
              <a:gd name="T36" fmla="*/ 22 w 65"/>
              <a:gd name="T37" fmla="*/ 2 h 84"/>
              <a:gd name="T38" fmla="*/ 34 w 65"/>
              <a:gd name="T39" fmla="*/ 0 h 84"/>
              <a:gd name="T40" fmla="*/ 51 w 65"/>
              <a:gd name="T41" fmla="*/ 3 h 84"/>
              <a:gd name="T42" fmla="*/ 63 w 65"/>
              <a:gd name="T43" fmla="*/ 11 h 84"/>
              <a:gd name="T44" fmla="*/ 58 w 65"/>
              <a:gd name="T45" fmla="*/ 17 h 84"/>
              <a:gd name="T46" fmla="*/ 47 w 65"/>
              <a:gd name="T47" fmla="*/ 10 h 84"/>
              <a:gd name="T48" fmla="*/ 33 w 65"/>
              <a:gd name="T49" fmla="*/ 8 h 84"/>
              <a:gd name="T50" fmla="*/ 26 w 65"/>
              <a:gd name="T51" fmla="*/ 9 h 84"/>
              <a:gd name="T52" fmla="*/ 19 w 65"/>
              <a:gd name="T53" fmla="*/ 12 h 84"/>
              <a:gd name="T54" fmla="*/ 15 w 65"/>
              <a:gd name="T55" fmla="*/ 16 h 84"/>
              <a:gd name="T56" fmla="*/ 13 w 65"/>
              <a:gd name="T57" fmla="*/ 23 h 84"/>
              <a:gd name="T58" fmla="*/ 14 w 65"/>
              <a:gd name="T59" fmla="*/ 28 h 84"/>
              <a:gd name="T60" fmla="*/ 18 w 65"/>
              <a:gd name="T61" fmla="*/ 32 h 84"/>
              <a:gd name="T62" fmla="*/ 24 w 65"/>
              <a:gd name="T63" fmla="*/ 35 h 84"/>
              <a:gd name="T64" fmla="*/ 34 w 65"/>
              <a:gd name="T65" fmla="*/ 37 h 84"/>
              <a:gd name="T66" fmla="*/ 47 w 65"/>
              <a:gd name="T67" fmla="*/ 41 h 84"/>
              <a:gd name="T68" fmla="*/ 57 w 65"/>
              <a:gd name="T69" fmla="*/ 45 h 84"/>
              <a:gd name="T70" fmla="*/ 63 w 65"/>
              <a:gd name="T71" fmla="*/ 51 h 84"/>
              <a:gd name="T72" fmla="*/ 65 w 65"/>
              <a:gd name="T73" fmla="*/ 60 h 84"/>
              <a:gd name="T74" fmla="*/ 57 w 65"/>
              <a:gd name="T75" fmla="*/ 78 h 84"/>
              <a:gd name="T76" fmla="*/ 34 w 65"/>
              <a:gd name="T7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" h="84">
                <a:moveTo>
                  <a:pt x="34" y="84"/>
                </a:moveTo>
                <a:cubicBezTo>
                  <a:pt x="27" y="84"/>
                  <a:pt x="21" y="83"/>
                  <a:pt x="15" y="81"/>
                </a:cubicBezTo>
                <a:cubicBezTo>
                  <a:pt x="9" y="79"/>
                  <a:pt x="4" y="76"/>
                  <a:pt x="0" y="72"/>
                </a:cubicBezTo>
                <a:cubicBezTo>
                  <a:pt x="4" y="65"/>
                  <a:pt x="4" y="65"/>
                  <a:pt x="4" y="65"/>
                </a:cubicBezTo>
                <a:cubicBezTo>
                  <a:pt x="9" y="69"/>
                  <a:pt x="14" y="71"/>
                  <a:pt x="18" y="73"/>
                </a:cubicBezTo>
                <a:cubicBezTo>
                  <a:pt x="23" y="75"/>
                  <a:pt x="28" y="76"/>
                  <a:pt x="34" y="76"/>
                </a:cubicBezTo>
                <a:cubicBezTo>
                  <a:pt x="40" y="76"/>
                  <a:pt x="45" y="75"/>
                  <a:pt x="49" y="72"/>
                </a:cubicBezTo>
                <a:cubicBezTo>
                  <a:pt x="53" y="69"/>
                  <a:pt x="55" y="66"/>
                  <a:pt x="55" y="61"/>
                </a:cubicBezTo>
                <a:cubicBezTo>
                  <a:pt x="55" y="59"/>
                  <a:pt x="54" y="57"/>
                  <a:pt x="53" y="55"/>
                </a:cubicBezTo>
                <a:cubicBezTo>
                  <a:pt x="52" y="54"/>
                  <a:pt x="51" y="52"/>
                  <a:pt x="49" y="51"/>
                </a:cubicBezTo>
                <a:cubicBezTo>
                  <a:pt x="47" y="50"/>
                  <a:pt x="44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8" y="42"/>
                </a:cubicBezTo>
                <a:cubicBezTo>
                  <a:pt x="15" y="41"/>
                  <a:pt x="12" y="40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1"/>
                  <a:pt x="3" y="28"/>
                  <a:pt x="3" y="25"/>
                </a:cubicBezTo>
                <a:cubicBezTo>
                  <a:pt x="3" y="21"/>
                  <a:pt x="4" y="17"/>
                  <a:pt x="6" y="14"/>
                </a:cubicBezTo>
                <a:cubicBezTo>
                  <a:pt x="7" y="11"/>
                  <a:pt x="9" y="8"/>
                  <a:pt x="12" y="6"/>
                </a:cubicBezTo>
                <a:cubicBezTo>
                  <a:pt x="15" y="4"/>
                  <a:pt x="18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0" y="8"/>
                  <a:pt x="63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5" y="14"/>
                  <a:pt x="51" y="12"/>
                  <a:pt x="47" y="10"/>
                </a:cubicBezTo>
                <a:cubicBezTo>
                  <a:pt x="43" y="9"/>
                  <a:pt x="38" y="8"/>
                  <a:pt x="33" y="8"/>
                </a:cubicBezTo>
                <a:cubicBezTo>
                  <a:pt x="31" y="8"/>
                  <a:pt x="28" y="8"/>
                  <a:pt x="26" y="9"/>
                </a:cubicBezTo>
                <a:cubicBezTo>
                  <a:pt x="23" y="9"/>
                  <a:pt x="21" y="10"/>
                  <a:pt x="19" y="12"/>
                </a:cubicBezTo>
                <a:cubicBezTo>
                  <a:pt x="17" y="13"/>
                  <a:pt x="16" y="14"/>
                  <a:pt x="15" y="16"/>
                </a:cubicBezTo>
                <a:cubicBezTo>
                  <a:pt x="14" y="18"/>
                  <a:pt x="13" y="21"/>
                  <a:pt x="13" y="23"/>
                </a:cubicBezTo>
                <a:cubicBezTo>
                  <a:pt x="13" y="25"/>
                  <a:pt x="14" y="27"/>
                  <a:pt x="14" y="28"/>
                </a:cubicBezTo>
                <a:cubicBezTo>
                  <a:pt x="15" y="30"/>
                  <a:pt x="16" y="31"/>
                  <a:pt x="18" y="32"/>
                </a:cubicBezTo>
                <a:cubicBezTo>
                  <a:pt x="20" y="33"/>
                  <a:pt x="22" y="34"/>
                  <a:pt x="24" y="35"/>
                </a:cubicBezTo>
                <a:cubicBezTo>
                  <a:pt x="27" y="35"/>
                  <a:pt x="30" y="36"/>
                  <a:pt x="34" y="37"/>
                </a:cubicBezTo>
                <a:cubicBezTo>
                  <a:pt x="39" y="38"/>
                  <a:pt x="43" y="39"/>
                  <a:pt x="47" y="41"/>
                </a:cubicBezTo>
                <a:cubicBezTo>
                  <a:pt x="51" y="42"/>
                  <a:pt x="55" y="43"/>
                  <a:pt x="57" y="45"/>
                </a:cubicBezTo>
                <a:cubicBezTo>
                  <a:pt x="60" y="47"/>
                  <a:pt x="62" y="49"/>
                  <a:pt x="63" y="51"/>
                </a:cubicBezTo>
                <a:cubicBezTo>
                  <a:pt x="65" y="54"/>
                  <a:pt x="65" y="56"/>
                  <a:pt x="65" y="60"/>
                </a:cubicBezTo>
                <a:cubicBezTo>
                  <a:pt x="65" y="67"/>
                  <a:pt x="62" y="73"/>
                  <a:pt x="57" y="78"/>
                </a:cubicBezTo>
                <a:cubicBezTo>
                  <a:pt x="51" y="82"/>
                  <a:pt x="43" y="84"/>
                  <a:pt x="3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Freeform 434"/>
          <p:cNvSpPr/>
          <p:nvPr/>
        </p:nvSpPr>
        <p:spPr bwMode="auto">
          <a:xfrm>
            <a:off x="7289477" y="3012540"/>
            <a:ext cx="21670" cy="51768"/>
          </a:xfrm>
          <a:custGeom>
            <a:avLst/>
            <a:gdLst>
              <a:gd name="T0" fmla="*/ 47 w 47"/>
              <a:gd name="T1" fmla="*/ 105 h 110"/>
              <a:gd name="T2" fmla="*/ 44 w 47"/>
              <a:gd name="T3" fmla="*/ 106 h 110"/>
              <a:gd name="T4" fmla="*/ 40 w 47"/>
              <a:gd name="T5" fmla="*/ 108 h 110"/>
              <a:gd name="T6" fmla="*/ 34 w 47"/>
              <a:gd name="T7" fmla="*/ 109 h 110"/>
              <a:gd name="T8" fmla="*/ 28 w 47"/>
              <a:gd name="T9" fmla="*/ 110 h 110"/>
              <a:gd name="T10" fmla="*/ 22 w 47"/>
              <a:gd name="T11" fmla="*/ 109 h 110"/>
              <a:gd name="T12" fmla="*/ 16 w 47"/>
              <a:gd name="T13" fmla="*/ 106 h 110"/>
              <a:gd name="T14" fmla="*/ 12 w 47"/>
              <a:gd name="T15" fmla="*/ 101 h 110"/>
              <a:gd name="T16" fmla="*/ 11 w 47"/>
              <a:gd name="T17" fmla="*/ 94 h 110"/>
              <a:gd name="T18" fmla="*/ 11 w 47"/>
              <a:gd name="T19" fmla="*/ 36 h 110"/>
              <a:gd name="T20" fmla="*/ 0 w 47"/>
              <a:gd name="T21" fmla="*/ 36 h 110"/>
              <a:gd name="T22" fmla="*/ 0 w 47"/>
              <a:gd name="T23" fmla="*/ 27 h 110"/>
              <a:gd name="T24" fmla="*/ 11 w 47"/>
              <a:gd name="T25" fmla="*/ 27 h 110"/>
              <a:gd name="T26" fmla="*/ 11 w 47"/>
              <a:gd name="T27" fmla="*/ 0 h 110"/>
              <a:gd name="T28" fmla="*/ 22 w 47"/>
              <a:gd name="T29" fmla="*/ 0 h 110"/>
              <a:gd name="T30" fmla="*/ 22 w 47"/>
              <a:gd name="T31" fmla="*/ 27 h 110"/>
              <a:gd name="T32" fmla="*/ 40 w 47"/>
              <a:gd name="T33" fmla="*/ 27 h 110"/>
              <a:gd name="T34" fmla="*/ 40 w 47"/>
              <a:gd name="T35" fmla="*/ 36 h 110"/>
              <a:gd name="T36" fmla="*/ 22 w 47"/>
              <a:gd name="T37" fmla="*/ 36 h 110"/>
              <a:gd name="T38" fmla="*/ 22 w 47"/>
              <a:gd name="T39" fmla="*/ 91 h 110"/>
              <a:gd name="T40" fmla="*/ 25 w 47"/>
              <a:gd name="T41" fmla="*/ 98 h 110"/>
              <a:gd name="T42" fmla="*/ 31 w 47"/>
              <a:gd name="T43" fmla="*/ 100 h 110"/>
              <a:gd name="T44" fmla="*/ 39 w 47"/>
              <a:gd name="T45" fmla="*/ 98 h 110"/>
              <a:gd name="T46" fmla="*/ 44 w 47"/>
              <a:gd name="T47" fmla="*/ 96 h 110"/>
              <a:gd name="T48" fmla="*/ 47 w 47"/>
              <a:gd name="T49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110">
                <a:moveTo>
                  <a:pt x="47" y="105"/>
                </a:moveTo>
                <a:cubicBezTo>
                  <a:pt x="46" y="105"/>
                  <a:pt x="45" y="105"/>
                  <a:pt x="44" y="106"/>
                </a:cubicBezTo>
                <a:cubicBezTo>
                  <a:pt x="43" y="107"/>
                  <a:pt x="41" y="107"/>
                  <a:pt x="40" y="108"/>
                </a:cubicBezTo>
                <a:cubicBezTo>
                  <a:pt x="38" y="108"/>
                  <a:pt x="36" y="109"/>
                  <a:pt x="34" y="109"/>
                </a:cubicBezTo>
                <a:cubicBezTo>
                  <a:pt x="32" y="109"/>
                  <a:pt x="30" y="110"/>
                  <a:pt x="28" y="110"/>
                </a:cubicBezTo>
                <a:cubicBezTo>
                  <a:pt x="26" y="110"/>
                  <a:pt x="24" y="109"/>
                  <a:pt x="22" y="109"/>
                </a:cubicBezTo>
                <a:cubicBezTo>
                  <a:pt x="20" y="108"/>
                  <a:pt x="18" y="107"/>
                  <a:pt x="16" y="106"/>
                </a:cubicBezTo>
                <a:cubicBezTo>
                  <a:pt x="15" y="104"/>
                  <a:pt x="13" y="103"/>
                  <a:pt x="12" y="101"/>
                </a:cubicBezTo>
                <a:cubicBezTo>
                  <a:pt x="12" y="99"/>
                  <a:pt x="11" y="97"/>
                  <a:pt x="11" y="94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27"/>
                  <a:pt x="22" y="27"/>
                  <a:pt x="2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4"/>
                  <a:pt x="23" y="96"/>
                  <a:pt x="25" y="98"/>
                </a:cubicBezTo>
                <a:cubicBezTo>
                  <a:pt x="27" y="99"/>
                  <a:pt x="29" y="100"/>
                  <a:pt x="31" y="100"/>
                </a:cubicBezTo>
                <a:cubicBezTo>
                  <a:pt x="35" y="100"/>
                  <a:pt x="37" y="99"/>
                  <a:pt x="39" y="98"/>
                </a:cubicBezTo>
                <a:cubicBezTo>
                  <a:pt x="42" y="97"/>
                  <a:pt x="43" y="97"/>
                  <a:pt x="44" y="96"/>
                </a:cubicBezTo>
                <a:cubicBezTo>
                  <a:pt x="47" y="105"/>
                  <a:pt x="47" y="105"/>
                  <a:pt x="47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435"/>
          <p:cNvSpPr>
            <a:spLocks noEditPoints="1"/>
          </p:cNvSpPr>
          <p:nvPr/>
        </p:nvSpPr>
        <p:spPr bwMode="auto">
          <a:xfrm>
            <a:off x="7313556" y="3025783"/>
            <a:ext cx="37321" cy="38525"/>
          </a:xfrm>
          <a:custGeom>
            <a:avLst/>
            <a:gdLst>
              <a:gd name="T0" fmla="*/ 40 w 81"/>
              <a:gd name="T1" fmla="*/ 84 h 84"/>
              <a:gd name="T2" fmla="*/ 24 w 81"/>
              <a:gd name="T3" fmla="*/ 81 h 84"/>
              <a:gd name="T4" fmla="*/ 12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2 w 81"/>
              <a:gd name="T13" fmla="*/ 13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3 h 84"/>
              <a:gd name="T22" fmla="*/ 78 w 81"/>
              <a:gd name="T23" fmla="*/ 26 h 84"/>
              <a:gd name="T24" fmla="*/ 81 w 81"/>
              <a:gd name="T25" fmla="*/ 42 h 84"/>
              <a:gd name="T26" fmla="*/ 78 w 81"/>
              <a:gd name="T27" fmla="*/ 58 h 84"/>
              <a:gd name="T28" fmla="*/ 70 w 81"/>
              <a:gd name="T29" fmla="*/ 72 h 84"/>
              <a:gd name="T30" fmla="*/ 57 w 81"/>
              <a:gd name="T31" fmla="*/ 81 h 84"/>
              <a:gd name="T32" fmla="*/ 40 w 81"/>
              <a:gd name="T33" fmla="*/ 84 h 84"/>
              <a:gd name="T34" fmla="*/ 11 w 81"/>
              <a:gd name="T35" fmla="*/ 42 h 84"/>
              <a:gd name="T36" fmla="*/ 13 w 81"/>
              <a:gd name="T37" fmla="*/ 55 h 84"/>
              <a:gd name="T38" fmla="*/ 20 w 81"/>
              <a:gd name="T39" fmla="*/ 65 h 84"/>
              <a:gd name="T40" fmla="*/ 29 w 81"/>
              <a:gd name="T41" fmla="*/ 72 h 84"/>
              <a:gd name="T42" fmla="*/ 40 w 81"/>
              <a:gd name="T43" fmla="*/ 75 h 84"/>
              <a:gd name="T44" fmla="*/ 52 w 81"/>
              <a:gd name="T45" fmla="*/ 72 h 84"/>
              <a:gd name="T46" fmla="*/ 61 w 81"/>
              <a:gd name="T47" fmla="*/ 65 h 84"/>
              <a:gd name="T48" fmla="*/ 68 w 81"/>
              <a:gd name="T49" fmla="*/ 55 h 84"/>
              <a:gd name="T50" fmla="*/ 70 w 81"/>
              <a:gd name="T51" fmla="*/ 42 h 84"/>
              <a:gd name="T52" fmla="*/ 68 w 81"/>
              <a:gd name="T53" fmla="*/ 29 h 84"/>
              <a:gd name="T54" fmla="*/ 61 w 81"/>
              <a:gd name="T55" fmla="*/ 19 h 84"/>
              <a:gd name="T56" fmla="*/ 52 w 81"/>
              <a:gd name="T57" fmla="*/ 12 h 84"/>
              <a:gd name="T58" fmla="*/ 40 w 81"/>
              <a:gd name="T59" fmla="*/ 9 h 84"/>
              <a:gd name="T60" fmla="*/ 29 w 81"/>
              <a:gd name="T61" fmla="*/ 12 h 84"/>
              <a:gd name="T62" fmla="*/ 20 w 81"/>
              <a:gd name="T63" fmla="*/ 19 h 84"/>
              <a:gd name="T64" fmla="*/ 13 w 81"/>
              <a:gd name="T65" fmla="*/ 30 h 84"/>
              <a:gd name="T66" fmla="*/ 11 w 81"/>
              <a:gd name="T67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4">
                <a:moveTo>
                  <a:pt x="40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2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8" y="17"/>
                  <a:pt x="12" y="13"/>
                </a:cubicBezTo>
                <a:cubicBezTo>
                  <a:pt x="15" y="9"/>
                  <a:pt x="20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3"/>
                </a:cubicBezTo>
                <a:cubicBezTo>
                  <a:pt x="73" y="17"/>
                  <a:pt x="76" y="21"/>
                  <a:pt x="78" y="26"/>
                </a:cubicBezTo>
                <a:cubicBezTo>
                  <a:pt x="80" y="31"/>
                  <a:pt x="81" y="37"/>
                  <a:pt x="81" y="42"/>
                </a:cubicBezTo>
                <a:cubicBezTo>
                  <a:pt x="81" y="48"/>
                  <a:pt x="80" y="53"/>
                  <a:pt x="78" y="58"/>
                </a:cubicBezTo>
                <a:cubicBezTo>
                  <a:pt x="76" y="63"/>
                  <a:pt x="73" y="68"/>
                  <a:pt x="70" y="72"/>
                </a:cubicBezTo>
                <a:cubicBezTo>
                  <a:pt x="66" y="76"/>
                  <a:pt x="62" y="79"/>
                  <a:pt x="57" y="81"/>
                </a:cubicBezTo>
                <a:cubicBezTo>
                  <a:pt x="52" y="83"/>
                  <a:pt x="46" y="84"/>
                  <a:pt x="40" y="84"/>
                </a:cubicBezTo>
                <a:close/>
                <a:moveTo>
                  <a:pt x="11" y="42"/>
                </a:moveTo>
                <a:cubicBezTo>
                  <a:pt x="11" y="47"/>
                  <a:pt x="12" y="51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2" y="68"/>
                  <a:pt x="25" y="71"/>
                  <a:pt x="29" y="72"/>
                </a:cubicBezTo>
                <a:cubicBezTo>
                  <a:pt x="33" y="74"/>
                  <a:pt x="36" y="75"/>
                  <a:pt x="40" y="75"/>
                </a:cubicBezTo>
                <a:cubicBezTo>
                  <a:pt x="45" y="75"/>
                  <a:pt x="48" y="74"/>
                  <a:pt x="52" y="72"/>
                </a:cubicBezTo>
                <a:cubicBezTo>
                  <a:pt x="56" y="71"/>
                  <a:pt x="59" y="68"/>
                  <a:pt x="61" y="65"/>
                </a:cubicBezTo>
                <a:cubicBezTo>
                  <a:pt x="64" y="62"/>
                  <a:pt x="66" y="59"/>
                  <a:pt x="68" y="55"/>
                </a:cubicBezTo>
                <a:cubicBezTo>
                  <a:pt x="69" y="51"/>
                  <a:pt x="70" y="47"/>
                  <a:pt x="70" y="42"/>
                </a:cubicBezTo>
                <a:cubicBezTo>
                  <a:pt x="70" y="38"/>
                  <a:pt x="69" y="33"/>
                  <a:pt x="68" y="29"/>
                </a:cubicBezTo>
                <a:cubicBezTo>
                  <a:pt x="66" y="25"/>
                  <a:pt x="64" y="22"/>
                  <a:pt x="61" y="19"/>
                </a:cubicBezTo>
                <a:cubicBezTo>
                  <a:pt x="59" y="16"/>
                  <a:pt x="56" y="14"/>
                  <a:pt x="52" y="12"/>
                </a:cubicBezTo>
                <a:cubicBezTo>
                  <a:pt x="48" y="10"/>
                  <a:pt x="45" y="9"/>
                  <a:pt x="40" y="9"/>
                </a:cubicBezTo>
                <a:cubicBezTo>
                  <a:pt x="36" y="9"/>
                  <a:pt x="33" y="10"/>
                  <a:pt x="29" y="12"/>
                </a:cubicBezTo>
                <a:cubicBezTo>
                  <a:pt x="26" y="14"/>
                  <a:pt x="22" y="16"/>
                  <a:pt x="20" y="19"/>
                </a:cubicBezTo>
                <a:cubicBezTo>
                  <a:pt x="17" y="22"/>
                  <a:pt x="15" y="26"/>
                  <a:pt x="13" y="30"/>
                </a:cubicBezTo>
                <a:cubicBezTo>
                  <a:pt x="12" y="34"/>
                  <a:pt x="11" y="38"/>
                  <a:pt x="1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9" name="Freeform 436"/>
          <p:cNvSpPr/>
          <p:nvPr/>
        </p:nvSpPr>
        <p:spPr bwMode="auto">
          <a:xfrm>
            <a:off x="7378566" y="3025783"/>
            <a:ext cx="32506" cy="38525"/>
          </a:xfrm>
          <a:custGeom>
            <a:avLst/>
            <a:gdLst>
              <a:gd name="T0" fmla="*/ 69 w 69"/>
              <a:gd name="T1" fmla="*/ 83 h 83"/>
              <a:gd name="T2" fmla="*/ 58 w 69"/>
              <a:gd name="T3" fmla="*/ 83 h 83"/>
              <a:gd name="T4" fmla="*/ 58 w 69"/>
              <a:gd name="T5" fmla="*/ 37 h 83"/>
              <a:gd name="T6" fmla="*/ 54 w 69"/>
              <a:gd name="T7" fmla="*/ 16 h 83"/>
              <a:gd name="T8" fmla="*/ 41 w 69"/>
              <a:gd name="T9" fmla="*/ 10 h 83"/>
              <a:gd name="T10" fmla="*/ 31 w 69"/>
              <a:gd name="T11" fmla="*/ 11 h 83"/>
              <a:gd name="T12" fmla="*/ 23 w 69"/>
              <a:gd name="T13" fmla="*/ 16 h 83"/>
              <a:gd name="T14" fmla="*/ 15 w 69"/>
              <a:gd name="T15" fmla="*/ 24 h 83"/>
              <a:gd name="T16" fmla="*/ 11 w 69"/>
              <a:gd name="T17" fmla="*/ 33 h 83"/>
              <a:gd name="T18" fmla="*/ 11 w 69"/>
              <a:gd name="T19" fmla="*/ 83 h 83"/>
              <a:gd name="T20" fmla="*/ 0 w 69"/>
              <a:gd name="T21" fmla="*/ 83 h 83"/>
              <a:gd name="T22" fmla="*/ 0 w 69"/>
              <a:gd name="T23" fmla="*/ 1 h 83"/>
              <a:gd name="T24" fmla="*/ 10 w 69"/>
              <a:gd name="T25" fmla="*/ 1 h 83"/>
              <a:gd name="T26" fmla="*/ 10 w 69"/>
              <a:gd name="T27" fmla="*/ 20 h 83"/>
              <a:gd name="T28" fmla="*/ 24 w 69"/>
              <a:gd name="T29" fmla="*/ 5 h 83"/>
              <a:gd name="T30" fmla="*/ 44 w 69"/>
              <a:gd name="T31" fmla="*/ 0 h 83"/>
              <a:gd name="T32" fmla="*/ 56 w 69"/>
              <a:gd name="T33" fmla="*/ 3 h 83"/>
              <a:gd name="T34" fmla="*/ 63 w 69"/>
              <a:gd name="T35" fmla="*/ 10 h 83"/>
              <a:gd name="T36" fmla="*/ 67 w 69"/>
              <a:gd name="T37" fmla="*/ 21 h 83"/>
              <a:gd name="T38" fmla="*/ 69 w 69"/>
              <a:gd name="T39" fmla="*/ 35 h 83"/>
              <a:gd name="T40" fmla="*/ 69 w 69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83">
                <a:moveTo>
                  <a:pt x="69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28"/>
                  <a:pt x="57" y="21"/>
                  <a:pt x="54" y="16"/>
                </a:cubicBezTo>
                <a:cubicBezTo>
                  <a:pt x="51" y="12"/>
                  <a:pt x="46" y="10"/>
                  <a:pt x="41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8" y="13"/>
                  <a:pt x="25" y="14"/>
                  <a:pt x="23" y="16"/>
                </a:cubicBezTo>
                <a:cubicBezTo>
                  <a:pt x="20" y="18"/>
                  <a:pt x="18" y="21"/>
                  <a:pt x="15" y="24"/>
                </a:cubicBezTo>
                <a:cubicBezTo>
                  <a:pt x="13" y="27"/>
                  <a:pt x="12" y="30"/>
                  <a:pt x="11" y="33"/>
                </a:cubicBezTo>
                <a:cubicBezTo>
                  <a:pt x="11" y="83"/>
                  <a:pt x="11" y="83"/>
                  <a:pt x="11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4"/>
                  <a:pt x="18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9" y="0"/>
                  <a:pt x="53" y="1"/>
                  <a:pt x="56" y="3"/>
                </a:cubicBezTo>
                <a:cubicBezTo>
                  <a:pt x="59" y="4"/>
                  <a:pt x="61" y="7"/>
                  <a:pt x="63" y="10"/>
                </a:cubicBezTo>
                <a:cubicBezTo>
                  <a:pt x="65" y="13"/>
                  <a:pt x="67" y="16"/>
                  <a:pt x="67" y="21"/>
                </a:cubicBezTo>
                <a:cubicBezTo>
                  <a:pt x="68" y="25"/>
                  <a:pt x="69" y="30"/>
                  <a:pt x="69" y="35"/>
                </a:cubicBezTo>
                <a:cubicBezTo>
                  <a:pt x="69" y="83"/>
                  <a:pt x="69" y="83"/>
                  <a:pt x="69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Freeform 437"/>
          <p:cNvSpPr/>
          <p:nvPr/>
        </p:nvSpPr>
        <p:spPr bwMode="auto">
          <a:xfrm>
            <a:off x="7420704" y="3025783"/>
            <a:ext cx="34914" cy="38525"/>
          </a:xfrm>
          <a:custGeom>
            <a:avLst/>
            <a:gdLst>
              <a:gd name="T0" fmla="*/ 27 w 74"/>
              <a:gd name="T1" fmla="*/ 83 h 83"/>
              <a:gd name="T2" fmla="*/ 7 w 74"/>
              <a:gd name="T3" fmla="*/ 74 h 83"/>
              <a:gd name="T4" fmla="*/ 0 w 74"/>
              <a:gd name="T5" fmla="*/ 48 h 83"/>
              <a:gd name="T6" fmla="*/ 0 w 74"/>
              <a:gd name="T7" fmla="*/ 0 h 83"/>
              <a:gd name="T8" fmla="*/ 11 w 74"/>
              <a:gd name="T9" fmla="*/ 0 h 83"/>
              <a:gd name="T10" fmla="*/ 11 w 74"/>
              <a:gd name="T11" fmla="*/ 46 h 83"/>
              <a:gd name="T12" fmla="*/ 30 w 74"/>
              <a:gd name="T13" fmla="*/ 74 h 83"/>
              <a:gd name="T14" fmla="*/ 39 w 74"/>
              <a:gd name="T15" fmla="*/ 72 h 83"/>
              <a:gd name="T16" fmla="*/ 47 w 74"/>
              <a:gd name="T17" fmla="*/ 68 h 83"/>
              <a:gd name="T18" fmla="*/ 54 w 74"/>
              <a:gd name="T19" fmla="*/ 61 h 83"/>
              <a:gd name="T20" fmla="*/ 59 w 74"/>
              <a:gd name="T21" fmla="*/ 52 h 83"/>
              <a:gd name="T22" fmla="*/ 59 w 74"/>
              <a:gd name="T23" fmla="*/ 0 h 83"/>
              <a:gd name="T24" fmla="*/ 70 w 74"/>
              <a:gd name="T25" fmla="*/ 0 h 83"/>
              <a:gd name="T26" fmla="*/ 70 w 74"/>
              <a:gd name="T27" fmla="*/ 68 h 83"/>
              <a:gd name="T28" fmla="*/ 74 w 74"/>
              <a:gd name="T29" fmla="*/ 72 h 83"/>
              <a:gd name="T30" fmla="*/ 74 w 74"/>
              <a:gd name="T31" fmla="*/ 82 h 83"/>
              <a:gd name="T32" fmla="*/ 71 w 74"/>
              <a:gd name="T33" fmla="*/ 82 h 83"/>
              <a:gd name="T34" fmla="*/ 69 w 74"/>
              <a:gd name="T35" fmla="*/ 82 h 83"/>
              <a:gd name="T36" fmla="*/ 63 w 74"/>
              <a:gd name="T37" fmla="*/ 79 h 83"/>
              <a:gd name="T38" fmla="*/ 60 w 74"/>
              <a:gd name="T39" fmla="*/ 73 h 83"/>
              <a:gd name="T40" fmla="*/ 60 w 74"/>
              <a:gd name="T41" fmla="*/ 63 h 83"/>
              <a:gd name="T42" fmla="*/ 46 w 74"/>
              <a:gd name="T43" fmla="*/ 78 h 83"/>
              <a:gd name="T44" fmla="*/ 27 w 74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3">
                <a:moveTo>
                  <a:pt x="27" y="83"/>
                </a:moveTo>
                <a:cubicBezTo>
                  <a:pt x="18" y="83"/>
                  <a:pt x="11" y="80"/>
                  <a:pt x="7" y="74"/>
                </a:cubicBezTo>
                <a:cubicBezTo>
                  <a:pt x="3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4" y="72"/>
                </a:cubicBezTo>
                <a:cubicBezTo>
                  <a:pt x="74" y="82"/>
                  <a:pt x="74" y="82"/>
                  <a:pt x="74" y="82"/>
                </a:cubicBezTo>
                <a:cubicBezTo>
                  <a:pt x="72" y="82"/>
                  <a:pt x="71" y="82"/>
                  <a:pt x="71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70"/>
                  <a:pt x="52" y="75"/>
                  <a:pt x="46" y="78"/>
                </a:cubicBezTo>
                <a:cubicBezTo>
                  <a:pt x="40" y="81"/>
                  <a:pt x="34" y="83"/>
                  <a:pt x="27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1" name="Freeform 438"/>
          <p:cNvSpPr/>
          <p:nvPr/>
        </p:nvSpPr>
        <p:spPr bwMode="auto">
          <a:xfrm>
            <a:off x="7464044" y="3010132"/>
            <a:ext cx="14447" cy="54176"/>
          </a:xfrm>
          <a:custGeom>
            <a:avLst/>
            <a:gdLst>
              <a:gd name="T0" fmla="*/ 0 w 31"/>
              <a:gd name="T1" fmla="*/ 0 h 115"/>
              <a:gd name="T2" fmla="*/ 11 w 31"/>
              <a:gd name="T3" fmla="*/ 0 h 115"/>
              <a:gd name="T4" fmla="*/ 11 w 31"/>
              <a:gd name="T5" fmla="*/ 95 h 115"/>
              <a:gd name="T6" fmla="*/ 13 w 31"/>
              <a:gd name="T7" fmla="*/ 102 h 115"/>
              <a:gd name="T8" fmla="*/ 20 w 31"/>
              <a:gd name="T9" fmla="*/ 105 h 115"/>
              <a:gd name="T10" fmla="*/ 24 w 31"/>
              <a:gd name="T11" fmla="*/ 104 h 115"/>
              <a:gd name="T12" fmla="*/ 29 w 31"/>
              <a:gd name="T13" fmla="*/ 103 h 115"/>
              <a:gd name="T14" fmla="*/ 31 w 31"/>
              <a:gd name="T15" fmla="*/ 112 h 115"/>
              <a:gd name="T16" fmla="*/ 23 w 31"/>
              <a:gd name="T17" fmla="*/ 114 h 115"/>
              <a:gd name="T18" fmla="*/ 16 w 31"/>
              <a:gd name="T19" fmla="*/ 115 h 115"/>
              <a:gd name="T20" fmla="*/ 5 w 31"/>
              <a:gd name="T21" fmla="*/ 110 h 115"/>
              <a:gd name="T22" fmla="*/ 0 w 31"/>
              <a:gd name="T23" fmla="*/ 99 h 115"/>
              <a:gd name="T24" fmla="*/ 0 w 31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2" y="105"/>
                  <a:pt x="23" y="105"/>
                  <a:pt x="24" y="104"/>
                </a:cubicBezTo>
                <a:cubicBezTo>
                  <a:pt x="26" y="104"/>
                  <a:pt x="27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3"/>
                  <a:pt x="26" y="113"/>
                  <a:pt x="23" y="114"/>
                </a:cubicBezTo>
                <a:cubicBezTo>
                  <a:pt x="21" y="114"/>
                  <a:pt x="18" y="115"/>
                  <a:pt x="16" y="115"/>
                </a:cubicBezTo>
                <a:cubicBezTo>
                  <a:pt x="11" y="115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2" name="Freeform 439"/>
          <p:cNvSpPr/>
          <p:nvPr/>
        </p:nvSpPr>
        <p:spPr bwMode="auto">
          <a:xfrm>
            <a:off x="7484510" y="3010132"/>
            <a:ext cx="14447" cy="54176"/>
          </a:xfrm>
          <a:custGeom>
            <a:avLst/>
            <a:gdLst>
              <a:gd name="T0" fmla="*/ 0 w 30"/>
              <a:gd name="T1" fmla="*/ 0 h 115"/>
              <a:gd name="T2" fmla="*/ 10 w 30"/>
              <a:gd name="T3" fmla="*/ 0 h 115"/>
              <a:gd name="T4" fmla="*/ 10 w 30"/>
              <a:gd name="T5" fmla="*/ 95 h 115"/>
              <a:gd name="T6" fmla="*/ 13 w 30"/>
              <a:gd name="T7" fmla="*/ 102 h 115"/>
              <a:gd name="T8" fmla="*/ 20 w 30"/>
              <a:gd name="T9" fmla="*/ 105 h 115"/>
              <a:gd name="T10" fmla="*/ 24 w 30"/>
              <a:gd name="T11" fmla="*/ 104 h 115"/>
              <a:gd name="T12" fmla="*/ 28 w 30"/>
              <a:gd name="T13" fmla="*/ 103 h 115"/>
              <a:gd name="T14" fmla="*/ 30 w 30"/>
              <a:gd name="T15" fmla="*/ 112 h 115"/>
              <a:gd name="T16" fmla="*/ 23 w 30"/>
              <a:gd name="T17" fmla="*/ 114 h 115"/>
              <a:gd name="T18" fmla="*/ 15 w 30"/>
              <a:gd name="T19" fmla="*/ 115 h 115"/>
              <a:gd name="T20" fmla="*/ 4 w 30"/>
              <a:gd name="T21" fmla="*/ 110 h 115"/>
              <a:gd name="T22" fmla="*/ 0 w 30"/>
              <a:gd name="T23" fmla="*/ 99 h 115"/>
              <a:gd name="T24" fmla="*/ 0 w 30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15">
                <a:moveTo>
                  <a:pt x="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8"/>
                  <a:pt x="11" y="101"/>
                  <a:pt x="13" y="102"/>
                </a:cubicBezTo>
                <a:cubicBezTo>
                  <a:pt x="14" y="104"/>
                  <a:pt x="17" y="105"/>
                  <a:pt x="20" y="105"/>
                </a:cubicBezTo>
                <a:cubicBezTo>
                  <a:pt x="21" y="105"/>
                  <a:pt x="22" y="105"/>
                  <a:pt x="24" y="104"/>
                </a:cubicBezTo>
                <a:cubicBezTo>
                  <a:pt x="25" y="104"/>
                  <a:pt x="27" y="104"/>
                  <a:pt x="28" y="103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8" y="113"/>
                  <a:pt x="26" y="113"/>
                  <a:pt x="23" y="114"/>
                </a:cubicBezTo>
                <a:cubicBezTo>
                  <a:pt x="20" y="114"/>
                  <a:pt x="18" y="115"/>
                  <a:pt x="15" y="115"/>
                </a:cubicBezTo>
                <a:cubicBezTo>
                  <a:pt x="11" y="115"/>
                  <a:pt x="7" y="113"/>
                  <a:pt x="4" y="110"/>
                </a:cubicBezTo>
                <a:cubicBezTo>
                  <a:pt x="1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3" name="Freeform 440"/>
          <p:cNvSpPr>
            <a:spLocks noEditPoints="1"/>
          </p:cNvSpPr>
          <p:nvPr/>
        </p:nvSpPr>
        <p:spPr bwMode="auto">
          <a:xfrm>
            <a:off x="7501365" y="3025783"/>
            <a:ext cx="33709" cy="38525"/>
          </a:xfrm>
          <a:custGeom>
            <a:avLst/>
            <a:gdLst>
              <a:gd name="T0" fmla="*/ 27 w 73"/>
              <a:gd name="T1" fmla="*/ 84 h 84"/>
              <a:gd name="T2" fmla="*/ 16 w 73"/>
              <a:gd name="T3" fmla="*/ 82 h 84"/>
              <a:gd name="T4" fmla="*/ 8 w 73"/>
              <a:gd name="T5" fmla="*/ 77 h 84"/>
              <a:gd name="T6" fmla="*/ 2 w 73"/>
              <a:gd name="T7" fmla="*/ 69 h 84"/>
              <a:gd name="T8" fmla="*/ 0 w 73"/>
              <a:gd name="T9" fmla="*/ 59 h 84"/>
              <a:gd name="T10" fmla="*/ 3 w 73"/>
              <a:gd name="T11" fmla="*/ 49 h 84"/>
              <a:gd name="T12" fmla="*/ 10 w 73"/>
              <a:gd name="T13" fmla="*/ 41 h 84"/>
              <a:gd name="T14" fmla="*/ 20 w 73"/>
              <a:gd name="T15" fmla="*/ 36 h 84"/>
              <a:gd name="T16" fmla="*/ 34 w 73"/>
              <a:gd name="T17" fmla="*/ 34 h 84"/>
              <a:gd name="T18" fmla="*/ 47 w 73"/>
              <a:gd name="T19" fmla="*/ 36 h 84"/>
              <a:gd name="T20" fmla="*/ 58 w 73"/>
              <a:gd name="T21" fmla="*/ 39 h 84"/>
              <a:gd name="T22" fmla="*/ 58 w 73"/>
              <a:gd name="T23" fmla="*/ 31 h 84"/>
              <a:gd name="T24" fmla="*/ 52 w 73"/>
              <a:gd name="T25" fmla="*/ 14 h 84"/>
              <a:gd name="T26" fmla="*/ 35 w 73"/>
              <a:gd name="T27" fmla="*/ 8 h 84"/>
              <a:gd name="T28" fmla="*/ 22 w 73"/>
              <a:gd name="T29" fmla="*/ 10 h 84"/>
              <a:gd name="T30" fmla="*/ 9 w 73"/>
              <a:gd name="T31" fmla="*/ 18 h 84"/>
              <a:gd name="T32" fmla="*/ 5 w 73"/>
              <a:gd name="T33" fmla="*/ 11 h 84"/>
              <a:gd name="T34" fmla="*/ 36 w 73"/>
              <a:gd name="T35" fmla="*/ 0 h 84"/>
              <a:gd name="T36" fmla="*/ 60 w 73"/>
              <a:gd name="T37" fmla="*/ 9 h 84"/>
              <a:gd name="T38" fmla="*/ 69 w 73"/>
              <a:gd name="T39" fmla="*/ 32 h 84"/>
              <a:gd name="T40" fmla="*/ 69 w 73"/>
              <a:gd name="T41" fmla="*/ 69 h 84"/>
              <a:gd name="T42" fmla="*/ 73 w 73"/>
              <a:gd name="T43" fmla="*/ 73 h 84"/>
              <a:gd name="T44" fmla="*/ 73 w 73"/>
              <a:gd name="T45" fmla="*/ 83 h 84"/>
              <a:gd name="T46" fmla="*/ 69 w 73"/>
              <a:gd name="T47" fmla="*/ 83 h 84"/>
              <a:gd name="T48" fmla="*/ 62 w 73"/>
              <a:gd name="T49" fmla="*/ 81 h 84"/>
              <a:gd name="T50" fmla="*/ 60 w 73"/>
              <a:gd name="T51" fmla="*/ 75 h 84"/>
              <a:gd name="T52" fmla="*/ 60 w 73"/>
              <a:gd name="T53" fmla="*/ 69 h 84"/>
              <a:gd name="T54" fmla="*/ 45 w 73"/>
              <a:gd name="T55" fmla="*/ 80 h 84"/>
              <a:gd name="T56" fmla="*/ 27 w 73"/>
              <a:gd name="T57" fmla="*/ 84 h 84"/>
              <a:gd name="T58" fmla="*/ 30 w 73"/>
              <a:gd name="T59" fmla="*/ 76 h 84"/>
              <a:gd name="T60" fmla="*/ 45 w 73"/>
              <a:gd name="T61" fmla="*/ 73 h 84"/>
              <a:gd name="T62" fmla="*/ 55 w 73"/>
              <a:gd name="T63" fmla="*/ 65 h 84"/>
              <a:gd name="T64" fmla="*/ 57 w 73"/>
              <a:gd name="T65" fmla="*/ 62 h 84"/>
              <a:gd name="T66" fmla="*/ 58 w 73"/>
              <a:gd name="T67" fmla="*/ 59 h 84"/>
              <a:gd name="T68" fmla="*/ 58 w 73"/>
              <a:gd name="T69" fmla="*/ 45 h 84"/>
              <a:gd name="T70" fmla="*/ 47 w 73"/>
              <a:gd name="T71" fmla="*/ 42 h 84"/>
              <a:gd name="T72" fmla="*/ 35 w 73"/>
              <a:gd name="T73" fmla="*/ 41 h 84"/>
              <a:gd name="T74" fmla="*/ 17 w 73"/>
              <a:gd name="T75" fmla="*/ 46 h 84"/>
              <a:gd name="T76" fmla="*/ 10 w 73"/>
              <a:gd name="T77" fmla="*/ 58 h 84"/>
              <a:gd name="T78" fmla="*/ 12 w 73"/>
              <a:gd name="T79" fmla="*/ 65 h 84"/>
              <a:gd name="T80" fmla="*/ 16 w 73"/>
              <a:gd name="T81" fmla="*/ 71 h 84"/>
              <a:gd name="T82" fmla="*/ 22 w 73"/>
              <a:gd name="T83" fmla="*/ 75 h 84"/>
              <a:gd name="T84" fmla="*/ 30 w 73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84">
                <a:moveTo>
                  <a:pt x="27" y="84"/>
                </a:moveTo>
                <a:cubicBezTo>
                  <a:pt x="23" y="84"/>
                  <a:pt x="20" y="84"/>
                  <a:pt x="16" y="82"/>
                </a:cubicBezTo>
                <a:cubicBezTo>
                  <a:pt x="13" y="81"/>
                  <a:pt x="10" y="79"/>
                  <a:pt x="8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1" y="66"/>
                  <a:pt x="0" y="62"/>
                  <a:pt x="0" y="59"/>
                </a:cubicBezTo>
                <a:cubicBezTo>
                  <a:pt x="0" y="55"/>
                  <a:pt x="1" y="52"/>
                  <a:pt x="3" y="49"/>
                </a:cubicBezTo>
                <a:cubicBezTo>
                  <a:pt x="4" y="46"/>
                  <a:pt x="7" y="44"/>
                  <a:pt x="10" y="41"/>
                </a:cubicBezTo>
                <a:cubicBezTo>
                  <a:pt x="13" y="39"/>
                  <a:pt x="16" y="37"/>
                  <a:pt x="20" y="36"/>
                </a:cubicBezTo>
                <a:cubicBezTo>
                  <a:pt x="25" y="35"/>
                  <a:pt x="29" y="34"/>
                  <a:pt x="34" y="34"/>
                </a:cubicBezTo>
                <a:cubicBezTo>
                  <a:pt x="38" y="34"/>
                  <a:pt x="42" y="35"/>
                  <a:pt x="47" y="36"/>
                </a:cubicBezTo>
                <a:cubicBezTo>
                  <a:pt x="51" y="36"/>
                  <a:pt x="55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6" y="19"/>
                  <a:pt x="52" y="14"/>
                </a:cubicBezTo>
                <a:cubicBezTo>
                  <a:pt x="48" y="10"/>
                  <a:pt x="42" y="8"/>
                  <a:pt x="35" y="8"/>
                </a:cubicBezTo>
                <a:cubicBezTo>
                  <a:pt x="31" y="8"/>
                  <a:pt x="27" y="9"/>
                  <a:pt x="22" y="10"/>
                </a:cubicBezTo>
                <a:cubicBezTo>
                  <a:pt x="18" y="12"/>
                  <a:pt x="14" y="15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6" y="4"/>
                  <a:pt x="26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72"/>
                  <a:pt x="70" y="73"/>
                  <a:pt x="73" y="7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3"/>
                  <a:pt x="69" y="83"/>
                  <a:pt x="69" y="83"/>
                </a:cubicBezTo>
                <a:cubicBezTo>
                  <a:pt x="66" y="83"/>
                  <a:pt x="64" y="82"/>
                  <a:pt x="62" y="81"/>
                </a:cubicBezTo>
                <a:cubicBezTo>
                  <a:pt x="61" y="80"/>
                  <a:pt x="60" y="78"/>
                  <a:pt x="60" y="75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4"/>
                  <a:pt x="51" y="78"/>
                  <a:pt x="45" y="80"/>
                </a:cubicBezTo>
                <a:cubicBezTo>
                  <a:pt x="40" y="83"/>
                  <a:pt x="34" y="84"/>
                  <a:pt x="27" y="84"/>
                </a:cubicBezTo>
                <a:close/>
                <a:moveTo>
                  <a:pt x="30" y="76"/>
                </a:moveTo>
                <a:cubicBezTo>
                  <a:pt x="35" y="76"/>
                  <a:pt x="40" y="75"/>
                  <a:pt x="45" y="73"/>
                </a:cubicBezTo>
                <a:cubicBezTo>
                  <a:pt x="49" y="71"/>
                  <a:pt x="53" y="68"/>
                  <a:pt x="55" y="65"/>
                </a:cubicBezTo>
                <a:cubicBezTo>
                  <a:pt x="56" y="64"/>
                  <a:pt x="57" y="63"/>
                  <a:pt x="57" y="62"/>
                </a:cubicBezTo>
                <a:cubicBezTo>
                  <a:pt x="58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5" y="44"/>
                  <a:pt x="51" y="43"/>
                  <a:pt x="47" y="42"/>
                </a:cubicBezTo>
                <a:cubicBezTo>
                  <a:pt x="43" y="42"/>
                  <a:pt x="39" y="41"/>
                  <a:pt x="35" y="41"/>
                </a:cubicBezTo>
                <a:cubicBezTo>
                  <a:pt x="28" y="41"/>
                  <a:pt x="22" y="43"/>
                  <a:pt x="17" y="46"/>
                </a:cubicBezTo>
                <a:cubicBezTo>
                  <a:pt x="13" y="49"/>
                  <a:pt x="10" y="53"/>
                  <a:pt x="10" y="58"/>
                </a:cubicBezTo>
                <a:cubicBezTo>
                  <a:pt x="10" y="61"/>
                  <a:pt x="11" y="63"/>
                  <a:pt x="12" y="65"/>
                </a:cubicBezTo>
                <a:cubicBezTo>
                  <a:pt x="13" y="67"/>
                  <a:pt x="14" y="69"/>
                  <a:pt x="16" y="71"/>
                </a:cubicBezTo>
                <a:cubicBezTo>
                  <a:pt x="17" y="73"/>
                  <a:pt x="20" y="74"/>
                  <a:pt x="22" y="75"/>
                </a:cubicBezTo>
                <a:cubicBezTo>
                  <a:pt x="24" y="76"/>
                  <a:pt x="27" y="76"/>
                  <a:pt x="3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4" name="Freeform 441"/>
          <p:cNvSpPr>
            <a:spLocks noEditPoints="1"/>
          </p:cNvSpPr>
          <p:nvPr/>
        </p:nvSpPr>
        <p:spPr bwMode="auto">
          <a:xfrm>
            <a:off x="7560357" y="3025783"/>
            <a:ext cx="37321" cy="38525"/>
          </a:xfrm>
          <a:custGeom>
            <a:avLst/>
            <a:gdLst>
              <a:gd name="T0" fmla="*/ 40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69 w 81"/>
              <a:gd name="T21" fmla="*/ 12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0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8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9 h 84"/>
              <a:gd name="T54" fmla="*/ 52 w 81"/>
              <a:gd name="T55" fmla="*/ 83 h 84"/>
              <a:gd name="T56" fmla="*/ 40 w 81"/>
              <a:gd name="T57" fmla="*/ 84 h 84"/>
              <a:gd name="T58" fmla="*/ 70 w 81"/>
              <a:gd name="T59" fmla="*/ 38 h 84"/>
              <a:gd name="T60" fmla="*/ 67 w 81"/>
              <a:gd name="T61" fmla="*/ 26 h 84"/>
              <a:gd name="T62" fmla="*/ 61 w 81"/>
              <a:gd name="T63" fmla="*/ 17 h 84"/>
              <a:gd name="T64" fmla="*/ 52 w 81"/>
              <a:gd name="T65" fmla="*/ 10 h 84"/>
              <a:gd name="T66" fmla="*/ 40 w 81"/>
              <a:gd name="T67" fmla="*/ 8 h 84"/>
              <a:gd name="T68" fmla="*/ 29 w 81"/>
              <a:gd name="T69" fmla="*/ 10 h 84"/>
              <a:gd name="T70" fmla="*/ 20 w 81"/>
              <a:gd name="T71" fmla="*/ 17 h 84"/>
              <a:gd name="T72" fmla="*/ 14 w 81"/>
              <a:gd name="T73" fmla="*/ 26 h 84"/>
              <a:gd name="T74" fmla="*/ 11 w 81"/>
              <a:gd name="T75" fmla="*/ 38 h 84"/>
              <a:gd name="T76" fmla="*/ 70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0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69" y="12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2"/>
                  <a:pt x="81" y="43"/>
                  <a:pt x="81" y="44"/>
                </a:cubicBezTo>
                <a:cubicBezTo>
                  <a:pt x="81" y="45"/>
                  <a:pt x="80" y="46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8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7" y="75"/>
                  <a:pt x="65" y="77"/>
                  <a:pt x="62" y="79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7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7" y="8"/>
                  <a:pt x="33" y="9"/>
                  <a:pt x="29" y="10"/>
                </a:cubicBezTo>
                <a:cubicBezTo>
                  <a:pt x="26" y="12"/>
                  <a:pt x="23" y="14"/>
                  <a:pt x="20" y="17"/>
                </a:cubicBezTo>
                <a:cubicBezTo>
                  <a:pt x="17" y="19"/>
                  <a:pt x="15" y="22"/>
                  <a:pt x="14" y="26"/>
                </a:cubicBezTo>
                <a:cubicBezTo>
                  <a:pt x="12" y="30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5" name="Freeform 442"/>
          <p:cNvSpPr/>
          <p:nvPr/>
        </p:nvSpPr>
        <p:spPr bwMode="auto">
          <a:xfrm>
            <a:off x="7604901" y="3010132"/>
            <a:ext cx="15651" cy="54176"/>
          </a:xfrm>
          <a:custGeom>
            <a:avLst/>
            <a:gdLst>
              <a:gd name="T0" fmla="*/ 0 w 31"/>
              <a:gd name="T1" fmla="*/ 0 h 115"/>
              <a:gd name="T2" fmla="*/ 11 w 31"/>
              <a:gd name="T3" fmla="*/ 0 h 115"/>
              <a:gd name="T4" fmla="*/ 11 w 31"/>
              <a:gd name="T5" fmla="*/ 95 h 115"/>
              <a:gd name="T6" fmla="*/ 13 w 31"/>
              <a:gd name="T7" fmla="*/ 102 h 115"/>
              <a:gd name="T8" fmla="*/ 20 w 31"/>
              <a:gd name="T9" fmla="*/ 105 h 115"/>
              <a:gd name="T10" fmla="*/ 25 w 31"/>
              <a:gd name="T11" fmla="*/ 104 h 115"/>
              <a:gd name="T12" fmla="*/ 29 w 31"/>
              <a:gd name="T13" fmla="*/ 103 h 115"/>
              <a:gd name="T14" fmla="*/ 31 w 31"/>
              <a:gd name="T15" fmla="*/ 112 h 115"/>
              <a:gd name="T16" fmla="*/ 24 w 31"/>
              <a:gd name="T17" fmla="*/ 114 h 115"/>
              <a:gd name="T18" fmla="*/ 16 w 31"/>
              <a:gd name="T19" fmla="*/ 115 h 115"/>
              <a:gd name="T20" fmla="*/ 5 w 31"/>
              <a:gd name="T21" fmla="*/ 110 h 115"/>
              <a:gd name="T22" fmla="*/ 0 w 31"/>
              <a:gd name="T23" fmla="*/ 99 h 115"/>
              <a:gd name="T24" fmla="*/ 0 w 31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15">
                <a:moveTo>
                  <a:pt x="0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95"/>
                  <a:pt x="11" y="95"/>
                  <a:pt x="11" y="95"/>
                </a:cubicBezTo>
                <a:cubicBezTo>
                  <a:pt x="11" y="98"/>
                  <a:pt x="12" y="101"/>
                  <a:pt x="13" y="102"/>
                </a:cubicBezTo>
                <a:cubicBezTo>
                  <a:pt x="15" y="104"/>
                  <a:pt x="17" y="105"/>
                  <a:pt x="20" y="105"/>
                </a:cubicBezTo>
                <a:cubicBezTo>
                  <a:pt x="22" y="105"/>
                  <a:pt x="23" y="105"/>
                  <a:pt x="25" y="104"/>
                </a:cubicBezTo>
                <a:cubicBezTo>
                  <a:pt x="26" y="104"/>
                  <a:pt x="28" y="104"/>
                  <a:pt x="29" y="103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3"/>
                  <a:pt x="26" y="113"/>
                  <a:pt x="24" y="114"/>
                </a:cubicBezTo>
                <a:cubicBezTo>
                  <a:pt x="21" y="114"/>
                  <a:pt x="18" y="115"/>
                  <a:pt x="16" y="115"/>
                </a:cubicBezTo>
                <a:cubicBezTo>
                  <a:pt x="11" y="115"/>
                  <a:pt x="7" y="113"/>
                  <a:pt x="5" y="110"/>
                </a:cubicBezTo>
                <a:cubicBezTo>
                  <a:pt x="2" y="108"/>
                  <a:pt x="0" y="104"/>
                  <a:pt x="0" y="9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6" name="Freeform 443"/>
          <p:cNvSpPr>
            <a:spLocks noEditPoints="1"/>
          </p:cNvSpPr>
          <p:nvPr/>
        </p:nvSpPr>
        <p:spPr bwMode="auto">
          <a:xfrm>
            <a:off x="7622960" y="3025783"/>
            <a:ext cx="37321" cy="38525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2 h 84"/>
              <a:gd name="T22" fmla="*/ 77 w 80"/>
              <a:gd name="T23" fmla="*/ 26 h 84"/>
              <a:gd name="T24" fmla="*/ 80 w 80"/>
              <a:gd name="T25" fmla="*/ 42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0 w 80"/>
              <a:gd name="T35" fmla="*/ 68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9 h 84"/>
              <a:gd name="T54" fmla="*/ 52 w 80"/>
              <a:gd name="T55" fmla="*/ 83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7 h 84"/>
              <a:gd name="T64" fmla="*/ 52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7 h 84"/>
              <a:gd name="T72" fmla="*/ 13 w 80"/>
              <a:gd name="T73" fmla="*/ 26 h 84"/>
              <a:gd name="T74" fmla="*/ 11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6" y="3"/>
                </a:cubicBezTo>
                <a:cubicBezTo>
                  <a:pt x="61" y="6"/>
                  <a:pt x="66" y="9"/>
                  <a:pt x="69" y="12"/>
                </a:cubicBezTo>
                <a:cubicBezTo>
                  <a:pt x="73" y="16"/>
                  <a:pt x="76" y="21"/>
                  <a:pt x="77" y="26"/>
                </a:cubicBezTo>
                <a:cubicBezTo>
                  <a:pt x="79" y="31"/>
                  <a:pt x="80" y="36"/>
                  <a:pt x="80" y="42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6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5" y="62"/>
                  <a:pt x="18" y="65"/>
                  <a:pt x="20" y="68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3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3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7" y="75"/>
                  <a:pt x="65" y="77"/>
                  <a:pt x="62" y="79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6" y="22"/>
                  <a:pt x="63" y="19"/>
                  <a:pt x="61" y="17"/>
                </a:cubicBezTo>
                <a:cubicBezTo>
                  <a:pt x="58" y="14"/>
                  <a:pt x="55" y="12"/>
                  <a:pt x="52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6" y="8"/>
                  <a:pt x="33" y="9"/>
                  <a:pt x="29" y="10"/>
                </a:cubicBezTo>
                <a:cubicBezTo>
                  <a:pt x="26" y="12"/>
                  <a:pt x="23" y="14"/>
                  <a:pt x="20" y="17"/>
                </a:cubicBezTo>
                <a:cubicBezTo>
                  <a:pt x="17" y="19"/>
                  <a:pt x="15" y="22"/>
                  <a:pt x="13" y="26"/>
                </a:cubicBezTo>
                <a:cubicBezTo>
                  <a:pt x="12" y="30"/>
                  <a:pt x="11" y="33"/>
                  <a:pt x="11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7" name="Freeform 444"/>
          <p:cNvSpPr>
            <a:spLocks noEditPoints="1"/>
          </p:cNvSpPr>
          <p:nvPr/>
        </p:nvSpPr>
        <p:spPr bwMode="auto">
          <a:xfrm>
            <a:off x="7668708" y="3010132"/>
            <a:ext cx="4816" cy="54176"/>
          </a:xfrm>
          <a:custGeom>
            <a:avLst/>
            <a:gdLst>
              <a:gd name="T0" fmla="*/ 0 w 4"/>
              <a:gd name="T1" fmla="*/ 45 h 45"/>
              <a:gd name="T2" fmla="*/ 0 w 4"/>
              <a:gd name="T3" fmla="*/ 13 h 45"/>
              <a:gd name="T4" fmla="*/ 4 w 4"/>
              <a:gd name="T5" fmla="*/ 13 h 45"/>
              <a:gd name="T6" fmla="*/ 4 w 4"/>
              <a:gd name="T7" fmla="*/ 45 h 45"/>
              <a:gd name="T8" fmla="*/ 0 w 4"/>
              <a:gd name="T9" fmla="*/ 45 h 45"/>
              <a:gd name="T10" fmla="*/ 0 w 4"/>
              <a:gd name="T11" fmla="*/ 45 h 45"/>
              <a:gd name="T12" fmla="*/ 0 w 4"/>
              <a:gd name="T13" fmla="*/ 6 h 45"/>
              <a:gd name="T14" fmla="*/ 0 w 4"/>
              <a:gd name="T15" fmla="*/ 0 h 45"/>
              <a:gd name="T16" fmla="*/ 4 w 4"/>
              <a:gd name="T17" fmla="*/ 0 h 45"/>
              <a:gd name="T18" fmla="*/ 4 w 4"/>
              <a:gd name="T19" fmla="*/ 6 h 45"/>
              <a:gd name="T20" fmla="*/ 0 w 4"/>
              <a:gd name="T21" fmla="*/ 6 h 45"/>
              <a:gd name="T22" fmla="*/ 0 w 4"/>
              <a:gd name="T23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45">
                <a:moveTo>
                  <a:pt x="0" y="45"/>
                </a:moveTo>
                <a:lnTo>
                  <a:pt x="0" y="13"/>
                </a:lnTo>
                <a:lnTo>
                  <a:pt x="4" y="13"/>
                </a:lnTo>
                <a:lnTo>
                  <a:pt x="4" y="45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8" name="Freeform 445"/>
          <p:cNvSpPr/>
          <p:nvPr/>
        </p:nvSpPr>
        <p:spPr bwMode="auto">
          <a:xfrm>
            <a:off x="7680747" y="3010132"/>
            <a:ext cx="24078" cy="54176"/>
          </a:xfrm>
          <a:custGeom>
            <a:avLst/>
            <a:gdLst>
              <a:gd name="T0" fmla="*/ 12 w 53"/>
              <a:gd name="T1" fmla="*/ 116 h 116"/>
              <a:gd name="T2" fmla="*/ 12 w 53"/>
              <a:gd name="T3" fmla="*/ 43 h 116"/>
              <a:gd name="T4" fmla="*/ 0 w 53"/>
              <a:gd name="T5" fmla="*/ 43 h 116"/>
              <a:gd name="T6" fmla="*/ 0 w 53"/>
              <a:gd name="T7" fmla="*/ 34 h 116"/>
              <a:gd name="T8" fmla="*/ 12 w 53"/>
              <a:gd name="T9" fmla="*/ 34 h 116"/>
              <a:gd name="T10" fmla="*/ 12 w 53"/>
              <a:gd name="T11" fmla="*/ 32 h 116"/>
              <a:gd name="T12" fmla="*/ 18 w 53"/>
              <a:gd name="T13" fmla="*/ 9 h 116"/>
              <a:gd name="T14" fmla="*/ 36 w 53"/>
              <a:gd name="T15" fmla="*/ 0 h 116"/>
              <a:gd name="T16" fmla="*/ 45 w 53"/>
              <a:gd name="T17" fmla="*/ 2 h 116"/>
              <a:gd name="T18" fmla="*/ 53 w 53"/>
              <a:gd name="T19" fmla="*/ 5 h 116"/>
              <a:gd name="T20" fmla="*/ 49 w 53"/>
              <a:gd name="T21" fmla="*/ 13 h 116"/>
              <a:gd name="T22" fmla="*/ 44 w 53"/>
              <a:gd name="T23" fmla="*/ 10 h 116"/>
              <a:gd name="T24" fmla="*/ 38 w 53"/>
              <a:gd name="T25" fmla="*/ 9 h 116"/>
              <a:gd name="T26" fmla="*/ 26 w 53"/>
              <a:gd name="T27" fmla="*/ 15 h 116"/>
              <a:gd name="T28" fmla="*/ 22 w 53"/>
              <a:gd name="T29" fmla="*/ 32 h 116"/>
              <a:gd name="T30" fmla="*/ 22 w 53"/>
              <a:gd name="T31" fmla="*/ 34 h 116"/>
              <a:gd name="T32" fmla="*/ 45 w 53"/>
              <a:gd name="T33" fmla="*/ 34 h 116"/>
              <a:gd name="T34" fmla="*/ 45 w 53"/>
              <a:gd name="T35" fmla="*/ 43 h 116"/>
              <a:gd name="T36" fmla="*/ 22 w 53"/>
              <a:gd name="T37" fmla="*/ 43 h 116"/>
              <a:gd name="T38" fmla="*/ 22 w 53"/>
              <a:gd name="T39" fmla="*/ 116 h 116"/>
              <a:gd name="T40" fmla="*/ 12 w 53"/>
              <a:gd name="T4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116">
                <a:moveTo>
                  <a:pt x="12" y="116"/>
                </a:moveTo>
                <a:cubicBezTo>
                  <a:pt x="12" y="43"/>
                  <a:pt x="12" y="43"/>
                  <a:pt x="12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4"/>
                  <a:pt x="0" y="34"/>
                  <a:pt x="0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2"/>
                  <a:pt x="14" y="14"/>
                  <a:pt x="18" y="9"/>
                </a:cubicBezTo>
                <a:cubicBezTo>
                  <a:pt x="22" y="3"/>
                  <a:pt x="28" y="0"/>
                  <a:pt x="36" y="0"/>
                </a:cubicBezTo>
                <a:cubicBezTo>
                  <a:pt x="39" y="0"/>
                  <a:pt x="42" y="1"/>
                  <a:pt x="45" y="2"/>
                </a:cubicBezTo>
                <a:cubicBezTo>
                  <a:pt x="48" y="3"/>
                  <a:pt x="51" y="4"/>
                  <a:pt x="53" y="5"/>
                </a:cubicBezTo>
                <a:cubicBezTo>
                  <a:pt x="49" y="13"/>
                  <a:pt x="49" y="13"/>
                  <a:pt x="49" y="13"/>
                </a:cubicBezTo>
                <a:cubicBezTo>
                  <a:pt x="48" y="12"/>
                  <a:pt x="46" y="11"/>
                  <a:pt x="44" y="10"/>
                </a:cubicBezTo>
                <a:cubicBezTo>
                  <a:pt x="42" y="10"/>
                  <a:pt x="40" y="9"/>
                  <a:pt x="38" y="9"/>
                </a:cubicBezTo>
                <a:cubicBezTo>
                  <a:pt x="33" y="9"/>
                  <a:pt x="29" y="11"/>
                  <a:pt x="26" y="15"/>
                </a:cubicBezTo>
                <a:cubicBezTo>
                  <a:pt x="24" y="19"/>
                  <a:pt x="22" y="25"/>
                  <a:pt x="22" y="32"/>
                </a:cubicBezTo>
                <a:cubicBezTo>
                  <a:pt x="22" y="34"/>
                  <a:pt x="22" y="34"/>
                  <a:pt x="22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43"/>
                  <a:pt x="45" y="43"/>
                  <a:pt x="45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2" y="116"/>
                  <a:pt x="12" y="116"/>
                  <a:pt x="12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9" name="Freeform 446"/>
          <p:cNvSpPr>
            <a:spLocks noEditPoints="1"/>
          </p:cNvSpPr>
          <p:nvPr/>
        </p:nvSpPr>
        <p:spPr bwMode="auto">
          <a:xfrm>
            <a:off x="7703621" y="3025783"/>
            <a:ext cx="37321" cy="38525"/>
          </a:xfrm>
          <a:custGeom>
            <a:avLst/>
            <a:gdLst>
              <a:gd name="T0" fmla="*/ 40 w 80"/>
              <a:gd name="T1" fmla="*/ 84 h 84"/>
              <a:gd name="T2" fmla="*/ 24 w 80"/>
              <a:gd name="T3" fmla="*/ 81 h 84"/>
              <a:gd name="T4" fmla="*/ 11 w 80"/>
              <a:gd name="T5" fmla="*/ 72 h 84"/>
              <a:gd name="T6" fmla="*/ 3 w 80"/>
              <a:gd name="T7" fmla="*/ 58 h 84"/>
              <a:gd name="T8" fmla="*/ 0 w 80"/>
              <a:gd name="T9" fmla="*/ 42 h 84"/>
              <a:gd name="T10" fmla="*/ 3 w 80"/>
              <a:gd name="T11" fmla="*/ 26 h 84"/>
              <a:gd name="T12" fmla="*/ 11 w 80"/>
              <a:gd name="T13" fmla="*/ 12 h 84"/>
              <a:gd name="T14" fmla="*/ 24 w 80"/>
              <a:gd name="T15" fmla="*/ 3 h 84"/>
              <a:gd name="T16" fmla="*/ 40 w 80"/>
              <a:gd name="T17" fmla="*/ 0 h 84"/>
              <a:gd name="T18" fmla="*/ 56 w 80"/>
              <a:gd name="T19" fmla="*/ 3 h 84"/>
              <a:gd name="T20" fmla="*/ 69 w 80"/>
              <a:gd name="T21" fmla="*/ 12 h 84"/>
              <a:gd name="T22" fmla="*/ 77 w 80"/>
              <a:gd name="T23" fmla="*/ 26 h 84"/>
              <a:gd name="T24" fmla="*/ 80 w 80"/>
              <a:gd name="T25" fmla="*/ 42 h 84"/>
              <a:gd name="T26" fmla="*/ 80 w 80"/>
              <a:gd name="T27" fmla="*/ 44 h 84"/>
              <a:gd name="T28" fmla="*/ 80 w 80"/>
              <a:gd name="T29" fmla="*/ 46 h 84"/>
              <a:gd name="T30" fmla="*/ 11 w 80"/>
              <a:gd name="T31" fmla="*/ 46 h 84"/>
              <a:gd name="T32" fmla="*/ 14 w 80"/>
              <a:gd name="T33" fmla="*/ 58 h 84"/>
              <a:gd name="T34" fmla="*/ 20 w 80"/>
              <a:gd name="T35" fmla="*/ 68 h 84"/>
              <a:gd name="T36" fmla="*/ 30 w 80"/>
              <a:gd name="T37" fmla="*/ 74 h 84"/>
              <a:gd name="T38" fmla="*/ 41 w 80"/>
              <a:gd name="T39" fmla="*/ 76 h 84"/>
              <a:gd name="T40" fmla="*/ 49 w 80"/>
              <a:gd name="T41" fmla="*/ 75 h 84"/>
              <a:gd name="T42" fmla="*/ 56 w 80"/>
              <a:gd name="T43" fmla="*/ 72 h 84"/>
              <a:gd name="T44" fmla="*/ 62 w 80"/>
              <a:gd name="T45" fmla="*/ 67 h 84"/>
              <a:gd name="T46" fmla="*/ 66 w 80"/>
              <a:gd name="T47" fmla="*/ 61 h 84"/>
              <a:gd name="T48" fmla="*/ 75 w 80"/>
              <a:gd name="T49" fmla="*/ 64 h 84"/>
              <a:gd name="T50" fmla="*/ 70 w 80"/>
              <a:gd name="T51" fmla="*/ 72 h 84"/>
              <a:gd name="T52" fmla="*/ 62 w 80"/>
              <a:gd name="T53" fmla="*/ 79 h 84"/>
              <a:gd name="T54" fmla="*/ 52 w 80"/>
              <a:gd name="T55" fmla="*/ 83 h 84"/>
              <a:gd name="T56" fmla="*/ 40 w 80"/>
              <a:gd name="T57" fmla="*/ 84 h 84"/>
              <a:gd name="T58" fmla="*/ 70 w 80"/>
              <a:gd name="T59" fmla="*/ 38 h 84"/>
              <a:gd name="T60" fmla="*/ 67 w 80"/>
              <a:gd name="T61" fmla="*/ 26 h 84"/>
              <a:gd name="T62" fmla="*/ 61 w 80"/>
              <a:gd name="T63" fmla="*/ 17 h 84"/>
              <a:gd name="T64" fmla="*/ 51 w 80"/>
              <a:gd name="T65" fmla="*/ 10 h 84"/>
              <a:gd name="T66" fmla="*/ 40 w 80"/>
              <a:gd name="T67" fmla="*/ 8 h 84"/>
              <a:gd name="T68" fmla="*/ 29 w 80"/>
              <a:gd name="T69" fmla="*/ 10 h 84"/>
              <a:gd name="T70" fmla="*/ 20 w 80"/>
              <a:gd name="T71" fmla="*/ 17 h 84"/>
              <a:gd name="T72" fmla="*/ 13 w 80"/>
              <a:gd name="T73" fmla="*/ 26 h 84"/>
              <a:gd name="T74" fmla="*/ 10 w 80"/>
              <a:gd name="T75" fmla="*/ 38 h 84"/>
              <a:gd name="T76" fmla="*/ 70 w 80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4">
                <a:moveTo>
                  <a:pt x="40" y="84"/>
                </a:moveTo>
                <a:cubicBezTo>
                  <a:pt x="34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7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7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6"/>
                  <a:pt x="66" y="9"/>
                  <a:pt x="69" y="12"/>
                </a:cubicBezTo>
                <a:cubicBezTo>
                  <a:pt x="73" y="16"/>
                  <a:pt x="75" y="21"/>
                  <a:pt x="77" y="26"/>
                </a:cubicBezTo>
                <a:cubicBezTo>
                  <a:pt x="79" y="31"/>
                  <a:pt x="80" y="36"/>
                  <a:pt x="80" y="42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6"/>
                  <a:pt x="8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5" y="62"/>
                  <a:pt x="18" y="65"/>
                  <a:pt x="20" y="68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3" y="76"/>
                  <a:pt x="46" y="76"/>
                  <a:pt x="49" y="75"/>
                </a:cubicBezTo>
                <a:cubicBezTo>
                  <a:pt x="51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3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7" y="75"/>
                  <a:pt x="65" y="77"/>
                  <a:pt x="62" y="79"/>
                </a:cubicBezTo>
                <a:cubicBezTo>
                  <a:pt x="59" y="80"/>
                  <a:pt x="55" y="82"/>
                  <a:pt x="52" y="83"/>
                </a:cubicBezTo>
                <a:cubicBezTo>
                  <a:pt x="48" y="84"/>
                  <a:pt x="44" y="84"/>
                  <a:pt x="40" y="84"/>
                </a:cubicBezTo>
                <a:close/>
                <a:moveTo>
                  <a:pt x="70" y="38"/>
                </a:moveTo>
                <a:cubicBezTo>
                  <a:pt x="70" y="33"/>
                  <a:pt x="69" y="29"/>
                  <a:pt x="67" y="26"/>
                </a:cubicBezTo>
                <a:cubicBezTo>
                  <a:pt x="65" y="22"/>
                  <a:pt x="63" y="19"/>
                  <a:pt x="61" y="17"/>
                </a:cubicBezTo>
                <a:cubicBezTo>
                  <a:pt x="58" y="14"/>
                  <a:pt x="55" y="12"/>
                  <a:pt x="51" y="10"/>
                </a:cubicBezTo>
                <a:cubicBezTo>
                  <a:pt x="48" y="9"/>
                  <a:pt x="44" y="8"/>
                  <a:pt x="40" y="8"/>
                </a:cubicBezTo>
                <a:cubicBezTo>
                  <a:pt x="36" y="8"/>
                  <a:pt x="33" y="9"/>
                  <a:pt x="29" y="10"/>
                </a:cubicBezTo>
                <a:cubicBezTo>
                  <a:pt x="26" y="12"/>
                  <a:pt x="22" y="14"/>
                  <a:pt x="20" y="17"/>
                </a:cubicBezTo>
                <a:cubicBezTo>
                  <a:pt x="17" y="19"/>
                  <a:pt x="15" y="22"/>
                  <a:pt x="13" y="26"/>
                </a:cubicBezTo>
                <a:cubicBezTo>
                  <a:pt x="12" y="30"/>
                  <a:pt x="11" y="33"/>
                  <a:pt x="10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0" name="Freeform 447"/>
          <p:cNvSpPr/>
          <p:nvPr/>
        </p:nvSpPr>
        <p:spPr bwMode="auto">
          <a:xfrm>
            <a:off x="7749370" y="3025783"/>
            <a:ext cx="32506" cy="38525"/>
          </a:xfrm>
          <a:custGeom>
            <a:avLst/>
            <a:gdLst>
              <a:gd name="T0" fmla="*/ 68 w 68"/>
              <a:gd name="T1" fmla="*/ 83 h 83"/>
              <a:gd name="T2" fmla="*/ 57 w 68"/>
              <a:gd name="T3" fmla="*/ 83 h 83"/>
              <a:gd name="T4" fmla="*/ 57 w 68"/>
              <a:gd name="T5" fmla="*/ 37 h 83"/>
              <a:gd name="T6" fmla="*/ 53 w 68"/>
              <a:gd name="T7" fmla="*/ 16 h 83"/>
              <a:gd name="T8" fmla="*/ 40 w 68"/>
              <a:gd name="T9" fmla="*/ 10 h 83"/>
              <a:gd name="T10" fmla="*/ 31 w 68"/>
              <a:gd name="T11" fmla="*/ 11 h 83"/>
              <a:gd name="T12" fmla="*/ 22 w 68"/>
              <a:gd name="T13" fmla="*/ 16 h 83"/>
              <a:gd name="T14" fmla="*/ 15 w 68"/>
              <a:gd name="T15" fmla="*/ 24 h 83"/>
              <a:gd name="T16" fmla="*/ 10 w 68"/>
              <a:gd name="T17" fmla="*/ 33 h 83"/>
              <a:gd name="T18" fmla="*/ 10 w 68"/>
              <a:gd name="T19" fmla="*/ 83 h 83"/>
              <a:gd name="T20" fmla="*/ 0 w 68"/>
              <a:gd name="T21" fmla="*/ 83 h 83"/>
              <a:gd name="T22" fmla="*/ 0 w 68"/>
              <a:gd name="T23" fmla="*/ 1 h 83"/>
              <a:gd name="T24" fmla="*/ 9 w 68"/>
              <a:gd name="T25" fmla="*/ 1 h 83"/>
              <a:gd name="T26" fmla="*/ 9 w 68"/>
              <a:gd name="T27" fmla="*/ 20 h 83"/>
              <a:gd name="T28" fmla="*/ 24 w 68"/>
              <a:gd name="T29" fmla="*/ 5 h 83"/>
              <a:gd name="T30" fmla="*/ 44 w 68"/>
              <a:gd name="T31" fmla="*/ 0 h 83"/>
              <a:gd name="T32" fmla="*/ 55 w 68"/>
              <a:gd name="T33" fmla="*/ 3 h 83"/>
              <a:gd name="T34" fmla="*/ 63 w 68"/>
              <a:gd name="T35" fmla="*/ 10 h 83"/>
              <a:gd name="T36" fmla="*/ 67 w 68"/>
              <a:gd name="T37" fmla="*/ 21 h 83"/>
              <a:gd name="T38" fmla="*/ 68 w 68"/>
              <a:gd name="T39" fmla="*/ 35 h 83"/>
              <a:gd name="T40" fmla="*/ 68 w 68"/>
              <a:gd name="T4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3">
                <a:moveTo>
                  <a:pt x="68" y="83"/>
                </a:moveTo>
                <a:cubicBezTo>
                  <a:pt x="57" y="83"/>
                  <a:pt x="57" y="83"/>
                  <a:pt x="57" y="83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28"/>
                  <a:pt x="56" y="21"/>
                  <a:pt x="53" y="16"/>
                </a:cubicBezTo>
                <a:cubicBezTo>
                  <a:pt x="50" y="12"/>
                  <a:pt x="46" y="10"/>
                  <a:pt x="40" y="10"/>
                </a:cubicBezTo>
                <a:cubicBezTo>
                  <a:pt x="37" y="10"/>
                  <a:pt x="34" y="10"/>
                  <a:pt x="31" y="11"/>
                </a:cubicBezTo>
                <a:cubicBezTo>
                  <a:pt x="27" y="13"/>
                  <a:pt x="25" y="14"/>
                  <a:pt x="22" y="16"/>
                </a:cubicBezTo>
                <a:cubicBezTo>
                  <a:pt x="19" y="18"/>
                  <a:pt x="17" y="21"/>
                  <a:pt x="15" y="24"/>
                </a:cubicBezTo>
                <a:cubicBezTo>
                  <a:pt x="13" y="27"/>
                  <a:pt x="11" y="30"/>
                  <a:pt x="10" y="33"/>
                </a:cubicBezTo>
                <a:cubicBezTo>
                  <a:pt x="10" y="83"/>
                  <a:pt x="10" y="83"/>
                  <a:pt x="1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"/>
                  <a:pt x="0" y="1"/>
                  <a:pt x="0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0"/>
                  <a:pt x="9" y="20"/>
                  <a:pt x="9" y="20"/>
                </a:cubicBezTo>
                <a:cubicBezTo>
                  <a:pt x="13" y="14"/>
                  <a:pt x="17" y="9"/>
                  <a:pt x="24" y="5"/>
                </a:cubicBezTo>
                <a:cubicBezTo>
                  <a:pt x="30" y="2"/>
                  <a:pt x="37" y="0"/>
                  <a:pt x="44" y="0"/>
                </a:cubicBezTo>
                <a:cubicBezTo>
                  <a:pt x="48" y="0"/>
                  <a:pt x="52" y="1"/>
                  <a:pt x="55" y="3"/>
                </a:cubicBezTo>
                <a:cubicBezTo>
                  <a:pt x="58" y="4"/>
                  <a:pt x="61" y="7"/>
                  <a:pt x="63" y="10"/>
                </a:cubicBezTo>
                <a:cubicBezTo>
                  <a:pt x="65" y="13"/>
                  <a:pt x="66" y="16"/>
                  <a:pt x="67" y="21"/>
                </a:cubicBezTo>
                <a:cubicBezTo>
                  <a:pt x="68" y="25"/>
                  <a:pt x="68" y="30"/>
                  <a:pt x="68" y="35"/>
                </a:cubicBezTo>
                <a:cubicBezTo>
                  <a:pt x="68" y="83"/>
                  <a:pt x="68" y="83"/>
                  <a:pt x="68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1" name="Freeform 448"/>
          <p:cNvSpPr>
            <a:spLocks noEditPoints="1"/>
          </p:cNvSpPr>
          <p:nvPr/>
        </p:nvSpPr>
        <p:spPr bwMode="auto">
          <a:xfrm>
            <a:off x="7789099" y="3010132"/>
            <a:ext cx="38525" cy="54176"/>
          </a:xfrm>
          <a:custGeom>
            <a:avLst/>
            <a:gdLst>
              <a:gd name="T0" fmla="*/ 39 w 82"/>
              <a:gd name="T1" fmla="*/ 115 h 115"/>
              <a:gd name="T2" fmla="*/ 23 w 82"/>
              <a:gd name="T3" fmla="*/ 112 h 115"/>
              <a:gd name="T4" fmla="*/ 11 w 82"/>
              <a:gd name="T5" fmla="*/ 102 h 115"/>
              <a:gd name="T6" fmla="*/ 3 w 82"/>
              <a:gd name="T7" fmla="*/ 89 h 115"/>
              <a:gd name="T8" fmla="*/ 0 w 82"/>
              <a:gd name="T9" fmla="*/ 73 h 115"/>
              <a:gd name="T10" fmla="*/ 3 w 82"/>
              <a:gd name="T11" fmla="*/ 57 h 115"/>
              <a:gd name="T12" fmla="*/ 11 w 82"/>
              <a:gd name="T13" fmla="*/ 43 h 115"/>
              <a:gd name="T14" fmla="*/ 22 w 82"/>
              <a:gd name="T15" fmla="*/ 34 h 115"/>
              <a:gd name="T16" fmla="*/ 37 w 82"/>
              <a:gd name="T17" fmla="*/ 31 h 115"/>
              <a:gd name="T18" fmla="*/ 55 w 82"/>
              <a:gd name="T19" fmla="*/ 36 h 115"/>
              <a:gd name="T20" fmla="*/ 68 w 82"/>
              <a:gd name="T21" fmla="*/ 49 h 115"/>
              <a:gd name="T22" fmla="*/ 68 w 82"/>
              <a:gd name="T23" fmla="*/ 0 h 115"/>
              <a:gd name="T24" fmla="*/ 79 w 82"/>
              <a:gd name="T25" fmla="*/ 0 h 115"/>
              <a:gd name="T26" fmla="*/ 79 w 82"/>
              <a:gd name="T27" fmla="*/ 100 h 115"/>
              <a:gd name="T28" fmla="*/ 82 w 82"/>
              <a:gd name="T29" fmla="*/ 104 h 115"/>
              <a:gd name="T30" fmla="*/ 82 w 82"/>
              <a:gd name="T31" fmla="*/ 114 h 115"/>
              <a:gd name="T32" fmla="*/ 79 w 82"/>
              <a:gd name="T33" fmla="*/ 114 h 115"/>
              <a:gd name="T34" fmla="*/ 72 w 82"/>
              <a:gd name="T35" fmla="*/ 112 h 115"/>
              <a:gd name="T36" fmla="*/ 69 w 82"/>
              <a:gd name="T37" fmla="*/ 106 h 115"/>
              <a:gd name="T38" fmla="*/ 69 w 82"/>
              <a:gd name="T39" fmla="*/ 98 h 115"/>
              <a:gd name="T40" fmla="*/ 56 w 82"/>
              <a:gd name="T41" fmla="*/ 111 h 115"/>
              <a:gd name="T42" fmla="*/ 39 w 82"/>
              <a:gd name="T43" fmla="*/ 115 h 115"/>
              <a:gd name="T44" fmla="*/ 41 w 82"/>
              <a:gd name="T45" fmla="*/ 106 h 115"/>
              <a:gd name="T46" fmla="*/ 50 w 82"/>
              <a:gd name="T47" fmla="*/ 104 h 115"/>
              <a:gd name="T48" fmla="*/ 58 w 82"/>
              <a:gd name="T49" fmla="*/ 100 h 115"/>
              <a:gd name="T50" fmla="*/ 65 w 82"/>
              <a:gd name="T51" fmla="*/ 94 h 115"/>
              <a:gd name="T52" fmla="*/ 68 w 82"/>
              <a:gd name="T53" fmla="*/ 86 h 115"/>
              <a:gd name="T54" fmla="*/ 68 w 82"/>
              <a:gd name="T55" fmla="*/ 61 h 115"/>
              <a:gd name="T56" fmla="*/ 63 w 82"/>
              <a:gd name="T57" fmla="*/ 53 h 115"/>
              <a:gd name="T58" fmla="*/ 57 w 82"/>
              <a:gd name="T59" fmla="*/ 46 h 115"/>
              <a:gd name="T60" fmla="*/ 48 w 82"/>
              <a:gd name="T61" fmla="*/ 42 h 115"/>
              <a:gd name="T62" fmla="*/ 40 w 82"/>
              <a:gd name="T63" fmla="*/ 40 h 115"/>
              <a:gd name="T64" fmla="*/ 28 w 82"/>
              <a:gd name="T65" fmla="*/ 43 h 115"/>
              <a:gd name="T66" fmla="*/ 19 w 82"/>
              <a:gd name="T67" fmla="*/ 51 h 115"/>
              <a:gd name="T68" fmla="*/ 13 w 82"/>
              <a:gd name="T69" fmla="*/ 61 h 115"/>
              <a:gd name="T70" fmla="*/ 11 w 82"/>
              <a:gd name="T71" fmla="*/ 73 h 115"/>
              <a:gd name="T72" fmla="*/ 13 w 82"/>
              <a:gd name="T73" fmla="*/ 86 h 115"/>
              <a:gd name="T74" fmla="*/ 20 w 82"/>
              <a:gd name="T75" fmla="*/ 96 h 115"/>
              <a:gd name="T76" fmla="*/ 29 w 82"/>
              <a:gd name="T77" fmla="*/ 103 h 115"/>
              <a:gd name="T78" fmla="*/ 41 w 82"/>
              <a:gd name="T79" fmla="*/ 10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115">
                <a:moveTo>
                  <a:pt x="39" y="115"/>
                </a:moveTo>
                <a:cubicBezTo>
                  <a:pt x="33" y="115"/>
                  <a:pt x="28" y="114"/>
                  <a:pt x="23" y="112"/>
                </a:cubicBezTo>
                <a:cubicBezTo>
                  <a:pt x="19" y="109"/>
                  <a:pt x="14" y="106"/>
                  <a:pt x="11" y="102"/>
                </a:cubicBezTo>
                <a:cubicBezTo>
                  <a:pt x="8" y="99"/>
                  <a:pt x="5" y="94"/>
                  <a:pt x="3" y="89"/>
                </a:cubicBezTo>
                <a:cubicBezTo>
                  <a:pt x="1" y="84"/>
                  <a:pt x="0" y="79"/>
                  <a:pt x="0" y="73"/>
                </a:cubicBezTo>
                <a:cubicBezTo>
                  <a:pt x="0" y="68"/>
                  <a:pt x="1" y="62"/>
                  <a:pt x="3" y="57"/>
                </a:cubicBezTo>
                <a:cubicBezTo>
                  <a:pt x="5" y="52"/>
                  <a:pt x="7" y="47"/>
                  <a:pt x="11" y="43"/>
                </a:cubicBezTo>
                <a:cubicBezTo>
                  <a:pt x="14" y="40"/>
                  <a:pt x="18" y="37"/>
                  <a:pt x="22" y="34"/>
                </a:cubicBezTo>
                <a:cubicBezTo>
                  <a:pt x="27" y="32"/>
                  <a:pt x="32" y="31"/>
                  <a:pt x="37" y="31"/>
                </a:cubicBezTo>
                <a:cubicBezTo>
                  <a:pt x="44" y="31"/>
                  <a:pt x="50" y="33"/>
                  <a:pt x="55" y="36"/>
                </a:cubicBezTo>
                <a:cubicBezTo>
                  <a:pt x="61" y="40"/>
                  <a:pt x="65" y="44"/>
                  <a:pt x="68" y="49"/>
                </a:cubicBezTo>
                <a:cubicBezTo>
                  <a:pt x="68" y="0"/>
                  <a:pt x="68" y="0"/>
                  <a:pt x="6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103"/>
                  <a:pt x="80" y="104"/>
                  <a:pt x="82" y="10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1" y="114"/>
                  <a:pt x="79" y="114"/>
                  <a:pt x="79" y="114"/>
                </a:cubicBezTo>
                <a:cubicBezTo>
                  <a:pt x="76" y="114"/>
                  <a:pt x="74" y="113"/>
                  <a:pt x="72" y="112"/>
                </a:cubicBezTo>
                <a:cubicBezTo>
                  <a:pt x="70" y="110"/>
                  <a:pt x="69" y="108"/>
                  <a:pt x="69" y="106"/>
                </a:cubicBezTo>
                <a:cubicBezTo>
                  <a:pt x="69" y="98"/>
                  <a:pt x="69" y="98"/>
                  <a:pt x="69" y="98"/>
                </a:cubicBezTo>
                <a:cubicBezTo>
                  <a:pt x="66" y="103"/>
                  <a:pt x="62" y="107"/>
                  <a:pt x="56" y="111"/>
                </a:cubicBezTo>
                <a:cubicBezTo>
                  <a:pt x="51" y="114"/>
                  <a:pt x="45" y="115"/>
                  <a:pt x="39" y="115"/>
                </a:cubicBezTo>
                <a:close/>
                <a:moveTo>
                  <a:pt x="41" y="106"/>
                </a:moveTo>
                <a:cubicBezTo>
                  <a:pt x="44" y="106"/>
                  <a:pt x="47" y="105"/>
                  <a:pt x="50" y="104"/>
                </a:cubicBezTo>
                <a:cubicBezTo>
                  <a:pt x="53" y="103"/>
                  <a:pt x="55" y="102"/>
                  <a:pt x="58" y="100"/>
                </a:cubicBezTo>
                <a:cubicBezTo>
                  <a:pt x="61" y="98"/>
                  <a:pt x="63" y="96"/>
                  <a:pt x="65" y="94"/>
                </a:cubicBezTo>
                <a:cubicBezTo>
                  <a:pt x="66" y="91"/>
                  <a:pt x="68" y="89"/>
                  <a:pt x="68" y="86"/>
                </a:cubicBezTo>
                <a:cubicBezTo>
                  <a:pt x="68" y="61"/>
                  <a:pt x="68" y="61"/>
                  <a:pt x="68" y="61"/>
                </a:cubicBezTo>
                <a:cubicBezTo>
                  <a:pt x="67" y="58"/>
                  <a:pt x="65" y="55"/>
                  <a:pt x="63" y="53"/>
                </a:cubicBezTo>
                <a:cubicBezTo>
                  <a:pt x="61" y="50"/>
                  <a:pt x="59" y="48"/>
                  <a:pt x="57" y="46"/>
                </a:cubicBezTo>
                <a:cubicBezTo>
                  <a:pt x="54" y="44"/>
                  <a:pt x="51" y="43"/>
                  <a:pt x="48" y="42"/>
                </a:cubicBezTo>
                <a:cubicBezTo>
                  <a:pt x="46" y="41"/>
                  <a:pt x="43" y="40"/>
                  <a:pt x="40" y="40"/>
                </a:cubicBezTo>
                <a:cubicBezTo>
                  <a:pt x="36" y="40"/>
                  <a:pt x="32" y="41"/>
                  <a:pt x="28" y="43"/>
                </a:cubicBezTo>
                <a:cubicBezTo>
                  <a:pt x="24" y="45"/>
                  <a:pt x="21" y="48"/>
                  <a:pt x="19" y="51"/>
                </a:cubicBezTo>
                <a:cubicBezTo>
                  <a:pt x="16" y="54"/>
                  <a:pt x="14" y="57"/>
                  <a:pt x="13" y="61"/>
                </a:cubicBezTo>
                <a:cubicBezTo>
                  <a:pt x="12" y="65"/>
                  <a:pt x="11" y="69"/>
                  <a:pt x="11" y="73"/>
                </a:cubicBezTo>
                <a:cubicBezTo>
                  <a:pt x="11" y="78"/>
                  <a:pt x="12" y="82"/>
                  <a:pt x="13" y="86"/>
                </a:cubicBezTo>
                <a:cubicBezTo>
                  <a:pt x="15" y="90"/>
                  <a:pt x="17" y="93"/>
                  <a:pt x="20" y="96"/>
                </a:cubicBezTo>
                <a:cubicBezTo>
                  <a:pt x="22" y="99"/>
                  <a:pt x="26" y="101"/>
                  <a:pt x="29" y="103"/>
                </a:cubicBezTo>
                <a:cubicBezTo>
                  <a:pt x="33" y="105"/>
                  <a:pt x="37" y="106"/>
                  <a:pt x="41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" name="Freeform 449"/>
          <p:cNvSpPr>
            <a:spLocks noEditPoints="1"/>
          </p:cNvSpPr>
          <p:nvPr/>
        </p:nvSpPr>
        <p:spPr bwMode="auto">
          <a:xfrm>
            <a:off x="7606105" y="3111260"/>
            <a:ext cx="33709" cy="38525"/>
          </a:xfrm>
          <a:custGeom>
            <a:avLst/>
            <a:gdLst>
              <a:gd name="T0" fmla="*/ 26 w 72"/>
              <a:gd name="T1" fmla="*/ 84 h 84"/>
              <a:gd name="T2" fmla="*/ 16 w 72"/>
              <a:gd name="T3" fmla="*/ 82 h 84"/>
              <a:gd name="T4" fmla="*/ 7 w 72"/>
              <a:gd name="T5" fmla="*/ 77 h 84"/>
              <a:gd name="T6" fmla="*/ 2 w 72"/>
              <a:gd name="T7" fmla="*/ 69 h 84"/>
              <a:gd name="T8" fmla="*/ 0 w 72"/>
              <a:gd name="T9" fmla="*/ 59 h 84"/>
              <a:gd name="T10" fmla="*/ 2 w 72"/>
              <a:gd name="T11" fmla="*/ 49 h 84"/>
              <a:gd name="T12" fmla="*/ 9 w 72"/>
              <a:gd name="T13" fmla="*/ 41 h 84"/>
              <a:gd name="T14" fmla="*/ 20 w 72"/>
              <a:gd name="T15" fmla="*/ 36 h 84"/>
              <a:gd name="T16" fmla="*/ 34 w 72"/>
              <a:gd name="T17" fmla="*/ 35 h 84"/>
              <a:gd name="T18" fmla="*/ 46 w 72"/>
              <a:gd name="T19" fmla="*/ 36 h 84"/>
              <a:gd name="T20" fmla="*/ 58 w 72"/>
              <a:gd name="T21" fmla="*/ 39 h 84"/>
              <a:gd name="T22" fmla="*/ 58 w 72"/>
              <a:gd name="T23" fmla="*/ 31 h 84"/>
              <a:gd name="T24" fmla="*/ 51 w 72"/>
              <a:gd name="T25" fmla="*/ 14 h 84"/>
              <a:gd name="T26" fmla="*/ 35 w 72"/>
              <a:gd name="T27" fmla="*/ 8 h 84"/>
              <a:gd name="T28" fmla="*/ 22 w 72"/>
              <a:gd name="T29" fmla="*/ 11 h 84"/>
              <a:gd name="T30" fmla="*/ 9 w 72"/>
              <a:gd name="T31" fmla="*/ 18 h 84"/>
              <a:gd name="T32" fmla="*/ 5 w 72"/>
              <a:gd name="T33" fmla="*/ 11 h 84"/>
              <a:gd name="T34" fmla="*/ 35 w 72"/>
              <a:gd name="T35" fmla="*/ 0 h 84"/>
              <a:gd name="T36" fmla="*/ 59 w 72"/>
              <a:gd name="T37" fmla="*/ 9 h 84"/>
              <a:gd name="T38" fmla="*/ 68 w 72"/>
              <a:gd name="T39" fmla="*/ 32 h 84"/>
              <a:gd name="T40" fmla="*/ 68 w 72"/>
              <a:gd name="T41" fmla="*/ 69 h 84"/>
              <a:gd name="T42" fmla="*/ 72 w 72"/>
              <a:gd name="T43" fmla="*/ 73 h 84"/>
              <a:gd name="T44" fmla="*/ 72 w 72"/>
              <a:gd name="T45" fmla="*/ 83 h 84"/>
              <a:gd name="T46" fmla="*/ 68 w 72"/>
              <a:gd name="T47" fmla="*/ 83 h 84"/>
              <a:gd name="T48" fmla="*/ 62 w 72"/>
              <a:gd name="T49" fmla="*/ 81 h 84"/>
              <a:gd name="T50" fmla="*/ 59 w 72"/>
              <a:gd name="T51" fmla="*/ 76 h 84"/>
              <a:gd name="T52" fmla="*/ 59 w 72"/>
              <a:gd name="T53" fmla="*/ 69 h 84"/>
              <a:gd name="T54" fmla="*/ 45 w 72"/>
              <a:gd name="T55" fmla="*/ 80 h 84"/>
              <a:gd name="T56" fmla="*/ 26 w 72"/>
              <a:gd name="T57" fmla="*/ 84 h 84"/>
              <a:gd name="T58" fmla="*/ 29 w 72"/>
              <a:gd name="T59" fmla="*/ 76 h 84"/>
              <a:gd name="T60" fmla="*/ 44 w 72"/>
              <a:gd name="T61" fmla="*/ 73 h 84"/>
              <a:gd name="T62" fmla="*/ 55 w 72"/>
              <a:gd name="T63" fmla="*/ 65 h 84"/>
              <a:gd name="T64" fmla="*/ 57 w 72"/>
              <a:gd name="T65" fmla="*/ 62 h 84"/>
              <a:gd name="T66" fmla="*/ 58 w 72"/>
              <a:gd name="T67" fmla="*/ 59 h 84"/>
              <a:gd name="T68" fmla="*/ 58 w 72"/>
              <a:gd name="T69" fmla="*/ 45 h 84"/>
              <a:gd name="T70" fmla="*/ 47 w 72"/>
              <a:gd name="T71" fmla="*/ 42 h 84"/>
              <a:gd name="T72" fmla="*/ 35 w 72"/>
              <a:gd name="T73" fmla="*/ 41 h 84"/>
              <a:gd name="T74" fmla="*/ 17 w 72"/>
              <a:gd name="T75" fmla="*/ 46 h 84"/>
              <a:gd name="T76" fmla="*/ 10 w 72"/>
              <a:gd name="T77" fmla="*/ 58 h 84"/>
              <a:gd name="T78" fmla="*/ 11 w 72"/>
              <a:gd name="T79" fmla="*/ 65 h 84"/>
              <a:gd name="T80" fmla="*/ 15 w 72"/>
              <a:gd name="T81" fmla="*/ 71 h 84"/>
              <a:gd name="T82" fmla="*/ 21 w 72"/>
              <a:gd name="T83" fmla="*/ 75 h 84"/>
              <a:gd name="T84" fmla="*/ 29 w 72"/>
              <a:gd name="T85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26" y="84"/>
                </a:moveTo>
                <a:cubicBezTo>
                  <a:pt x="23" y="84"/>
                  <a:pt x="19" y="84"/>
                  <a:pt x="16" y="82"/>
                </a:cubicBezTo>
                <a:cubicBezTo>
                  <a:pt x="13" y="81"/>
                  <a:pt x="10" y="79"/>
                  <a:pt x="7" y="77"/>
                </a:cubicBezTo>
                <a:cubicBezTo>
                  <a:pt x="5" y="75"/>
                  <a:pt x="3" y="72"/>
                  <a:pt x="2" y="69"/>
                </a:cubicBezTo>
                <a:cubicBezTo>
                  <a:pt x="0" y="66"/>
                  <a:pt x="0" y="63"/>
                  <a:pt x="0" y="59"/>
                </a:cubicBezTo>
                <a:cubicBezTo>
                  <a:pt x="0" y="55"/>
                  <a:pt x="0" y="52"/>
                  <a:pt x="2" y="49"/>
                </a:cubicBezTo>
                <a:cubicBezTo>
                  <a:pt x="4" y="46"/>
                  <a:pt x="6" y="44"/>
                  <a:pt x="9" y="41"/>
                </a:cubicBezTo>
                <a:cubicBezTo>
                  <a:pt x="12" y="39"/>
                  <a:pt x="16" y="38"/>
                  <a:pt x="20" y="36"/>
                </a:cubicBezTo>
                <a:cubicBezTo>
                  <a:pt x="24" y="35"/>
                  <a:pt x="28" y="35"/>
                  <a:pt x="34" y="35"/>
                </a:cubicBezTo>
                <a:cubicBezTo>
                  <a:pt x="38" y="35"/>
                  <a:pt x="42" y="35"/>
                  <a:pt x="46" y="36"/>
                </a:cubicBezTo>
                <a:cubicBezTo>
                  <a:pt x="50" y="36"/>
                  <a:pt x="54" y="37"/>
                  <a:pt x="58" y="39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24"/>
                  <a:pt x="55" y="19"/>
                  <a:pt x="51" y="14"/>
                </a:cubicBezTo>
                <a:cubicBezTo>
                  <a:pt x="47" y="10"/>
                  <a:pt x="42" y="8"/>
                  <a:pt x="35" y="8"/>
                </a:cubicBezTo>
                <a:cubicBezTo>
                  <a:pt x="30" y="8"/>
                  <a:pt x="26" y="9"/>
                  <a:pt x="22" y="11"/>
                </a:cubicBezTo>
                <a:cubicBezTo>
                  <a:pt x="17" y="12"/>
                  <a:pt x="13" y="15"/>
                  <a:pt x="9" y="18"/>
                </a:cubicBezTo>
                <a:cubicBezTo>
                  <a:pt x="5" y="11"/>
                  <a:pt x="5" y="11"/>
                  <a:pt x="5" y="11"/>
                </a:cubicBezTo>
                <a:cubicBezTo>
                  <a:pt x="15" y="4"/>
                  <a:pt x="25" y="0"/>
                  <a:pt x="35" y="0"/>
                </a:cubicBezTo>
                <a:cubicBezTo>
                  <a:pt x="46" y="0"/>
                  <a:pt x="54" y="3"/>
                  <a:pt x="59" y="9"/>
                </a:cubicBezTo>
                <a:cubicBezTo>
                  <a:pt x="65" y="14"/>
                  <a:pt x="68" y="22"/>
                  <a:pt x="68" y="32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2"/>
                  <a:pt x="69" y="73"/>
                  <a:pt x="72" y="73"/>
                </a:cubicBezTo>
                <a:cubicBezTo>
                  <a:pt x="72" y="83"/>
                  <a:pt x="72" y="83"/>
                  <a:pt x="72" y="83"/>
                </a:cubicBezTo>
                <a:cubicBezTo>
                  <a:pt x="70" y="83"/>
                  <a:pt x="69" y="83"/>
                  <a:pt x="68" y="83"/>
                </a:cubicBezTo>
                <a:cubicBezTo>
                  <a:pt x="65" y="83"/>
                  <a:pt x="63" y="82"/>
                  <a:pt x="62" y="81"/>
                </a:cubicBezTo>
                <a:cubicBezTo>
                  <a:pt x="60" y="80"/>
                  <a:pt x="59" y="78"/>
                  <a:pt x="59" y="76"/>
                </a:cubicBezTo>
                <a:cubicBezTo>
                  <a:pt x="59" y="69"/>
                  <a:pt x="59" y="69"/>
                  <a:pt x="59" y="69"/>
                </a:cubicBezTo>
                <a:cubicBezTo>
                  <a:pt x="55" y="74"/>
                  <a:pt x="50" y="78"/>
                  <a:pt x="45" y="80"/>
                </a:cubicBezTo>
                <a:cubicBezTo>
                  <a:pt x="39" y="83"/>
                  <a:pt x="33" y="84"/>
                  <a:pt x="26" y="84"/>
                </a:cubicBezTo>
                <a:close/>
                <a:moveTo>
                  <a:pt x="29" y="76"/>
                </a:moveTo>
                <a:cubicBezTo>
                  <a:pt x="34" y="76"/>
                  <a:pt x="40" y="75"/>
                  <a:pt x="44" y="73"/>
                </a:cubicBezTo>
                <a:cubicBezTo>
                  <a:pt x="49" y="71"/>
                  <a:pt x="52" y="68"/>
                  <a:pt x="55" y="65"/>
                </a:cubicBezTo>
                <a:cubicBezTo>
                  <a:pt x="56" y="64"/>
                  <a:pt x="56" y="63"/>
                  <a:pt x="57" y="62"/>
                </a:cubicBezTo>
                <a:cubicBezTo>
                  <a:pt x="57" y="61"/>
                  <a:pt x="58" y="60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4" y="44"/>
                  <a:pt x="50" y="43"/>
                  <a:pt x="47" y="42"/>
                </a:cubicBezTo>
                <a:cubicBezTo>
                  <a:pt x="43" y="42"/>
                  <a:pt x="39" y="41"/>
                  <a:pt x="35" y="41"/>
                </a:cubicBezTo>
                <a:cubicBezTo>
                  <a:pt x="27" y="41"/>
                  <a:pt x="21" y="43"/>
                  <a:pt x="17" y="46"/>
                </a:cubicBezTo>
                <a:cubicBezTo>
                  <a:pt x="12" y="49"/>
                  <a:pt x="10" y="53"/>
                  <a:pt x="10" y="58"/>
                </a:cubicBezTo>
                <a:cubicBezTo>
                  <a:pt x="10" y="61"/>
                  <a:pt x="10" y="63"/>
                  <a:pt x="11" y="65"/>
                </a:cubicBezTo>
                <a:cubicBezTo>
                  <a:pt x="12" y="67"/>
                  <a:pt x="13" y="69"/>
                  <a:pt x="15" y="71"/>
                </a:cubicBezTo>
                <a:cubicBezTo>
                  <a:pt x="17" y="73"/>
                  <a:pt x="19" y="74"/>
                  <a:pt x="21" y="75"/>
                </a:cubicBezTo>
                <a:cubicBezTo>
                  <a:pt x="24" y="76"/>
                  <a:pt x="26" y="76"/>
                  <a:pt x="2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3" name="Freeform 450"/>
          <p:cNvSpPr/>
          <p:nvPr/>
        </p:nvSpPr>
        <p:spPr bwMode="auto">
          <a:xfrm>
            <a:off x="7648241" y="3111260"/>
            <a:ext cx="33709" cy="38525"/>
          </a:xfrm>
          <a:custGeom>
            <a:avLst/>
            <a:gdLst>
              <a:gd name="T0" fmla="*/ 26 w 73"/>
              <a:gd name="T1" fmla="*/ 83 h 83"/>
              <a:gd name="T2" fmla="*/ 7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30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70 w 73"/>
              <a:gd name="T25" fmla="*/ 0 h 83"/>
              <a:gd name="T26" fmla="*/ 70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9 w 73"/>
              <a:gd name="T35" fmla="*/ 82 h 83"/>
              <a:gd name="T36" fmla="*/ 63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8" y="83"/>
                  <a:pt x="11" y="80"/>
                  <a:pt x="7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70"/>
                  <a:pt x="52" y="75"/>
                  <a:pt x="46" y="78"/>
                </a:cubicBezTo>
                <a:cubicBezTo>
                  <a:pt x="40" y="82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4" name="Freeform 451"/>
          <p:cNvSpPr>
            <a:spLocks noEditPoints="1"/>
          </p:cNvSpPr>
          <p:nvPr/>
        </p:nvSpPr>
        <p:spPr bwMode="auto">
          <a:xfrm>
            <a:off x="7689174" y="3111260"/>
            <a:ext cx="37321" cy="54176"/>
          </a:xfrm>
          <a:custGeom>
            <a:avLst/>
            <a:gdLst>
              <a:gd name="T0" fmla="*/ 38 w 79"/>
              <a:gd name="T1" fmla="*/ 84 h 117"/>
              <a:gd name="T2" fmla="*/ 23 w 79"/>
              <a:gd name="T3" fmla="*/ 80 h 117"/>
              <a:gd name="T4" fmla="*/ 11 w 79"/>
              <a:gd name="T5" fmla="*/ 71 h 117"/>
              <a:gd name="T6" fmla="*/ 3 w 79"/>
              <a:gd name="T7" fmla="*/ 58 h 117"/>
              <a:gd name="T8" fmla="*/ 0 w 79"/>
              <a:gd name="T9" fmla="*/ 42 h 117"/>
              <a:gd name="T10" fmla="*/ 3 w 79"/>
              <a:gd name="T11" fmla="*/ 26 h 117"/>
              <a:gd name="T12" fmla="*/ 11 w 79"/>
              <a:gd name="T13" fmla="*/ 13 h 117"/>
              <a:gd name="T14" fmla="*/ 23 w 79"/>
              <a:gd name="T15" fmla="*/ 3 h 117"/>
              <a:gd name="T16" fmla="*/ 38 w 79"/>
              <a:gd name="T17" fmla="*/ 0 h 117"/>
              <a:gd name="T18" fmla="*/ 56 w 79"/>
              <a:gd name="T19" fmla="*/ 5 h 117"/>
              <a:gd name="T20" fmla="*/ 69 w 79"/>
              <a:gd name="T21" fmla="*/ 18 h 117"/>
              <a:gd name="T22" fmla="*/ 69 w 79"/>
              <a:gd name="T23" fmla="*/ 1 h 117"/>
              <a:gd name="T24" fmla="*/ 79 w 79"/>
              <a:gd name="T25" fmla="*/ 1 h 117"/>
              <a:gd name="T26" fmla="*/ 79 w 79"/>
              <a:gd name="T27" fmla="*/ 83 h 117"/>
              <a:gd name="T28" fmla="*/ 75 w 79"/>
              <a:gd name="T29" fmla="*/ 98 h 117"/>
              <a:gd name="T30" fmla="*/ 67 w 79"/>
              <a:gd name="T31" fmla="*/ 109 h 117"/>
              <a:gd name="T32" fmla="*/ 54 w 79"/>
              <a:gd name="T33" fmla="*/ 115 h 117"/>
              <a:gd name="T34" fmla="*/ 39 w 79"/>
              <a:gd name="T35" fmla="*/ 117 h 117"/>
              <a:gd name="T36" fmla="*/ 16 w 79"/>
              <a:gd name="T37" fmla="*/ 112 h 117"/>
              <a:gd name="T38" fmla="*/ 2 w 79"/>
              <a:gd name="T39" fmla="*/ 99 h 117"/>
              <a:gd name="T40" fmla="*/ 9 w 79"/>
              <a:gd name="T41" fmla="*/ 94 h 117"/>
              <a:gd name="T42" fmla="*/ 22 w 79"/>
              <a:gd name="T43" fmla="*/ 105 h 117"/>
              <a:gd name="T44" fmla="*/ 39 w 79"/>
              <a:gd name="T45" fmla="*/ 109 h 117"/>
              <a:gd name="T46" fmla="*/ 50 w 79"/>
              <a:gd name="T47" fmla="*/ 107 h 117"/>
              <a:gd name="T48" fmla="*/ 59 w 79"/>
              <a:gd name="T49" fmla="*/ 103 h 117"/>
              <a:gd name="T50" fmla="*/ 66 w 79"/>
              <a:gd name="T51" fmla="*/ 94 h 117"/>
              <a:gd name="T52" fmla="*/ 68 w 79"/>
              <a:gd name="T53" fmla="*/ 83 h 117"/>
              <a:gd name="T54" fmla="*/ 68 w 79"/>
              <a:gd name="T55" fmla="*/ 67 h 117"/>
              <a:gd name="T56" fmla="*/ 55 w 79"/>
              <a:gd name="T57" fmla="*/ 79 h 117"/>
              <a:gd name="T58" fmla="*/ 38 w 79"/>
              <a:gd name="T59" fmla="*/ 84 h 117"/>
              <a:gd name="T60" fmla="*/ 41 w 79"/>
              <a:gd name="T61" fmla="*/ 75 h 117"/>
              <a:gd name="T62" fmla="*/ 50 w 79"/>
              <a:gd name="T63" fmla="*/ 73 h 117"/>
              <a:gd name="T64" fmla="*/ 59 w 79"/>
              <a:gd name="T65" fmla="*/ 69 h 117"/>
              <a:gd name="T66" fmla="*/ 65 w 79"/>
              <a:gd name="T67" fmla="*/ 62 h 117"/>
              <a:gd name="T68" fmla="*/ 68 w 79"/>
              <a:gd name="T69" fmla="*/ 55 h 117"/>
              <a:gd name="T70" fmla="*/ 68 w 79"/>
              <a:gd name="T71" fmla="*/ 30 h 117"/>
              <a:gd name="T72" fmla="*/ 63 w 79"/>
              <a:gd name="T73" fmla="*/ 22 h 117"/>
              <a:gd name="T74" fmla="*/ 57 w 79"/>
              <a:gd name="T75" fmla="*/ 15 h 117"/>
              <a:gd name="T76" fmla="*/ 49 w 79"/>
              <a:gd name="T77" fmla="*/ 11 h 117"/>
              <a:gd name="T78" fmla="*/ 40 w 79"/>
              <a:gd name="T79" fmla="*/ 9 h 117"/>
              <a:gd name="T80" fmla="*/ 28 w 79"/>
              <a:gd name="T81" fmla="*/ 12 h 117"/>
              <a:gd name="T82" fmla="*/ 19 w 79"/>
              <a:gd name="T83" fmla="*/ 20 h 117"/>
              <a:gd name="T84" fmla="*/ 13 w 79"/>
              <a:gd name="T85" fmla="*/ 30 h 117"/>
              <a:gd name="T86" fmla="*/ 11 w 79"/>
              <a:gd name="T87" fmla="*/ 42 h 117"/>
              <a:gd name="T88" fmla="*/ 13 w 79"/>
              <a:gd name="T89" fmla="*/ 55 h 117"/>
              <a:gd name="T90" fmla="*/ 20 w 79"/>
              <a:gd name="T91" fmla="*/ 65 h 117"/>
              <a:gd name="T92" fmla="*/ 29 w 79"/>
              <a:gd name="T93" fmla="*/ 72 h 117"/>
              <a:gd name="T94" fmla="*/ 41 w 79"/>
              <a:gd name="T95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17">
                <a:moveTo>
                  <a:pt x="38" y="84"/>
                </a:moveTo>
                <a:cubicBezTo>
                  <a:pt x="33" y="84"/>
                  <a:pt x="27" y="83"/>
                  <a:pt x="23" y="80"/>
                </a:cubicBezTo>
                <a:cubicBezTo>
                  <a:pt x="18" y="78"/>
                  <a:pt x="14" y="75"/>
                  <a:pt x="11" y="71"/>
                </a:cubicBezTo>
                <a:cubicBezTo>
                  <a:pt x="7" y="67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7"/>
                  <a:pt x="1" y="31"/>
                  <a:pt x="3" y="26"/>
                </a:cubicBezTo>
                <a:cubicBezTo>
                  <a:pt x="5" y="21"/>
                  <a:pt x="7" y="17"/>
                  <a:pt x="11" y="13"/>
                </a:cubicBezTo>
                <a:cubicBezTo>
                  <a:pt x="14" y="9"/>
                  <a:pt x="18" y="6"/>
                  <a:pt x="23" y="3"/>
                </a:cubicBezTo>
                <a:cubicBezTo>
                  <a:pt x="27" y="1"/>
                  <a:pt x="32" y="0"/>
                  <a:pt x="38" y="0"/>
                </a:cubicBezTo>
                <a:cubicBezTo>
                  <a:pt x="45" y="0"/>
                  <a:pt x="51" y="2"/>
                  <a:pt x="56" y="5"/>
                </a:cubicBezTo>
                <a:cubicBezTo>
                  <a:pt x="61" y="9"/>
                  <a:pt x="65" y="13"/>
                  <a:pt x="69" y="18"/>
                </a:cubicBezTo>
                <a:cubicBezTo>
                  <a:pt x="69" y="1"/>
                  <a:pt x="69" y="1"/>
                  <a:pt x="6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83"/>
                  <a:pt x="79" y="83"/>
                  <a:pt x="79" y="83"/>
                </a:cubicBezTo>
                <a:cubicBezTo>
                  <a:pt x="79" y="89"/>
                  <a:pt x="78" y="94"/>
                  <a:pt x="75" y="98"/>
                </a:cubicBezTo>
                <a:cubicBezTo>
                  <a:pt x="73" y="102"/>
                  <a:pt x="70" y="106"/>
                  <a:pt x="67" y="109"/>
                </a:cubicBezTo>
                <a:cubicBezTo>
                  <a:pt x="63" y="112"/>
                  <a:pt x="59" y="114"/>
                  <a:pt x="54" y="115"/>
                </a:cubicBezTo>
                <a:cubicBezTo>
                  <a:pt x="49" y="117"/>
                  <a:pt x="44" y="117"/>
                  <a:pt x="39" y="117"/>
                </a:cubicBezTo>
                <a:cubicBezTo>
                  <a:pt x="29" y="117"/>
                  <a:pt x="22" y="116"/>
                  <a:pt x="16" y="112"/>
                </a:cubicBezTo>
                <a:cubicBezTo>
                  <a:pt x="11" y="109"/>
                  <a:pt x="6" y="105"/>
                  <a:pt x="2" y="99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9"/>
                  <a:pt x="16" y="103"/>
                  <a:pt x="22" y="105"/>
                </a:cubicBezTo>
                <a:cubicBezTo>
                  <a:pt x="27" y="108"/>
                  <a:pt x="33" y="109"/>
                  <a:pt x="39" y="109"/>
                </a:cubicBezTo>
                <a:cubicBezTo>
                  <a:pt x="43" y="109"/>
                  <a:pt x="47" y="108"/>
                  <a:pt x="50" y="107"/>
                </a:cubicBezTo>
                <a:cubicBezTo>
                  <a:pt x="54" y="106"/>
                  <a:pt x="57" y="105"/>
                  <a:pt x="59" y="103"/>
                </a:cubicBezTo>
                <a:cubicBezTo>
                  <a:pt x="62" y="100"/>
                  <a:pt x="64" y="98"/>
                  <a:pt x="66" y="94"/>
                </a:cubicBezTo>
                <a:cubicBezTo>
                  <a:pt x="67" y="91"/>
                  <a:pt x="68" y="87"/>
                  <a:pt x="68" y="83"/>
                </a:cubicBezTo>
                <a:cubicBezTo>
                  <a:pt x="68" y="67"/>
                  <a:pt x="68" y="67"/>
                  <a:pt x="68" y="67"/>
                </a:cubicBezTo>
                <a:cubicBezTo>
                  <a:pt x="65" y="72"/>
                  <a:pt x="61" y="76"/>
                  <a:pt x="55" y="79"/>
                </a:cubicBezTo>
                <a:cubicBezTo>
                  <a:pt x="50" y="82"/>
                  <a:pt x="44" y="84"/>
                  <a:pt x="38" y="84"/>
                </a:cubicBezTo>
                <a:close/>
                <a:moveTo>
                  <a:pt x="41" y="75"/>
                </a:moveTo>
                <a:cubicBezTo>
                  <a:pt x="44" y="75"/>
                  <a:pt x="47" y="74"/>
                  <a:pt x="50" y="73"/>
                </a:cubicBezTo>
                <a:cubicBezTo>
                  <a:pt x="53" y="72"/>
                  <a:pt x="56" y="70"/>
                  <a:pt x="59" y="69"/>
                </a:cubicBezTo>
                <a:cubicBezTo>
                  <a:pt x="61" y="67"/>
                  <a:pt x="63" y="64"/>
                  <a:pt x="65" y="62"/>
                </a:cubicBezTo>
                <a:cubicBezTo>
                  <a:pt x="66" y="60"/>
                  <a:pt x="67" y="57"/>
                  <a:pt x="68" y="55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27"/>
                  <a:pt x="65" y="24"/>
                  <a:pt x="63" y="22"/>
                </a:cubicBezTo>
                <a:cubicBezTo>
                  <a:pt x="61" y="19"/>
                  <a:pt x="59" y="17"/>
                  <a:pt x="57" y="15"/>
                </a:cubicBezTo>
                <a:cubicBezTo>
                  <a:pt x="54" y="13"/>
                  <a:pt x="51" y="12"/>
                  <a:pt x="49" y="11"/>
                </a:cubicBezTo>
                <a:cubicBezTo>
                  <a:pt x="46" y="10"/>
                  <a:pt x="43" y="9"/>
                  <a:pt x="40" y="9"/>
                </a:cubicBezTo>
                <a:cubicBezTo>
                  <a:pt x="35" y="9"/>
                  <a:pt x="31" y="10"/>
                  <a:pt x="28" y="12"/>
                </a:cubicBezTo>
                <a:cubicBezTo>
                  <a:pt x="24" y="14"/>
                  <a:pt x="21" y="17"/>
                  <a:pt x="19" y="20"/>
                </a:cubicBezTo>
                <a:cubicBezTo>
                  <a:pt x="16" y="23"/>
                  <a:pt x="14" y="27"/>
                  <a:pt x="13" y="30"/>
                </a:cubicBezTo>
                <a:cubicBezTo>
                  <a:pt x="12" y="34"/>
                  <a:pt x="11" y="38"/>
                  <a:pt x="11" y="42"/>
                </a:cubicBezTo>
                <a:cubicBezTo>
                  <a:pt x="11" y="47"/>
                  <a:pt x="12" y="51"/>
                  <a:pt x="13" y="55"/>
                </a:cubicBezTo>
                <a:cubicBezTo>
                  <a:pt x="15" y="59"/>
                  <a:pt x="17" y="62"/>
                  <a:pt x="20" y="65"/>
                </a:cubicBezTo>
                <a:cubicBezTo>
                  <a:pt x="22" y="68"/>
                  <a:pt x="26" y="71"/>
                  <a:pt x="29" y="72"/>
                </a:cubicBezTo>
                <a:cubicBezTo>
                  <a:pt x="33" y="74"/>
                  <a:pt x="37" y="75"/>
                  <a:pt x="41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5" name="Freeform 452"/>
          <p:cNvSpPr/>
          <p:nvPr/>
        </p:nvSpPr>
        <p:spPr bwMode="auto">
          <a:xfrm>
            <a:off x="7737331" y="3111260"/>
            <a:ext cx="33709" cy="38525"/>
          </a:xfrm>
          <a:custGeom>
            <a:avLst/>
            <a:gdLst>
              <a:gd name="T0" fmla="*/ 26 w 73"/>
              <a:gd name="T1" fmla="*/ 83 h 83"/>
              <a:gd name="T2" fmla="*/ 7 w 73"/>
              <a:gd name="T3" fmla="*/ 74 h 83"/>
              <a:gd name="T4" fmla="*/ 0 w 73"/>
              <a:gd name="T5" fmla="*/ 48 h 83"/>
              <a:gd name="T6" fmla="*/ 0 w 73"/>
              <a:gd name="T7" fmla="*/ 0 h 83"/>
              <a:gd name="T8" fmla="*/ 11 w 73"/>
              <a:gd name="T9" fmla="*/ 0 h 83"/>
              <a:gd name="T10" fmla="*/ 11 w 73"/>
              <a:gd name="T11" fmla="*/ 46 h 83"/>
              <a:gd name="T12" fmla="*/ 30 w 73"/>
              <a:gd name="T13" fmla="*/ 74 h 83"/>
              <a:gd name="T14" fmla="*/ 39 w 73"/>
              <a:gd name="T15" fmla="*/ 72 h 83"/>
              <a:gd name="T16" fmla="*/ 47 w 73"/>
              <a:gd name="T17" fmla="*/ 68 h 83"/>
              <a:gd name="T18" fmla="*/ 54 w 73"/>
              <a:gd name="T19" fmla="*/ 61 h 83"/>
              <a:gd name="T20" fmla="*/ 59 w 73"/>
              <a:gd name="T21" fmla="*/ 52 h 83"/>
              <a:gd name="T22" fmla="*/ 59 w 73"/>
              <a:gd name="T23" fmla="*/ 0 h 83"/>
              <a:gd name="T24" fmla="*/ 70 w 73"/>
              <a:gd name="T25" fmla="*/ 0 h 83"/>
              <a:gd name="T26" fmla="*/ 70 w 73"/>
              <a:gd name="T27" fmla="*/ 68 h 83"/>
              <a:gd name="T28" fmla="*/ 73 w 73"/>
              <a:gd name="T29" fmla="*/ 72 h 83"/>
              <a:gd name="T30" fmla="*/ 73 w 73"/>
              <a:gd name="T31" fmla="*/ 82 h 83"/>
              <a:gd name="T32" fmla="*/ 70 w 73"/>
              <a:gd name="T33" fmla="*/ 82 h 83"/>
              <a:gd name="T34" fmla="*/ 69 w 73"/>
              <a:gd name="T35" fmla="*/ 82 h 83"/>
              <a:gd name="T36" fmla="*/ 63 w 73"/>
              <a:gd name="T37" fmla="*/ 79 h 83"/>
              <a:gd name="T38" fmla="*/ 60 w 73"/>
              <a:gd name="T39" fmla="*/ 73 h 83"/>
              <a:gd name="T40" fmla="*/ 60 w 73"/>
              <a:gd name="T41" fmla="*/ 63 h 83"/>
              <a:gd name="T42" fmla="*/ 46 w 73"/>
              <a:gd name="T43" fmla="*/ 78 h 83"/>
              <a:gd name="T44" fmla="*/ 26 w 73"/>
              <a:gd name="T4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3" h="83">
                <a:moveTo>
                  <a:pt x="26" y="83"/>
                </a:moveTo>
                <a:cubicBezTo>
                  <a:pt x="18" y="83"/>
                  <a:pt x="11" y="80"/>
                  <a:pt x="7" y="74"/>
                </a:cubicBezTo>
                <a:cubicBezTo>
                  <a:pt x="2" y="69"/>
                  <a:pt x="0" y="60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65"/>
                  <a:pt x="17" y="74"/>
                  <a:pt x="30" y="74"/>
                </a:cubicBezTo>
                <a:cubicBezTo>
                  <a:pt x="33" y="74"/>
                  <a:pt x="36" y="73"/>
                  <a:pt x="39" y="72"/>
                </a:cubicBezTo>
                <a:cubicBezTo>
                  <a:pt x="42" y="71"/>
                  <a:pt x="45" y="70"/>
                  <a:pt x="47" y="68"/>
                </a:cubicBezTo>
                <a:cubicBezTo>
                  <a:pt x="50" y="66"/>
                  <a:pt x="52" y="63"/>
                  <a:pt x="54" y="61"/>
                </a:cubicBezTo>
                <a:cubicBezTo>
                  <a:pt x="56" y="58"/>
                  <a:pt x="58" y="55"/>
                  <a:pt x="59" y="52"/>
                </a:cubicBezTo>
                <a:cubicBezTo>
                  <a:pt x="59" y="0"/>
                  <a:pt x="59" y="0"/>
                  <a:pt x="5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71"/>
                  <a:pt x="71" y="72"/>
                  <a:pt x="73" y="7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82"/>
                  <a:pt x="71" y="82"/>
                  <a:pt x="70" y="82"/>
                </a:cubicBezTo>
                <a:cubicBezTo>
                  <a:pt x="70" y="82"/>
                  <a:pt x="69" y="82"/>
                  <a:pt x="69" y="82"/>
                </a:cubicBezTo>
                <a:cubicBezTo>
                  <a:pt x="66" y="82"/>
                  <a:pt x="64" y="81"/>
                  <a:pt x="63" y="79"/>
                </a:cubicBezTo>
                <a:cubicBezTo>
                  <a:pt x="61" y="78"/>
                  <a:pt x="60" y="75"/>
                  <a:pt x="60" y="7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70"/>
                  <a:pt x="52" y="75"/>
                  <a:pt x="46" y="78"/>
                </a:cubicBezTo>
                <a:cubicBezTo>
                  <a:pt x="40" y="82"/>
                  <a:pt x="33" y="83"/>
                  <a:pt x="2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6" name="Freeform 453"/>
          <p:cNvSpPr>
            <a:spLocks noEditPoints="1"/>
          </p:cNvSpPr>
          <p:nvPr/>
        </p:nvSpPr>
        <p:spPr bwMode="auto">
          <a:xfrm>
            <a:off x="7778263" y="3111260"/>
            <a:ext cx="37321" cy="38525"/>
          </a:xfrm>
          <a:custGeom>
            <a:avLst/>
            <a:gdLst>
              <a:gd name="T0" fmla="*/ 41 w 81"/>
              <a:gd name="T1" fmla="*/ 84 h 84"/>
              <a:gd name="T2" fmla="*/ 24 w 81"/>
              <a:gd name="T3" fmla="*/ 81 h 84"/>
              <a:gd name="T4" fmla="*/ 11 w 81"/>
              <a:gd name="T5" fmla="*/ 72 h 84"/>
              <a:gd name="T6" fmla="*/ 3 w 81"/>
              <a:gd name="T7" fmla="*/ 58 h 84"/>
              <a:gd name="T8" fmla="*/ 0 w 81"/>
              <a:gd name="T9" fmla="*/ 42 h 84"/>
              <a:gd name="T10" fmla="*/ 3 w 81"/>
              <a:gd name="T11" fmla="*/ 26 h 84"/>
              <a:gd name="T12" fmla="*/ 11 w 81"/>
              <a:gd name="T13" fmla="*/ 12 h 84"/>
              <a:gd name="T14" fmla="*/ 24 w 81"/>
              <a:gd name="T15" fmla="*/ 3 h 84"/>
              <a:gd name="T16" fmla="*/ 40 w 81"/>
              <a:gd name="T17" fmla="*/ 0 h 84"/>
              <a:gd name="T18" fmla="*/ 57 w 81"/>
              <a:gd name="T19" fmla="*/ 3 h 84"/>
              <a:gd name="T20" fmla="*/ 70 w 81"/>
              <a:gd name="T21" fmla="*/ 13 h 84"/>
              <a:gd name="T22" fmla="*/ 78 w 81"/>
              <a:gd name="T23" fmla="*/ 26 h 84"/>
              <a:gd name="T24" fmla="*/ 81 w 81"/>
              <a:gd name="T25" fmla="*/ 42 h 84"/>
              <a:gd name="T26" fmla="*/ 81 w 81"/>
              <a:gd name="T27" fmla="*/ 44 h 84"/>
              <a:gd name="T28" fmla="*/ 81 w 81"/>
              <a:gd name="T29" fmla="*/ 46 h 84"/>
              <a:gd name="T30" fmla="*/ 11 w 81"/>
              <a:gd name="T31" fmla="*/ 46 h 84"/>
              <a:gd name="T32" fmla="*/ 14 w 81"/>
              <a:gd name="T33" fmla="*/ 58 h 84"/>
              <a:gd name="T34" fmla="*/ 21 w 81"/>
              <a:gd name="T35" fmla="*/ 68 h 84"/>
              <a:gd name="T36" fmla="*/ 30 w 81"/>
              <a:gd name="T37" fmla="*/ 74 h 84"/>
              <a:gd name="T38" fmla="*/ 41 w 81"/>
              <a:gd name="T39" fmla="*/ 76 h 84"/>
              <a:gd name="T40" fmla="*/ 49 w 81"/>
              <a:gd name="T41" fmla="*/ 75 h 84"/>
              <a:gd name="T42" fmla="*/ 56 w 81"/>
              <a:gd name="T43" fmla="*/ 72 h 84"/>
              <a:gd name="T44" fmla="*/ 62 w 81"/>
              <a:gd name="T45" fmla="*/ 67 h 84"/>
              <a:gd name="T46" fmla="*/ 66 w 81"/>
              <a:gd name="T47" fmla="*/ 61 h 84"/>
              <a:gd name="T48" fmla="*/ 75 w 81"/>
              <a:gd name="T49" fmla="*/ 64 h 84"/>
              <a:gd name="T50" fmla="*/ 70 w 81"/>
              <a:gd name="T51" fmla="*/ 72 h 84"/>
              <a:gd name="T52" fmla="*/ 62 w 81"/>
              <a:gd name="T53" fmla="*/ 79 h 84"/>
              <a:gd name="T54" fmla="*/ 52 w 81"/>
              <a:gd name="T55" fmla="*/ 83 h 84"/>
              <a:gd name="T56" fmla="*/ 41 w 81"/>
              <a:gd name="T57" fmla="*/ 84 h 84"/>
              <a:gd name="T58" fmla="*/ 71 w 81"/>
              <a:gd name="T59" fmla="*/ 38 h 84"/>
              <a:gd name="T60" fmla="*/ 68 w 81"/>
              <a:gd name="T61" fmla="*/ 26 h 84"/>
              <a:gd name="T62" fmla="*/ 61 w 81"/>
              <a:gd name="T63" fmla="*/ 17 h 84"/>
              <a:gd name="T64" fmla="*/ 52 w 81"/>
              <a:gd name="T65" fmla="*/ 11 h 84"/>
              <a:gd name="T66" fmla="*/ 41 w 81"/>
              <a:gd name="T67" fmla="*/ 8 h 84"/>
              <a:gd name="T68" fmla="*/ 29 w 81"/>
              <a:gd name="T69" fmla="*/ 11 h 84"/>
              <a:gd name="T70" fmla="*/ 20 w 81"/>
              <a:gd name="T71" fmla="*/ 17 h 84"/>
              <a:gd name="T72" fmla="*/ 14 w 81"/>
              <a:gd name="T73" fmla="*/ 26 h 84"/>
              <a:gd name="T74" fmla="*/ 11 w 81"/>
              <a:gd name="T75" fmla="*/ 38 h 84"/>
              <a:gd name="T76" fmla="*/ 71 w 81"/>
              <a:gd name="T7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4">
                <a:moveTo>
                  <a:pt x="41" y="84"/>
                </a:moveTo>
                <a:cubicBezTo>
                  <a:pt x="35" y="84"/>
                  <a:pt x="29" y="83"/>
                  <a:pt x="24" y="81"/>
                </a:cubicBezTo>
                <a:cubicBezTo>
                  <a:pt x="19" y="79"/>
                  <a:pt x="15" y="76"/>
                  <a:pt x="11" y="72"/>
                </a:cubicBezTo>
                <a:cubicBezTo>
                  <a:pt x="8" y="68"/>
                  <a:pt x="5" y="63"/>
                  <a:pt x="3" y="58"/>
                </a:cubicBezTo>
                <a:cubicBezTo>
                  <a:pt x="1" y="53"/>
                  <a:pt x="0" y="48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6"/>
                  <a:pt x="66" y="9"/>
                  <a:pt x="70" y="13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1"/>
                  <a:pt x="81" y="36"/>
                  <a:pt x="81" y="42"/>
                </a:cubicBezTo>
                <a:cubicBezTo>
                  <a:pt x="81" y="43"/>
                  <a:pt x="81" y="43"/>
                  <a:pt x="81" y="44"/>
                </a:cubicBezTo>
                <a:cubicBezTo>
                  <a:pt x="81" y="45"/>
                  <a:pt x="81" y="46"/>
                  <a:pt x="8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0"/>
                  <a:pt x="12" y="54"/>
                  <a:pt x="14" y="58"/>
                </a:cubicBezTo>
                <a:cubicBezTo>
                  <a:pt x="16" y="62"/>
                  <a:pt x="18" y="65"/>
                  <a:pt x="21" y="68"/>
                </a:cubicBezTo>
                <a:cubicBezTo>
                  <a:pt x="23" y="70"/>
                  <a:pt x="26" y="72"/>
                  <a:pt x="30" y="74"/>
                </a:cubicBezTo>
                <a:cubicBezTo>
                  <a:pt x="33" y="75"/>
                  <a:pt x="37" y="76"/>
                  <a:pt x="41" y="76"/>
                </a:cubicBezTo>
                <a:cubicBezTo>
                  <a:pt x="44" y="76"/>
                  <a:pt x="46" y="76"/>
                  <a:pt x="49" y="75"/>
                </a:cubicBezTo>
                <a:cubicBezTo>
                  <a:pt x="52" y="74"/>
                  <a:pt x="54" y="73"/>
                  <a:pt x="56" y="72"/>
                </a:cubicBezTo>
                <a:cubicBezTo>
                  <a:pt x="58" y="71"/>
                  <a:pt x="60" y="69"/>
                  <a:pt x="62" y="67"/>
                </a:cubicBezTo>
                <a:cubicBezTo>
                  <a:pt x="64" y="66"/>
                  <a:pt x="65" y="64"/>
                  <a:pt x="66" y="61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7"/>
                  <a:pt x="72" y="70"/>
                  <a:pt x="70" y="72"/>
                </a:cubicBezTo>
                <a:cubicBezTo>
                  <a:pt x="68" y="75"/>
                  <a:pt x="65" y="77"/>
                  <a:pt x="62" y="79"/>
                </a:cubicBezTo>
                <a:cubicBezTo>
                  <a:pt x="59" y="80"/>
                  <a:pt x="56" y="82"/>
                  <a:pt x="52" y="83"/>
                </a:cubicBezTo>
                <a:cubicBezTo>
                  <a:pt x="48" y="84"/>
                  <a:pt x="45" y="84"/>
                  <a:pt x="41" y="84"/>
                </a:cubicBezTo>
                <a:close/>
                <a:moveTo>
                  <a:pt x="71" y="38"/>
                </a:moveTo>
                <a:cubicBezTo>
                  <a:pt x="70" y="33"/>
                  <a:pt x="69" y="29"/>
                  <a:pt x="68" y="26"/>
                </a:cubicBezTo>
                <a:cubicBezTo>
                  <a:pt x="66" y="22"/>
                  <a:pt x="64" y="19"/>
                  <a:pt x="61" y="17"/>
                </a:cubicBezTo>
                <a:cubicBezTo>
                  <a:pt x="58" y="14"/>
                  <a:pt x="55" y="12"/>
                  <a:pt x="52" y="11"/>
                </a:cubicBezTo>
                <a:cubicBezTo>
                  <a:pt x="48" y="9"/>
                  <a:pt x="45" y="8"/>
                  <a:pt x="41" y="8"/>
                </a:cubicBezTo>
                <a:cubicBezTo>
                  <a:pt x="37" y="8"/>
                  <a:pt x="33" y="9"/>
                  <a:pt x="29" y="11"/>
                </a:cubicBezTo>
                <a:cubicBezTo>
                  <a:pt x="26" y="12"/>
                  <a:pt x="23" y="14"/>
                  <a:pt x="20" y="17"/>
                </a:cubicBezTo>
                <a:cubicBezTo>
                  <a:pt x="18" y="19"/>
                  <a:pt x="15" y="22"/>
                  <a:pt x="14" y="26"/>
                </a:cubicBezTo>
                <a:cubicBezTo>
                  <a:pt x="12" y="30"/>
                  <a:pt x="11" y="34"/>
                  <a:pt x="11" y="38"/>
                </a:cubicBezTo>
                <a:cubicBezTo>
                  <a:pt x="71" y="38"/>
                  <a:pt x="71" y="38"/>
                  <a:pt x="71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7" name="Freeform 454"/>
          <p:cNvSpPr/>
          <p:nvPr/>
        </p:nvSpPr>
        <p:spPr bwMode="auto">
          <a:xfrm>
            <a:off x="7822808" y="3142562"/>
            <a:ext cx="4816" cy="7223"/>
          </a:xfrm>
          <a:custGeom>
            <a:avLst/>
            <a:gdLst>
              <a:gd name="T0" fmla="*/ 0 w 4"/>
              <a:gd name="T1" fmla="*/ 6 h 6"/>
              <a:gd name="T2" fmla="*/ 0 w 4"/>
              <a:gd name="T3" fmla="*/ 0 h 6"/>
              <a:gd name="T4" fmla="*/ 4 w 4"/>
              <a:gd name="T5" fmla="*/ 0 h 6"/>
              <a:gd name="T6" fmla="*/ 4 w 4"/>
              <a:gd name="T7" fmla="*/ 6 h 6"/>
              <a:gd name="T8" fmla="*/ 0 w 4"/>
              <a:gd name="T9" fmla="*/ 6 h 6"/>
              <a:gd name="T10" fmla="*/ 0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Freeform 455"/>
          <p:cNvSpPr/>
          <p:nvPr/>
        </p:nvSpPr>
        <p:spPr bwMode="auto">
          <a:xfrm>
            <a:off x="5339149" y="3125707"/>
            <a:ext cx="258840" cy="299773"/>
          </a:xfrm>
          <a:custGeom>
            <a:avLst/>
            <a:gdLst>
              <a:gd name="T0" fmla="*/ 0 w 551"/>
              <a:gd name="T1" fmla="*/ 313 h 639"/>
              <a:gd name="T2" fmla="*/ 21 w 551"/>
              <a:gd name="T3" fmla="*/ 200 h 639"/>
              <a:gd name="T4" fmla="*/ 80 w 551"/>
              <a:gd name="T5" fmla="*/ 99 h 639"/>
              <a:gd name="T6" fmla="*/ 176 w 551"/>
              <a:gd name="T7" fmla="*/ 27 h 639"/>
              <a:gd name="T8" fmla="*/ 305 w 551"/>
              <a:gd name="T9" fmla="*/ 0 h 639"/>
              <a:gd name="T10" fmla="*/ 452 w 551"/>
              <a:gd name="T11" fmla="*/ 38 h 639"/>
              <a:gd name="T12" fmla="*/ 545 w 551"/>
              <a:gd name="T13" fmla="*/ 137 h 639"/>
              <a:gd name="T14" fmla="*/ 413 w 551"/>
              <a:gd name="T15" fmla="*/ 232 h 639"/>
              <a:gd name="T16" fmla="*/ 392 w 551"/>
              <a:gd name="T17" fmla="*/ 193 h 639"/>
              <a:gd name="T18" fmla="*/ 364 w 551"/>
              <a:gd name="T19" fmla="*/ 169 h 639"/>
              <a:gd name="T20" fmla="*/ 332 w 551"/>
              <a:gd name="T21" fmla="*/ 157 h 639"/>
              <a:gd name="T22" fmla="*/ 301 w 551"/>
              <a:gd name="T23" fmla="*/ 153 h 639"/>
              <a:gd name="T24" fmla="*/ 245 w 551"/>
              <a:gd name="T25" fmla="*/ 168 h 639"/>
              <a:gd name="T26" fmla="*/ 206 w 551"/>
              <a:gd name="T27" fmla="*/ 206 h 639"/>
              <a:gd name="T28" fmla="*/ 183 w 551"/>
              <a:gd name="T29" fmla="*/ 260 h 639"/>
              <a:gd name="T30" fmla="*/ 176 w 551"/>
              <a:gd name="T31" fmla="*/ 319 h 639"/>
              <a:gd name="T32" fmla="*/ 184 w 551"/>
              <a:gd name="T33" fmla="*/ 382 h 639"/>
              <a:gd name="T34" fmla="*/ 209 w 551"/>
              <a:gd name="T35" fmla="*/ 435 h 639"/>
              <a:gd name="T36" fmla="*/ 249 w 551"/>
              <a:gd name="T37" fmla="*/ 472 h 639"/>
              <a:gd name="T38" fmla="*/ 303 w 551"/>
              <a:gd name="T39" fmla="*/ 485 h 639"/>
              <a:gd name="T40" fmla="*/ 334 w 551"/>
              <a:gd name="T41" fmla="*/ 481 h 639"/>
              <a:gd name="T42" fmla="*/ 364 w 551"/>
              <a:gd name="T43" fmla="*/ 468 h 639"/>
              <a:gd name="T44" fmla="*/ 391 w 551"/>
              <a:gd name="T45" fmla="*/ 444 h 639"/>
              <a:gd name="T46" fmla="*/ 410 w 551"/>
              <a:gd name="T47" fmla="*/ 408 h 639"/>
              <a:gd name="T48" fmla="*/ 551 w 551"/>
              <a:gd name="T49" fmla="*/ 492 h 639"/>
              <a:gd name="T50" fmla="*/ 511 w 551"/>
              <a:gd name="T51" fmla="*/ 555 h 639"/>
              <a:gd name="T52" fmla="*/ 449 w 551"/>
              <a:gd name="T53" fmla="*/ 601 h 639"/>
              <a:gd name="T54" fmla="*/ 376 w 551"/>
              <a:gd name="T55" fmla="*/ 629 h 639"/>
              <a:gd name="T56" fmla="*/ 299 w 551"/>
              <a:gd name="T57" fmla="*/ 639 h 639"/>
              <a:gd name="T58" fmla="*/ 179 w 551"/>
              <a:gd name="T59" fmla="*/ 611 h 639"/>
              <a:gd name="T60" fmla="*/ 84 w 551"/>
              <a:gd name="T61" fmla="*/ 537 h 639"/>
              <a:gd name="T62" fmla="*/ 22 w 551"/>
              <a:gd name="T63" fmla="*/ 432 h 639"/>
              <a:gd name="T64" fmla="*/ 0 w 551"/>
              <a:gd name="T65" fmla="*/ 313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1" h="639">
                <a:moveTo>
                  <a:pt x="0" y="313"/>
                </a:moveTo>
                <a:cubicBezTo>
                  <a:pt x="0" y="275"/>
                  <a:pt x="7" y="237"/>
                  <a:pt x="21" y="200"/>
                </a:cubicBezTo>
                <a:cubicBezTo>
                  <a:pt x="34" y="162"/>
                  <a:pt x="54" y="129"/>
                  <a:pt x="80" y="99"/>
                </a:cubicBezTo>
                <a:cubicBezTo>
                  <a:pt x="107" y="70"/>
                  <a:pt x="139" y="46"/>
                  <a:pt x="176" y="27"/>
                </a:cubicBezTo>
                <a:cubicBezTo>
                  <a:pt x="214" y="9"/>
                  <a:pt x="257" y="0"/>
                  <a:pt x="305" y="0"/>
                </a:cubicBezTo>
                <a:cubicBezTo>
                  <a:pt x="361" y="0"/>
                  <a:pt x="410" y="13"/>
                  <a:pt x="452" y="38"/>
                </a:cubicBezTo>
                <a:cubicBezTo>
                  <a:pt x="494" y="63"/>
                  <a:pt x="525" y="96"/>
                  <a:pt x="545" y="137"/>
                </a:cubicBezTo>
                <a:cubicBezTo>
                  <a:pt x="413" y="232"/>
                  <a:pt x="413" y="232"/>
                  <a:pt x="413" y="232"/>
                </a:cubicBezTo>
                <a:cubicBezTo>
                  <a:pt x="407" y="216"/>
                  <a:pt x="401" y="203"/>
                  <a:pt x="392" y="193"/>
                </a:cubicBezTo>
                <a:cubicBezTo>
                  <a:pt x="383" y="183"/>
                  <a:pt x="374" y="175"/>
                  <a:pt x="364" y="169"/>
                </a:cubicBezTo>
                <a:cubicBezTo>
                  <a:pt x="354" y="164"/>
                  <a:pt x="343" y="159"/>
                  <a:pt x="332" y="157"/>
                </a:cubicBezTo>
                <a:cubicBezTo>
                  <a:pt x="321" y="155"/>
                  <a:pt x="310" y="153"/>
                  <a:pt x="301" y="153"/>
                </a:cubicBezTo>
                <a:cubicBezTo>
                  <a:pt x="279" y="153"/>
                  <a:pt x="260" y="158"/>
                  <a:pt x="245" y="168"/>
                </a:cubicBezTo>
                <a:cubicBezTo>
                  <a:pt x="229" y="178"/>
                  <a:pt x="216" y="191"/>
                  <a:pt x="206" y="206"/>
                </a:cubicBezTo>
                <a:cubicBezTo>
                  <a:pt x="195" y="222"/>
                  <a:pt x="188" y="240"/>
                  <a:pt x="183" y="260"/>
                </a:cubicBezTo>
                <a:cubicBezTo>
                  <a:pt x="178" y="279"/>
                  <a:pt x="176" y="299"/>
                  <a:pt x="176" y="319"/>
                </a:cubicBezTo>
                <a:cubicBezTo>
                  <a:pt x="176" y="340"/>
                  <a:pt x="179" y="361"/>
                  <a:pt x="184" y="382"/>
                </a:cubicBezTo>
                <a:cubicBezTo>
                  <a:pt x="190" y="402"/>
                  <a:pt x="198" y="419"/>
                  <a:pt x="209" y="435"/>
                </a:cubicBezTo>
                <a:cubicBezTo>
                  <a:pt x="220" y="450"/>
                  <a:pt x="233" y="462"/>
                  <a:pt x="249" y="472"/>
                </a:cubicBezTo>
                <a:cubicBezTo>
                  <a:pt x="265" y="481"/>
                  <a:pt x="283" y="485"/>
                  <a:pt x="303" y="485"/>
                </a:cubicBezTo>
                <a:cubicBezTo>
                  <a:pt x="313" y="485"/>
                  <a:pt x="323" y="484"/>
                  <a:pt x="334" y="481"/>
                </a:cubicBezTo>
                <a:cubicBezTo>
                  <a:pt x="344" y="479"/>
                  <a:pt x="355" y="474"/>
                  <a:pt x="364" y="468"/>
                </a:cubicBezTo>
                <a:cubicBezTo>
                  <a:pt x="374" y="462"/>
                  <a:pt x="383" y="454"/>
                  <a:pt x="391" y="444"/>
                </a:cubicBezTo>
                <a:cubicBezTo>
                  <a:pt x="399" y="434"/>
                  <a:pt x="405" y="422"/>
                  <a:pt x="410" y="408"/>
                </a:cubicBezTo>
                <a:cubicBezTo>
                  <a:pt x="551" y="492"/>
                  <a:pt x="551" y="492"/>
                  <a:pt x="551" y="492"/>
                </a:cubicBezTo>
                <a:cubicBezTo>
                  <a:pt x="542" y="516"/>
                  <a:pt x="529" y="536"/>
                  <a:pt x="511" y="555"/>
                </a:cubicBezTo>
                <a:cubicBezTo>
                  <a:pt x="493" y="573"/>
                  <a:pt x="472" y="588"/>
                  <a:pt x="449" y="601"/>
                </a:cubicBezTo>
                <a:cubicBezTo>
                  <a:pt x="426" y="613"/>
                  <a:pt x="402" y="623"/>
                  <a:pt x="376" y="629"/>
                </a:cubicBezTo>
                <a:cubicBezTo>
                  <a:pt x="350" y="636"/>
                  <a:pt x="324" y="639"/>
                  <a:pt x="299" y="639"/>
                </a:cubicBezTo>
                <a:cubicBezTo>
                  <a:pt x="255" y="639"/>
                  <a:pt x="215" y="630"/>
                  <a:pt x="179" y="611"/>
                </a:cubicBezTo>
                <a:cubicBezTo>
                  <a:pt x="142" y="592"/>
                  <a:pt x="110" y="568"/>
                  <a:pt x="84" y="537"/>
                </a:cubicBezTo>
                <a:cubicBezTo>
                  <a:pt x="58" y="506"/>
                  <a:pt x="37" y="471"/>
                  <a:pt x="22" y="432"/>
                </a:cubicBezTo>
                <a:cubicBezTo>
                  <a:pt x="8" y="393"/>
                  <a:pt x="0" y="353"/>
                  <a:pt x="0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Freeform 456"/>
          <p:cNvSpPr>
            <a:spLocks noEditPoints="1"/>
          </p:cNvSpPr>
          <p:nvPr/>
        </p:nvSpPr>
        <p:spPr bwMode="auto">
          <a:xfrm>
            <a:off x="6785041" y="3126911"/>
            <a:ext cx="285326" cy="296161"/>
          </a:xfrm>
          <a:custGeom>
            <a:avLst/>
            <a:gdLst>
              <a:gd name="T0" fmla="*/ 0 w 237"/>
              <a:gd name="T1" fmla="*/ 246 h 246"/>
              <a:gd name="T2" fmla="*/ 91 w 237"/>
              <a:gd name="T3" fmla="*/ 0 h 246"/>
              <a:gd name="T4" fmla="*/ 146 w 237"/>
              <a:gd name="T5" fmla="*/ 0 h 246"/>
              <a:gd name="T6" fmla="*/ 237 w 237"/>
              <a:gd name="T7" fmla="*/ 246 h 246"/>
              <a:gd name="T8" fmla="*/ 166 w 237"/>
              <a:gd name="T9" fmla="*/ 246 h 246"/>
              <a:gd name="T10" fmla="*/ 151 w 237"/>
              <a:gd name="T11" fmla="*/ 198 h 246"/>
              <a:gd name="T12" fmla="*/ 86 w 237"/>
              <a:gd name="T13" fmla="*/ 198 h 246"/>
              <a:gd name="T14" fmla="*/ 71 w 237"/>
              <a:gd name="T15" fmla="*/ 246 h 246"/>
              <a:gd name="T16" fmla="*/ 0 w 237"/>
              <a:gd name="T17" fmla="*/ 246 h 246"/>
              <a:gd name="T18" fmla="*/ 0 w 237"/>
              <a:gd name="T19" fmla="*/ 246 h 246"/>
              <a:gd name="T20" fmla="*/ 118 w 237"/>
              <a:gd name="T21" fmla="*/ 71 h 246"/>
              <a:gd name="T22" fmla="*/ 96 w 237"/>
              <a:gd name="T23" fmla="*/ 153 h 246"/>
              <a:gd name="T24" fmla="*/ 140 w 237"/>
              <a:gd name="T25" fmla="*/ 153 h 246"/>
              <a:gd name="T26" fmla="*/ 118 w 237"/>
              <a:gd name="T27" fmla="*/ 71 h 246"/>
              <a:gd name="T28" fmla="*/ 118 w 237"/>
              <a:gd name="T29" fmla="*/ 7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7" h="246">
                <a:moveTo>
                  <a:pt x="0" y="246"/>
                </a:moveTo>
                <a:lnTo>
                  <a:pt x="91" y="0"/>
                </a:lnTo>
                <a:lnTo>
                  <a:pt x="146" y="0"/>
                </a:lnTo>
                <a:lnTo>
                  <a:pt x="237" y="246"/>
                </a:lnTo>
                <a:lnTo>
                  <a:pt x="166" y="246"/>
                </a:lnTo>
                <a:lnTo>
                  <a:pt x="151" y="198"/>
                </a:lnTo>
                <a:lnTo>
                  <a:pt x="86" y="198"/>
                </a:lnTo>
                <a:lnTo>
                  <a:pt x="71" y="246"/>
                </a:lnTo>
                <a:lnTo>
                  <a:pt x="0" y="246"/>
                </a:lnTo>
                <a:lnTo>
                  <a:pt x="0" y="246"/>
                </a:lnTo>
                <a:close/>
                <a:moveTo>
                  <a:pt x="118" y="71"/>
                </a:moveTo>
                <a:lnTo>
                  <a:pt x="96" y="153"/>
                </a:lnTo>
                <a:lnTo>
                  <a:pt x="140" y="153"/>
                </a:lnTo>
                <a:lnTo>
                  <a:pt x="118" y="71"/>
                </a:lnTo>
                <a:lnTo>
                  <a:pt x="118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0" name="Freeform 457"/>
          <p:cNvSpPr>
            <a:spLocks noEditPoints="1"/>
          </p:cNvSpPr>
          <p:nvPr/>
        </p:nvSpPr>
        <p:spPr bwMode="auto">
          <a:xfrm>
            <a:off x="6095203" y="4446392"/>
            <a:ext cx="251617" cy="296161"/>
          </a:xfrm>
          <a:custGeom>
            <a:avLst/>
            <a:gdLst>
              <a:gd name="T0" fmla="*/ 536 w 536"/>
              <a:gd name="T1" fmla="*/ 469 h 630"/>
              <a:gd name="T2" fmla="*/ 518 w 536"/>
              <a:gd name="T3" fmla="*/ 542 h 630"/>
              <a:gd name="T4" fmla="*/ 469 w 536"/>
              <a:gd name="T5" fmla="*/ 592 h 630"/>
              <a:gd name="T6" fmla="*/ 397 w 536"/>
              <a:gd name="T7" fmla="*/ 621 h 630"/>
              <a:gd name="T8" fmla="*/ 309 w 536"/>
              <a:gd name="T9" fmla="*/ 630 h 630"/>
              <a:gd name="T10" fmla="*/ 0 w 536"/>
              <a:gd name="T11" fmla="*/ 630 h 630"/>
              <a:gd name="T12" fmla="*/ 0 w 536"/>
              <a:gd name="T13" fmla="*/ 0 h 630"/>
              <a:gd name="T14" fmla="*/ 365 w 536"/>
              <a:gd name="T15" fmla="*/ 0 h 630"/>
              <a:gd name="T16" fmla="*/ 425 w 536"/>
              <a:gd name="T17" fmla="*/ 15 h 630"/>
              <a:gd name="T18" fmla="*/ 470 w 536"/>
              <a:gd name="T19" fmla="*/ 51 h 630"/>
              <a:gd name="T20" fmla="*/ 499 w 536"/>
              <a:gd name="T21" fmla="*/ 103 h 630"/>
              <a:gd name="T22" fmla="*/ 509 w 536"/>
              <a:gd name="T23" fmla="*/ 162 h 630"/>
              <a:gd name="T24" fmla="*/ 486 w 536"/>
              <a:gd name="T25" fmla="*/ 247 h 630"/>
              <a:gd name="T26" fmla="*/ 419 w 536"/>
              <a:gd name="T27" fmla="*/ 307 h 630"/>
              <a:gd name="T28" fmla="*/ 504 w 536"/>
              <a:gd name="T29" fmla="*/ 363 h 630"/>
              <a:gd name="T30" fmla="*/ 536 w 536"/>
              <a:gd name="T31" fmla="*/ 469 h 630"/>
              <a:gd name="T32" fmla="*/ 360 w 536"/>
              <a:gd name="T33" fmla="*/ 433 h 630"/>
              <a:gd name="T34" fmla="*/ 348 w 536"/>
              <a:gd name="T35" fmla="*/ 395 h 630"/>
              <a:gd name="T36" fmla="*/ 316 w 536"/>
              <a:gd name="T37" fmla="*/ 379 h 630"/>
              <a:gd name="T38" fmla="*/ 173 w 536"/>
              <a:gd name="T39" fmla="*/ 379 h 630"/>
              <a:gd name="T40" fmla="*/ 173 w 536"/>
              <a:gd name="T41" fmla="*/ 485 h 630"/>
              <a:gd name="T42" fmla="*/ 309 w 536"/>
              <a:gd name="T43" fmla="*/ 485 h 630"/>
              <a:gd name="T44" fmla="*/ 345 w 536"/>
              <a:gd name="T45" fmla="*/ 472 h 630"/>
              <a:gd name="T46" fmla="*/ 360 w 536"/>
              <a:gd name="T47" fmla="*/ 433 h 630"/>
              <a:gd name="T48" fmla="*/ 173 w 536"/>
              <a:gd name="T49" fmla="*/ 148 h 630"/>
              <a:gd name="T50" fmla="*/ 173 w 536"/>
              <a:gd name="T51" fmla="*/ 244 h 630"/>
              <a:gd name="T52" fmla="*/ 291 w 536"/>
              <a:gd name="T53" fmla="*/ 244 h 630"/>
              <a:gd name="T54" fmla="*/ 323 w 536"/>
              <a:gd name="T55" fmla="*/ 235 h 630"/>
              <a:gd name="T56" fmla="*/ 338 w 536"/>
              <a:gd name="T57" fmla="*/ 196 h 630"/>
              <a:gd name="T58" fmla="*/ 325 w 536"/>
              <a:gd name="T59" fmla="*/ 159 h 630"/>
              <a:gd name="T60" fmla="*/ 296 w 536"/>
              <a:gd name="T61" fmla="*/ 148 h 630"/>
              <a:gd name="T62" fmla="*/ 173 w 536"/>
              <a:gd name="T63" fmla="*/ 14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6" h="630">
                <a:moveTo>
                  <a:pt x="536" y="469"/>
                </a:moveTo>
                <a:cubicBezTo>
                  <a:pt x="536" y="497"/>
                  <a:pt x="530" y="522"/>
                  <a:pt x="518" y="542"/>
                </a:cubicBezTo>
                <a:cubicBezTo>
                  <a:pt x="506" y="563"/>
                  <a:pt x="490" y="579"/>
                  <a:pt x="469" y="592"/>
                </a:cubicBezTo>
                <a:cubicBezTo>
                  <a:pt x="448" y="605"/>
                  <a:pt x="424" y="615"/>
                  <a:pt x="397" y="621"/>
                </a:cubicBezTo>
                <a:cubicBezTo>
                  <a:pt x="369" y="627"/>
                  <a:pt x="340" y="630"/>
                  <a:pt x="309" y="630"/>
                </a:cubicBezTo>
                <a:cubicBezTo>
                  <a:pt x="0" y="630"/>
                  <a:pt x="0" y="630"/>
                  <a:pt x="0" y="630"/>
                </a:cubicBezTo>
                <a:cubicBezTo>
                  <a:pt x="0" y="0"/>
                  <a:pt x="0" y="0"/>
                  <a:pt x="0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87" y="0"/>
                  <a:pt x="407" y="5"/>
                  <a:pt x="425" y="15"/>
                </a:cubicBezTo>
                <a:cubicBezTo>
                  <a:pt x="442" y="24"/>
                  <a:pt x="458" y="36"/>
                  <a:pt x="470" y="51"/>
                </a:cubicBezTo>
                <a:cubicBezTo>
                  <a:pt x="482" y="67"/>
                  <a:pt x="492" y="84"/>
                  <a:pt x="499" y="103"/>
                </a:cubicBezTo>
                <a:cubicBezTo>
                  <a:pt x="506" y="122"/>
                  <a:pt x="509" y="142"/>
                  <a:pt x="509" y="162"/>
                </a:cubicBezTo>
                <a:cubicBezTo>
                  <a:pt x="509" y="192"/>
                  <a:pt x="501" y="220"/>
                  <a:pt x="486" y="247"/>
                </a:cubicBezTo>
                <a:cubicBezTo>
                  <a:pt x="471" y="274"/>
                  <a:pt x="449" y="294"/>
                  <a:pt x="419" y="307"/>
                </a:cubicBezTo>
                <a:cubicBezTo>
                  <a:pt x="455" y="318"/>
                  <a:pt x="483" y="337"/>
                  <a:pt x="504" y="363"/>
                </a:cubicBezTo>
                <a:cubicBezTo>
                  <a:pt x="525" y="389"/>
                  <a:pt x="536" y="425"/>
                  <a:pt x="536" y="469"/>
                </a:cubicBezTo>
                <a:close/>
                <a:moveTo>
                  <a:pt x="360" y="433"/>
                </a:moveTo>
                <a:cubicBezTo>
                  <a:pt x="360" y="418"/>
                  <a:pt x="356" y="405"/>
                  <a:pt x="348" y="395"/>
                </a:cubicBezTo>
                <a:cubicBezTo>
                  <a:pt x="339" y="384"/>
                  <a:pt x="329" y="379"/>
                  <a:pt x="316" y="379"/>
                </a:cubicBezTo>
                <a:cubicBezTo>
                  <a:pt x="173" y="379"/>
                  <a:pt x="173" y="379"/>
                  <a:pt x="173" y="379"/>
                </a:cubicBezTo>
                <a:cubicBezTo>
                  <a:pt x="173" y="485"/>
                  <a:pt x="173" y="485"/>
                  <a:pt x="173" y="485"/>
                </a:cubicBezTo>
                <a:cubicBezTo>
                  <a:pt x="309" y="485"/>
                  <a:pt x="309" y="485"/>
                  <a:pt x="309" y="485"/>
                </a:cubicBezTo>
                <a:cubicBezTo>
                  <a:pt x="324" y="485"/>
                  <a:pt x="336" y="481"/>
                  <a:pt x="345" y="472"/>
                </a:cubicBezTo>
                <a:cubicBezTo>
                  <a:pt x="355" y="463"/>
                  <a:pt x="360" y="450"/>
                  <a:pt x="360" y="433"/>
                </a:cubicBezTo>
                <a:close/>
                <a:moveTo>
                  <a:pt x="173" y="148"/>
                </a:moveTo>
                <a:cubicBezTo>
                  <a:pt x="173" y="244"/>
                  <a:pt x="173" y="244"/>
                  <a:pt x="173" y="244"/>
                </a:cubicBezTo>
                <a:cubicBezTo>
                  <a:pt x="291" y="244"/>
                  <a:pt x="291" y="244"/>
                  <a:pt x="291" y="244"/>
                </a:cubicBezTo>
                <a:cubicBezTo>
                  <a:pt x="303" y="244"/>
                  <a:pt x="313" y="241"/>
                  <a:pt x="323" y="235"/>
                </a:cubicBezTo>
                <a:cubicBezTo>
                  <a:pt x="333" y="228"/>
                  <a:pt x="338" y="215"/>
                  <a:pt x="338" y="196"/>
                </a:cubicBezTo>
                <a:cubicBezTo>
                  <a:pt x="338" y="178"/>
                  <a:pt x="334" y="166"/>
                  <a:pt x="325" y="159"/>
                </a:cubicBezTo>
                <a:cubicBezTo>
                  <a:pt x="317" y="151"/>
                  <a:pt x="307" y="148"/>
                  <a:pt x="296" y="148"/>
                </a:cubicBezTo>
                <a:cubicBezTo>
                  <a:pt x="173" y="148"/>
                  <a:pt x="173" y="148"/>
                  <a:pt x="173" y="1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1" name="Freeform 458"/>
          <p:cNvSpPr>
            <a:spLocks noEditPoints="1"/>
          </p:cNvSpPr>
          <p:nvPr/>
        </p:nvSpPr>
        <p:spPr bwMode="auto">
          <a:xfrm>
            <a:off x="6003706" y="2546628"/>
            <a:ext cx="403309" cy="402105"/>
          </a:xfrm>
          <a:custGeom>
            <a:avLst/>
            <a:gdLst>
              <a:gd name="T0" fmla="*/ 429 w 858"/>
              <a:gd name="T1" fmla="*/ 794 h 857"/>
              <a:gd name="T2" fmla="*/ 64 w 858"/>
              <a:gd name="T3" fmla="*/ 429 h 857"/>
              <a:gd name="T4" fmla="*/ 429 w 858"/>
              <a:gd name="T5" fmla="*/ 63 h 857"/>
              <a:gd name="T6" fmla="*/ 794 w 858"/>
              <a:gd name="T7" fmla="*/ 429 h 857"/>
              <a:gd name="T8" fmla="*/ 429 w 858"/>
              <a:gd name="T9" fmla="*/ 794 h 857"/>
              <a:gd name="T10" fmla="*/ 429 w 858"/>
              <a:gd name="T11" fmla="*/ 0 h 857"/>
              <a:gd name="T12" fmla="*/ 0 w 858"/>
              <a:gd name="T13" fmla="*/ 429 h 857"/>
              <a:gd name="T14" fmla="*/ 429 w 858"/>
              <a:gd name="T15" fmla="*/ 857 h 857"/>
              <a:gd name="T16" fmla="*/ 858 w 858"/>
              <a:gd name="T17" fmla="*/ 429 h 857"/>
              <a:gd name="T18" fmla="*/ 429 w 858"/>
              <a:gd name="T19" fmla="*/ 0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857">
                <a:moveTo>
                  <a:pt x="429" y="794"/>
                </a:moveTo>
                <a:cubicBezTo>
                  <a:pt x="228" y="794"/>
                  <a:pt x="64" y="630"/>
                  <a:pt x="64" y="429"/>
                </a:cubicBezTo>
                <a:cubicBezTo>
                  <a:pt x="64" y="227"/>
                  <a:pt x="228" y="63"/>
                  <a:pt x="429" y="63"/>
                </a:cubicBezTo>
                <a:cubicBezTo>
                  <a:pt x="631" y="63"/>
                  <a:pt x="794" y="227"/>
                  <a:pt x="794" y="429"/>
                </a:cubicBezTo>
                <a:cubicBezTo>
                  <a:pt x="794" y="630"/>
                  <a:pt x="631" y="794"/>
                  <a:pt x="429" y="794"/>
                </a:cubicBezTo>
                <a:close/>
                <a:moveTo>
                  <a:pt x="429" y="0"/>
                </a:moveTo>
                <a:cubicBezTo>
                  <a:pt x="193" y="0"/>
                  <a:pt x="0" y="192"/>
                  <a:pt x="0" y="429"/>
                </a:cubicBezTo>
                <a:cubicBezTo>
                  <a:pt x="0" y="665"/>
                  <a:pt x="193" y="857"/>
                  <a:pt x="429" y="857"/>
                </a:cubicBezTo>
                <a:cubicBezTo>
                  <a:pt x="666" y="857"/>
                  <a:pt x="858" y="665"/>
                  <a:pt x="858" y="429"/>
                </a:cubicBezTo>
                <a:cubicBezTo>
                  <a:pt x="858" y="192"/>
                  <a:pt x="666" y="0"/>
                  <a:pt x="429" y="0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2" name="Freeform 459"/>
          <p:cNvSpPr/>
          <p:nvPr/>
        </p:nvSpPr>
        <p:spPr bwMode="auto">
          <a:xfrm>
            <a:off x="6195127" y="2586357"/>
            <a:ext cx="20467" cy="38525"/>
          </a:xfrm>
          <a:custGeom>
            <a:avLst/>
            <a:gdLst>
              <a:gd name="T0" fmla="*/ 21 w 42"/>
              <a:gd name="T1" fmla="*/ 84 h 84"/>
              <a:gd name="T2" fmla="*/ 42 w 42"/>
              <a:gd name="T3" fmla="*/ 63 h 84"/>
              <a:gd name="T4" fmla="*/ 42 w 42"/>
              <a:gd name="T5" fmla="*/ 21 h 84"/>
              <a:gd name="T6" fmla="*/ 21 w 42"/>
              <a:gd name="T7" fmla="*/ 0 h 84"/>
              <a:gd name="T8" fmla="*/ 0 w 42"/>
              <a:gd name="T9" fmla="*/ 21 h 84"/>
              <a:gd name="T10" fmla="*/ 0 w 42"/>
              <a:gd name="T11" fmla="*/ 63 h 84"/>
              <a:gd name="T12" fmla="*/ 21 w 42"/>
              <a:gd name="T13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84">
                <a:moveTo>
                  <a:pt x="21" y="84"/>
                </a:moveTo>
                <a:cubicBezTo>
                  <a:pt x="33" y="84"/>
                  <a:pt x="42" y="75"/>
                  <a:pt x="42" y="63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5"/>
                  <a:pt x="10" y="84"/>
                  <a:pt x="21" y="84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3" name="Freeform 460"/>
          <p:cNvSpPr/>
          <p:nvPr/>
        </p:nvSpPr>
        <p:spPr bwMode="auto">
          <a:xfrm>
            <a:off x="6195127" y="2866867"/>
            <a:ext cx="20467" cy="39729"/>
          </a:xfrm>
          <a:custGeom>
            <a:avLst/>
            <a:gdLst>
              <a:gd name="T0" fmla="*/ 21 w 42"/>
              <a:gd name="T1" fmla="*/ 0 h 84"/>
              <a:gd name="T2" fmla="*/ 0 w 42"/>
              <a:gd name="T3" fmla="*/ 21 h 84"/>
              <a:gd name="T4" fmla="*/ 0 w 42"/>
              <a:gd name="T5" fmla="*/ 63 h 84"/>
              <a:gd name="T6" fmla="*/ 21 w 42"/>
              <a:gd name="T7" fmla="*/ 84 h 84"/>
              <a:gd name="T8" fmla="*/ 42 w 42"/>
              <a:gd name="T9" fmla="*/ 63 h 84"/>
              <a:gd name="T10" fmla="*/ 42 w 42"/>
              <a:gd name="T11" fmla="*/ 21 h 84"/>
              <a:gd name="T12" fmla="*/ 21 w 42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84">
                <a:moveTo>
                  <a:pt x="21" y="0"/>
                </a:moveTo>
                <a:cubicBezTo>
                  <a:pt x="10" y="0"/>
                  <a:pt x="0" y="9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5"/>
                  <a:pt x="10" y="84"/>
                  <a:pt x="21" y="84"/>
                </a:cubicBezTo>
                <a:cubicBezTo>
                  <a:pt x="33" y="84"/>
                  <a:pt x="42" y="75"/>
                  <a:pt x="42" y="63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9"/>
                  <a:pt x="33" y="0"/>
                  <a:pt x="21" y="0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4" name="Freeform 461"/>
          <p:cNvSpPr/>
          <p:nvPr/>
        </p:nvSpPr>
        <p:spPr bwMode="auto">
          <a:xfrm>
            <a:off x="6044638" y="2736845"/>
            <a:ext cx="39729" cy="19262"/>
          </a:xfrm>
          <a:custGeom>
            <a:avLst/>
            <a:gdLst>
              <a:gd name="T0" fmla="*/ 63 w 84"/>
              <a:gd name="T1" fmla="*/ 0 h 42"/>
              <a:gd name="T2" fmla="*/ 21 w 84"/>
              <a:gd name="T3" fmla="*/ 0 h 42"/>
              <a:gd name="T4" fmla="*/ 0 w 84"/>
              <a:gd name="T5" fmla="*/ 21 h 42"/>
              <a:gd name="T6" fmla="*/ 21 w 84"/>
              <a:gd name="T7" fmla="*/ 42 h 42"/>
              <a:gd name="T8" fmla="*/ 63 w 84"/>
              <a:gd name="T9" fmla="*/ 42 h 42"/>
              <a:gd name="T10" fmla="*/ 84 w 84"/>
              <a:gd name="T11" fmla="*/ 21 h 42"/>
              <a:gd name="T12" fmla="*/ 63 w 84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42">
                <a:moveTo>
                  <a:pt x="63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10" y="42"/>
                  <a:pt x="21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75" y="42"/>
                  <a:pt x="84" y="33"/>
                  <a:pt x="84" y="21"/>
                </a:cubicBezTo>
                <a:cubicBezTo>
                  <a:pt x="84" y="10"/>
                  <a:pt x="75" y="0"/>
                  <a:pt x="63" y="0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5" name="Freeform 462"/>
          <p:cNvSpPr/>
          <p:nvPr/>
        </p:nvSpPr>
        <p:spPr bwMode="auto">
          <a:xfrm>
            <a:off x="6326353" y="2736845"/>
            <a:ext cx="39729" cy="19262"/>
          </a:xfrm>
          <a:custGeom>
            <a:avLst/>
            <a:gdLst>
              <a:gd name="T0" fmla="*/ 63 w 84"/>
              <a:gd name="T1" fmla="*/ 0 h 42"/>
              <a:gd name="T2" fmla="*/ 21 w 84"/>
              <a:gd name="T3" fmla="*/ 0 h 42"/>
              <a:gd name="T4" fmla="*/ 0 w 84"/>
              <a:gd name="T5" fmla="*/ 21 h 42"/>
              <a:gd name="T6" fmla="*/ 21 w 84"/>
              <a:gd name="T7" fmla="*/ 42 h 42"/>
              <a:gd name="T8" fmla="*/ 63 w 84"/>
              <a:gd name="T9" fmla="*/ 42 h 42"/>
              <a:gd name="T10" fmla="*/ 84 w 84"/>
              <a:gd name="T11" fmla="*/ 21 h 42"/>
              <a:gd name="T12" fmla="*/ 63 w 84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42">
                <a:moveTo>
                  <a:pt x="63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75" y="42"/>
                  <a:pt x="84" y="33"/>
                  <a:pt x="84" y="21"/>
                </a:cubicBezTo>
                <a:cubicBezTo>
                  <a:pt x="84" y="10"/>
                  <a:pt x="75" y="0"/>
                  <a:pt x="63" y="0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6" name="Freeform 463"/>
          <p:cNvSpPr/>
          <p:nvPr/>
        </p:nvSpPr>
        <p:spPr bwMode="auto">
          <a:xfrm>
            <a:off x="6096407" y="2652572"/>
            <a:ext cx="143265" cy="186606"/>
          </a:xfrm>
          <a:custGeom>
            <a:avLst/>
            <a:gdLst>
              <a:gd name="T0" fmla="*/ 253 w 305"/>
              <a:gd name="T1" fmla="*/ 156 h 397"/>
              <a:gd name="T2" fmla="*/ 253 w 305"/>
              <a:gd name="T3" fmla="*/ 21 h 397"/>
              <a:gd name="T4" fmla="*/ 232 w 305"/>
              <a:gd name="T5" fmla="*/ 0 h 397"/>
              <a:gd name="T6" fmla="*/ 211 w 305"/>
              <a:gd name="T7" fmla="*/ 21 h 397"/>
              <a:gd name="T8" fmla="*/ 211 w 305"/>
              <a:gd name="T9" fmla="*/ 156 h 397"/>
              <a:gd name="T10" fmla="*/ 188 w 305"/>
              <a:gd name="T11" fmla="*/ 219 h 397"/>
              <a:gd name="T12" fmla="*/ 11 w 305"/>
              <a:gd name="T13" fmla="*/ 357 h 397"/>
              <a:gd name="T14" fmla="*/ 7 w 305"/>
              <a:gd name="T15" fmla="*/ 387 h 397"/>
              <a:gd name="T16" fmla="*/ 37 w 305"/>
              <a:gd name="T17" fmla="*/ 390 h 397"/>
              <a:gd name="T18" fmla="*/ 222 w 305"/>
              <a:gd name="T19" fmla="*/ 246 h 397"/>
              <a:gd name="T20" fmla="*/ 253 w 305"/>
              <a:gd name="T21" fmla="*/ 156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5" h="397">
                <a:moveTo>
                  <a:pt x="253" y="156"/>
                </a:moveTo>
                <a:cubicBezTo>
                  <a:pt x="253" y="21"/>
                  <a:pt x="253" y="21"/>
                  <a:pt x="253" y="21"/>
                </a:cubicBezTo>
                <a:cubicBezTo>
                  <a:pt x="253" y="10"/>
                  <a:pt x="244" y="0"/>
                  <a:pt x="232" y="0"/>
                </a:cubicBezTo>
                <a:cubicBezTo>
                  <a:pt x="221" y="0"/>
                  <a:pt x="211" y="10"/>
                  <a:pt x="211" y="21"/>
                </a:cubicBezTo>
                <a:cubicBezTo>
                  <a:pt x="211" y="156"/>
                  <a:pt x="211" y="156"/>
                  <a:pt x="211" y="156"/>
                </a:cubicBezTo>
                <a:cubicBezTo>
                  <a:pt x="188" y="168"/>
                  <a:pt x="178" y="195"/>
                  <a:pt x="188" y="219"/>
                </a:cubicBezTo>
                <a:cubicBezTo>
                  <a:pt x="11" y="357"/>
                  <a:pt x="11" y="357"/>
                  <a:pt x="11" y="357"/>
                </a:cubicBezTo>
                <a:cubicBezTo>
                  <a:pt x="2" y="364"/>
                  <a:pt x="0" y="377"/>
                  <a:pt x="7" y="387"/>
                </a:cubicBezTo>
                <a:cubicBezTo>
                  <a:pt x="14" y="396"/>
                  <a:pt x="28" y="397"/>
                  <a:pt x="37" y="390"/>
                </a:cubicBezTo>
                <a:cubicBezTo>
                  <a:pt x="222" y="246"/>
                  <a:pt x="222" y="246"/>
                  <a:pt x="222" y="246"/>
                </a:cubicBezTo>
                <a:cubicBezTo>
                  <a:pt x="277" y="259"/>
                  <a:pt x="305" y="181"/>
                  <a:pt x="253" y="156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7" name="Freeform 464"/>
          <p:cNvSpPr>
            <a:spLocks noEditPoints="1"/>
          </p:cNvSpPr>
          <p:nvPr/>
        </p:nvSpPr>
        <p:spPr bwMode="auto">
          <a:xfrm>
            <a:off x="5232002" y="4053919"/>
            <a:ext cx="269675" cy="252820"/>
          </a:xfrm>
          <a:custGeom>
            <a:avLst/>
            <a:gdLst>
              <a:gd name="T0" fmla="*/ 302 w 576"/>
              <a:gd name="T1" fmla="*/ 74 h 540"/>
              <a:gd name="T2" fmla="*/ 152 w 576"/>
              <a:gd name="T3" fmla="*/ 143 h 540"/>
              <a:gd name="T4" fmla="*/ 175 w 576"/>
              <a:gd name="T5" fmla="*/ 419 h 540"/>
              <a:gd name="T6" fmla="*/ 301 w 576"/>
              <a:gd name="T7" fmla="*/ 466 h 540"/>
              <a:gd name="T8" fmla="*/ 451 w 576"/>
              <a:gd name="T9" fmla="*/ 397 h 540"/>
              <a:gd name="T10" fmla="*/ 497 w 576"/>
              <a:gd name="T11" fmla="*/ 254 h 540"/>
              <a:gd name="T12" fmla="*/ 428 w 576"/>
              <a:gd name="T13" fmla="*/ 121 h 540"/>
              <a:gd name="T14" fmla="*/ 302 w 576"/>
              <a:gd name="T15" fmla="*/ 74 h 540"/>
              <a:gd name="T16" fmla="*/ 301 w 576"/>
              <a:gd name="T17" fmla="*/ 540 h 540"/>
              <a:gd name="T18" fmla="*/ 127 w 576"/>
              <a:gd name="T19" fmla="*/ 476 h 540"/>
              <a:gd name="T20" fmla="*/ 96 w 576"/>
              <a:gd name="T21" fmla="*/ 95 h 540"/>
              <a:gd name="T22" fmla="*/ 302 w 576"/>
              <a:gd name="T23" fmla="*/ 0 h 540"/>
              <a:gd name="T24" fmla="*/ 476 w 576"/>
              <a:gd name="T25" fmla="*/ 64 h 540"/>
              <a:gd name="T26" fmla="*/ 571 w 576"/>
              <a:gd name="T27" fmla="*/ 248 h 540"/>
              <a:gd name="T28" fmla="*/ 507 w 576"/>
              <a:gd name="T29" fmla="*/ 445 h 540"/>
              <a:gd name="T30" fmla="*/ 301 w 576"/>
              <a:gd name="T31" fmla="*/ 54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6" h="540">
                <a:moveTo>
                  <a:pt x="302" y="74"/>
                </a:moveTo>
                <a:cubicBezTo>
                  <a:pt x="244" y="74"/>
                  <a:pt x="190" y="99"/>
                  <a:pt x="152" y="143"/>
                </a:cubicBezTo>
                <a:cubicBezTo>
                  <a:pt x="82" y="225"/>
                  <a:pt x="92" y="349"/>
                  <a:pt x="175" y="419"/>
                </a:cubicBezTo>
                <a:cubicBezTo>
                  <a:pt x="210" y="449"/>
                  <a:pt x="255" y="466"/>
                  <a:pt x="301" y="466"/>
                </a:cubicBezTo>
                <a:cubicBezTo>
                  <a:pt x="359" y="466"/>
                  <a:pt x="414" y="441"/>
                  <a:pt x="451" y="397"/>
                </a:cubicBezTo>
                <a:cubicBezTo>
                  <a:pt x="485" y="357"/>
                  <a:pt x="501" y="306"/>
                  <a:pt x="497" y="254"/>
                </a:cubicBezTo>
                <a:cubicBezTo>
                  <a:pt x="493" y="202"/>
                  <a:pt x="468" y="154"/>
                  <a:pt x="428" y="121"/>
                </a:cubicBezTo>
                <a:cubicBezTo>
                  <a:pt x="393" y="91"/>
                  <a:pt x="348" y="74"/>
                  <a:pt x="302" y="74"/>
                </a:cubicBezTo>
                <a:close/>
                <a:moveTo>
                  <a:pt x="301" y="540"/>
                </a:moveTo>
                <a:cubicBezTo>
                  <a:pt x="238" y="540"/>
                  <a:pt x="176" y="517"/>
                  <a:pt x="127" y="476"/>
                </a:cubicBezTo>
                <a:cubicBezTo>
                  <a:pt x="14" y="379"/>
                  <a:pt x="0" y="209"/>
                  <a:pt x="96" y="95"/>
                </a:cubicBezTo>
                <a:cubicBezTo>
                  <a:pt x="147" y="35"/>
                  <a:pt x="222" y="0"/>
                  <a:pt x="302" y="0"/>
                </a:cubicBezTo>
                <a:cubicBezTo>
                  <a:pt x="366" y="0"/>
                  <a:pt x="428" y="23"/>
                  <a:pt x="476" y="64"/>
                </a:cubicBezTo>
                <a:cubicBezTo>
                  <a:pt x="531" y="111"/>
                  <a:pt x="565" y="176"/>
                  <a:pt x="571" y="248"/>
                </a:cubicBezTo>
                <a:cubicBezTo>
                  <a:pt x="576" y="320"/>
                  <a:pt x="554" y="390"/>
                  <a:pt x="507" y="445"/>
                </a:cubicBezTo>
                <a:cubicBezTo>
                  <a:pt x="456" y="505"/>
                  <a:pt x="381" y="540"/>
                  <a:pt x="301" y="540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8" name="Freeform 465"/>
          <p:cNvSpPr/>
          <p:nvPr/>
        </p:nvSpPr>
        <p:spPr bwMode="auto">
          <a:xfrm>
            <a:off x="5252468" y="4252563"/>
            <a:ext cx="63807" cy="65011"/>
          </a:xfrm>
          <a:custGeom>
            <a:avLst/>
            <a:gdLst>
              <a:gd name="T0" fmla="*/ 22 w 53"/>
              <a:gd name="T1" fmla="*/ 54 h 54"/>
              <a:gd name="T2" fmla="*/ 0 w 53"/>
              <a:gd name="T3" fmla="*/ 36 h 54"/>
              <a:gd name="T4" fmla="*/ 31 w 53"/>
              <a:gd name="T5" fmla="*/ 0 h 54"/>
              <a:gd name="T6" fmla="*/ 53 w 53"/>
              <a:gd name="T7" fmla="*/ 18 h 54"/>
              <a:gd name="T8" fmla="*/ 22 w 53"/>
              <a:gd name="T9" fmla="*/ 54 h 54"/>
              <a:gd name="T10" fmla="*/ 22 w 53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54">
                <a:moveTo>
                  <a:pt x="22" y="54"/>
                </a:moveTo>
                <a:lnTo>
                  <a:pt x="0" y="36"/>
                </a:lnTo>
                <a:lnTo>
                  <a:pt x="31" y="0"/>
                </a:lnTo>
                <a:lnTo>
                  <a:pt x="53" y="18"/>
                </a:lnTo>
                <a:lnTo>
                  <a:pt x="22" y="54"/>
                </a:lnTo>
                <a:lnTo>
                  <a:pt x="22" y="54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9" name="Freeform 466"/>
          <p:cNvSpPr/>
          <p:nvPr/>
        </p:nvSpPr>
        <p:spPr bwMode="auto">
          <a:xfrm>
            <a:off x="5173010" y="4288681"/>
            <a:ext cx="113167" cy="121595"/>
          </a:xfrm>
          <a:custGeom>
            <a:avLst/>
            <a:gdLst>
              <a:gd name="T0" fmla="*/ 108 w 243"/>
              <a:gd name="T1" fmla="*/ 241 h 258"/>
              <a:gd name="T2" fmla="*/ 56 w 243"/>
              <a:gd name="T3" fmla="*/ 245 h 258"/>
              <a:gd name="T4" fmla="*/ 18 w 243"/>
              <a:gd name="T5" fmla="*/ 213 h 258"/>
              <a:gd name="T6" fmla="*/ 14 w 243"/>
              <a:gd name="T7" fmla="*/ 161 h 258"/>
              <a:gd name="T8" fmla="*/ 136 w 243"/>
              <a:gd name="T9" fmla="*/ 17 h 258"/>
              <a:gd name="T10" fmla="*/ 188 w 243"/>
              <a:gd name="T11" fmla="*/ 13 h 258"/>
              <a:gd name="T12" fmla="*/ 225 w 243"/>
              <a:gd name="T13" fmla="*/ 45 h 258"/>
              <a:gd name="T14" fmla="*/ 230 w 243"/>
              <a:gd name="T15" fmla="*/ 97 h 258"/>
              <a:gd name="T16" fmla="*/ 108 w 243"/>
              <a:gd name="T17" fmla="*/ 24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3" h="258">
                <a:moveTo>
                  <a:pt x="108" y="241"/>
                </a:moveTo>
                <a:cubicBezTo>
                  <a:pt x="94" y="256"/>
                  <a:pt x="71" y="258"/>
                  <a:pt x="56" y="245"/>
                </a:cubicBezTo>
                <a:cubicBezTo>
                  <a:pt x="18" y="213"/>
                  <a:pt x="18" y="213"/>
                  <a:pt x="18" y="213"/>
                </a:cubicBezTo>
                <a:cubicBezTo>
                  <a:pt x="2" y="200"/>
                  <a:pt x="0" y="176"/>
                  <a:pt x="14" y="161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49" y="1"/>
                  <a:pt x="172" y="0"/>
                  <a:pt x="188" y="13"/>
                </a:cubicBezTo>
                <a:cubicBezTo>
                  <a:pt x="225" y="45"/>
                  <a:pt x="225" y="45"/>
                  <a:pt x="225" y="45"/>
                </a:cubicBezTo>
                <a:cubicBezTo>
                  <a:pt x="241" y="58"/>
                  <a:pt x="243" y="81"/>
                  <a:pt x="230" y="97"/>
                </a:cubicBezTo>
                <a:cubicBezTo>
                  <a:pt x="108" y="241"/>
                  <a:pt x="108" y="241"/>
                  <a:pt x="108" y="241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0" name="Freeform 467"/>
          <p:cNvSpPr/>
          <p:nvPr/>
        </p:nvSpPr>
        <p:spPr bwMode="auto">
          <a:xfrm>
            <a:off x="5315071" y="4099667"/>
            <a:ext cx="85478" cy="49361"/>
          </a:xfrm>
          <a:custGeom>
            <a:avLst/>
            <a:gdLst>
              <a:gd name="T0" fmla="*/ 177 w 184"/>
              <a:gd name="T1" fmla="*/ 37 h 105"/>
              <a:gd name="T2" fmla="*/ 93 w 184"/>
              <a:gd name="T3" fmla="*/ 49 h 105"/>
              <a:gd name="T4" fmla="*/ 7 w 184"/>
              <a:gd name="T5" fmla="*/ 78 h 105"/>
              <a:gd name="T6" fmla="*/ 80 w 184"/>
              <a:gd name="T7" fmla="*/ 9 h 105"/>
              <a:gd name="T8" fmla="*/ 177 w 184"/>
              <a:gd name="T9" fmla="*/ 3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05">
                <a:moveTo>
                  <a:pt x="177" y="37"/>
                </a:moveTo>
                <a:cubicBezTo>
                  <a:pt x="184" y="64"/>
                  <a:pt x="140" y="38"/>
                  <a:pt x="93" y="49"/>
                </a:cubicBezTo>
                <a:cubicBezTo>
                  <a:pt x="46" y="60"/>
                  <a:pt x="13" y="105"/>
                  <a:pt x="7" y="78"/>
                </a:cubicBezTo>
                <a:cubicBezTo>
                  <a:pt x="0" y="51"/>
                  <a:pt x="52" y="16"/>
                  <a:pt x="80" y="9"/>
                </a:cubicBezTo>
                <a:cubicBezTo>
                  <a:pt x="113" y="0"/>
                  <a:pt x="171" y="10"/>
                  <a:pt x="177" y="37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1" name="Freeform 468"/>
          <p:cNvSpPr/>
          <p:nvPr/>
        </p:nvSpPr>
        <p:spPr bwMode="auto">
          <a:xfrm>
            <a:off x="5401753" y="4112910"/>
            <a:ext cx="24078" cy="20467"/>
          </a:xfrm>
          <a:custGeom>
            <a:avLst/>
            <a:gdLst>
              <a:gd name="T0" fmla="*/ 46 w 50"/>
              <a:gd name="T1" fmla="*/ 31 h 43"/>
              <a:gd name="T2" fmla="*/ 17 w 50"/>
              <a:gd name="T3" fmla="*/ 35 h 43"/>
              <a:gd name="T4" fmla="*/ 4 w 50"/>
              <a:gd name="T5" fmla="*/ 17 h 43"/>
              <a:gd name="T6" fmla="*/ 21 w 50"/>
              <a:gd name="T7" fmla="*/ 4 h 43"/>
              <a:gd name="T8" fmla="*/ 46 w 50"/>
              <a:gd name="T9" fmla="*/ 3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3">
                <a:moveTo>
                  <a:pt x="46" y="31"/>
                </a:moveTo>
                <a:cubicBezTo>
                  <a:pt x="42" y="43"/>
                  <a:pt x="28" y="39"/>
                  <a:pt x="17" y="35"/>
                </a:cubicBezTo>
                <a:cubicBezTo>
                  <a:pt x="5" y="31"/>
                  <a:pt x="0" y="29"/>
                  <a:pt x="4" y="17"/>
                </a:cubicBezTo>
                <a:cubicBezTo>
                  <a:pt x="8" y="6"/>
                  <a:pt x="10" y="0"/>
                  <a:pt x="21" y="4"/>
                </a:cubicBezTo>
                <a:cubicBezTo>
                  <a:pt x="33" y="8"/>
                  <a:pt x="50" y="20"/>
                  <a:pt x="46" y="31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2" name="Freeform 469"/>
          <p:cNvSpPr/>
          <p:nvPr/>
        </p:nvSpPr>
        <p:spPr bwMode="auto">
          <a:xfrm>
            <a:off x="7024618" y="4234504"/>
            <a:ext cx="20467" cy="33709"/>
          </a:xfrm>
          <a:custGeom>
            <a:avLst/>
            <a:gdLst>
              <a:gd name="T0" fmla="*/ 0 w 44"/>
              <a:gd name="T1" fmla="*/ 36 h 72"/>
              <a:gd name="T2" fmla="*/ 44 w 44"/>
              <a:gd name="T3" fmla="*/ 72 h 72"/>
              <a:gd name="T4" fmla="*/ 44 w 44"/>
              <a:gd name="T5" fmla="*/ 0 h 72"/>
              <a:gd name="T6" fmla="*/ 12 w 44"/>
              <a:gd name="T7" fmla="*/ 9 h 72"/>
              <a:gd name="T8" fmla="*/ 0 w 44"/>
              <a:gd name="T9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72">
                <a:moveTo>
                  <a:pt x="0" y="36"/>
                </a:moveTo>
                <a:cubicBezTo>
                  <a:pt x="0" y="56"/>
                  <a:pt x="14" y="68"/>
                  <a:pt x="44" y="72"/>
                </a:cubicBezTo>
                <a:cubicBezTo>
                  <a:pt x="44" y="0"/>
                  <a:pt x="44" y="0"/>
                  <a:pt x="44" y="0"/>
                </a:cubicBezTo>
                <a:cubicBezTo>
                  <a:pt x="31" y="0"/>
                  <a:pt x="21" y="3"/>
                  <a:pt x="12" y="9"/>
                </a:cubicBezTo>
                <a:cubicBezTo>
                  <a:pt x="4" y="15"/>
                  <a:pt x="0" y="24"/>
                  <a:pt x="0" y="36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3" name="Freeform 470"/>
          <p:cNvSpPr/>
          <p:nvPr/>
        </p:nvSpPr>
        <p:spPr bwMode="auto">
          <a:xfrm>
            <a:off x="7058327" y="4293496"/>
            <a:ext cx="22875" cy="38525"/>
          </a:xfrm>
          <a:custGeom>
            <a:avLst/>
            <a:gdLst>
              <a:gd name="T0" fmla="*/ 0 w 48"/>
              <a:gd name="T1" fmla="*/ 0 h 82"/>
              <a:gd name="T2" fmla="*/ 0 w 48"/>
              <a:gd name="T3" fmla="*/ 82 h 82"/>
              <a:gd name="T4" fmla="*/ 34 w 48"/>
              <a:gd name="T5" fmla="*/ 70 h 82"/>
              <a:gd name="T6" fmla="*/ 48 w 48"/>
              <a:gd name="T7" fmla="*/ 40 h 82"/>
              <a:gd name="T8" fmla="*/ 0 w 48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2">
                <a:moveTo>
                  <a:pt x="0" y="0"/>
                </a:move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25" y="78"/>
                  <a:pt x="34" y="70"/>
                </a:cubicBezTo>
                <a:cubicBezTo>
                  <a:pt x="43" y="63"/>
                  <a:pt x="48" y="53"/>
                  <a:pt x="48" y="40"/>
                </a:cubicBezTo>
                <a:cubicBezTo>
                  <a:pt x="48" y="19"/>
                  <a:pt x="32" y="6"/>
                  <a:pt x="0" y="0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4" name="Freeform 471"/>
          <p:cNvSpPr/>
          <p:nvPr/>
        </p:nvSpPr>
        <p:spPr bwMode="auto">
          <a:xfrm>
            <a:off x="6965627" y="4014190"/>
            <a:ext cx="178178" cy="79458"/>
          </a:xfrm>
          <a:custGeom>
            <a:avLst/>
            <a:gdLst>
              <a:gd name="T0" fmla="*/ 274 w 379"/>
              <a:gd name="T1" fmla="*/ 169 h 171"/>
              <a:gd name="T2" fmla="*/ 278 w 379"/>
              <a:gd name="T3" fmla="*/ 170 h 171"/>
              <a:gd name="T4" fmla="*/ 335 w 379"/>
              <a:gd name="T5" fmla="*/ 78 h 171"/>
              <a:gd name="T6" fmla="*/ 188 w 379"/>
              <a:gd name="T7" fmla="*/ 2 h 171"/>
              <a:gd name="T8" fmla="*/ 39 w 379"/>
              <a:gd name="T9" fmla="*/ 78 h 171"/>
              <a:gd name="T10" fmla="*/ 97 w 379"/>
              <a:gd name="T11" fmla="*/ 171 h 171"/>
              <a:gd name="T12" fmla="*/ 103 w 379"/>
              <a:gd name="T13" fmla="*/ 169 h 171"/>
              <a:gd name="T14" fmla="*/ 274 w 379"/>
              <a:gd name="T15" fmla="*/ 16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9" h="171">
                <a:moveTo>
                  <a:pt x="274" y="169"/>
                </a:moveTo>
                <a:cubicBezTo>
                  <a:pt x="276" y="169"/>
                  <a:pt x="277" y="169"/>
                  <a:pt x="278" y="170"/>
                </a:cubicBezTo>
                <a:cubicBezTo>
                  <a:pt x="294" y="147"/>
                  <a:pt x="313" y="117"/>
                  <a:pt x="335" y="78"/>
                </a:cubicBezTo>
                <a:cubicBezTo>
                  <a:pt x="379" y="2"/>
                  <a:pt x="270" y="2"/>
                  <a:pt x="188" y="2"/>
                </a:cubicBezTo>
                <a:cubicBezTo>
                  <a:pt x="106" y="2"/>
                  <a:pt x="0" y="0"/>
                  <a:pt x="39" y="78"/>
                </a:cubicBezTo>
                <a:cubicBezTo>
                  <a:pt x="58" y="116"/>
                  <a:pt x="77" y="147"/>
                  <a:pt x="97" y="171"/>
                </a:cubicBezTo>
                <a:cubicBezTo>
                  <a:pt x="99" y="170"/>
                  <a:pt x="101" y="169"/>
                  <a:pt x="103" y="169"/>
                </a:cubicBezTo>
                <a:cubicBezTo>
                  <a:pt x="274" y="169"/>
                  <a:pt x="274" y="169"/>
                  <a:pt x="274" y="169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5" name="Freeform 472"/>
          <p:cNvSpPr>
            <a:spLocks noEditPoints="1"/>
          </p:cNvSpPr>
          <p:nvPr/>
        </p:nvSpPr>
        <p:spPr bwMode="auto">
          <a:xfrm>
            <a:off x="6895800" y="4114114"/>
            <a:ext cx="315423" cy="319036"/>
          </a:xfrm>
          <a:custGeom>
            <a:avLst/>
            <a:gdLst>
              <a:gd name="T0" fmla="*/ 417 w 673"/>
              <a:gd name="T1" fmla="*/ 476 h 680"/>
              <a:gd name="T2" fmla="*/ 347 w 673"/>
              <a:gd name="T3" fmla="*/ 503 h 680"/>
              <a:gd name="T4" fmla="*/ 347 w 673"/>
              <a:gd name="T5" fmla="*/ 543 h 680"/>
              <a:gd name="T6" fmla="*/ 319 w 673"/>
              <a:gd name="T7" fmla="*/ 543 h 680"/>
              <a:gd name="T8" fmla="*/ 319 w 673"/>
              <a:gd name="T9" fmla="*/ 503 h 680"/>
              <a:gd name="T10" fmla="*/ 217 w 673"/>
              <a:gd name="T11" fmla="*/ 426 h 680"/>
              <a:gd name="T12" fmla="*/ 263 w 673"/>
              <a:gd name="T13" fmla="*/ 415 h 680"/>
              <a:gd name="T14" fmla="*/ 319 w 673"/>
              <a:gd name="T15" fmla="*/ 464 h 680"/>
              <a:gd name="T16" fmla="*/ 319 w 673"/>
              <a:gd name="T17" fmla="*/ 380 h 680"/>
              <a:gd name="T18" fmla="*/ 245 w 673"/>
              <a:gd name="T19" fmla="*/ 347 h 680"/>
              <a:gd name="T20" fmla="*/ 228 w 673"/>
              <a:gd name="T21" fmla="*/ 299 h 680"/>
              <a:gd name="T22" fmla="*/ 319 w 673"/>
              <a:gd name="T23" fmla="*/ 216 h 680"/>
              <a:gd name="T24" fmla="*/ 319 w 673"/>
              <a:gd name="T25" fmla="*/ 185 h 680"/>
              <a:gd name="T26" fmla="*/ 347 w 673"/>
              <a:gd name="T27" fmla="*/ 185 h 680"/>
              <a:gd name="T28" fmla="*/ 347 w 673"/>
              <a:gd name="T29" fmla="*/ 216 h 680"/>
              <a:gd name="T30" fmla="*/ 431 w 673"/>
              <a:gd name="T31" fmla="*/ 281 h 680"/>
              <a:gd name="T32" fmla="*/ 388 w 673"/>
              <a:gd name="T33" fmla="*/ 290 h 680"/>
              <a:gd name="T34" fmla="*/ 347 w 673"/>
              <a:gd name="T35" fmla="*/ 255 h 680"/>
              <a:gd name="T36" fmla="*/ 347 w 673"/>
              <a:gd name="T37" fmla="*/ 330 h 680"/>
              <a:gd name="T38" fmla="*/ 404 w 673"/>
              <a:gd name="T39" fmla="*/ 348 h 680"/>
              <a:gd name="T40" fmla="*/ 430 w 673"/>
              <a:gd name="T41" fmla="*/ 373 h 680"/>
              <a:gd name="T42" fmla="*/ 442 w 673"/>
              <a:gd name="T43" fmla="*/ 417 h 680"/>
              <a:gd name="T44" fmla="*/ 417 w 673"/>
              <a:gd name="T45" fmla="*/ 476 h 680"/>
              <a:gd name="T46" fmla="*/ 444 w 673"/>
              <a:gd name="T47" fmla="*/ 6 h 680"/>
              <a:gd name="T48" fmla="*/ 423 w 673"/>
              <a:gd name="T49" fmla="*/ 31 h 680"/>
              <a:gd name="T50" fmla="*/ 252 w 673"/>
              <a:gd name="T51" fmla="*/ 31 h 680"/>
              <a:gd name="T52" fmla="*/ 230 w 673"/>
              <a:gd name="T53" fmla="*/ 0 h 680"/>
              <a:gd name="T54" fmla="*/ 0 w 673"/>
              <a:gd name="T55" fmla="*/ 429 h 680"/>
              <a:gd name="T56" fmla="*/ 337 w 673"/>
              <a:gd name="T57" fmla="*/ 680 h 680"/>
              <a:gd name="T58" fmla="*/ 673 w 673"/>
              <a:gd name="T59" fmla="*/ 429 h 680"/>
              <a:gd name="T60" fmla="*/ 444 w 673"/>
              <a:gd name="T61" fmla="*/ 6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73" h="680">
                <a:moveTo>
                  <a:pt x="417" y="476"/>
                </a:moveTo>
                <a:cubicBezTo>
                  <a:pt x="401" y="491"/>
                  <a:pt x="378" y="500"/>
                  <a:pt x="347" y="503"/>
                </a:cubicBezTo>
                <a:cubicBezTo>
                  <a:pt x="347" y="543"/>
                  <a:pt x="347" y="543"/>
                  <a:pt x="347" y="543"/>
                </a:cubicBezTo>
                <a:cubicBezTo>
                  <a:pt x="319" y="543"/>
                  <a:pt x="319" y="543"/>
                  <a:pt x="319" y="543"/>
                </a:cubicBezTo>
                <a:cubicBezTo>
                  <a:pt x="319" y="503"/>
                  <a:pt x="319" y="503"/>
                  <a:pt x="319" y="503"/>
                </a:cubicBezTo>
                <a:cubicBezTo>
                  <a:pt x="266" y="499"/>
                  <a:pt x="232" y="473"/>
                  <a:pt x="217" y="426"/>
                </a:cubicBezTo>
                <a:cubicBezTo>
                  <a:pt x="263" y="415"/>
                  <a:pt x="263" y="415"/>
                  <a:pt x="263" y="415"/>
                </a:cubicBezTo>
                <a:cubicBezTo>
                  <a:pt x="271" y="446"/>
                  <a:pt x="290" y="462"/>
                  <a:pt x="319" y="464"/>
                </a:cubicBezTo>
                <a:cubicBezTo>
                  <a:pt x="319" y="380"/>
                  <a:pt x="319" y="380"/>
                  <a:pt x="319" y="380"/>
                </a:cubicBezTo>
                <a:cubicBezTo>
                  <a:pt x="281" y="371"/>
                  <a:pt x="256" y="360"/>
                  <a:pt x="245" y="347"/>
                </a:cubicBezTo>
                <a:cubicBezTo>
                  <a:pt x="233" y="333"/>
                  <a:pt x="228" y="317"/>
                  <a:pt x="228" y="299"/>
                </a:cubicBezTo>
                <a:cubicBezTo>
                  <a:pt x="228" y="251"/>
                  <a:pt x="258" y="223"/>
                  <a:pt x="319" y="216"/>
                </a:cubicBezTo>
                <a:cubicBezTo>
                  <a:pt x="319" y="185"/>
                  <a:pt x="319" y="185"/>
                  <a:pt x="319" y="185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7" y="216"/>
                  <a:pt x="347" y="216"/>
                  <a:pt x="347" y="216"/>
                </a:cubicBezTo>
                <a:cubicBezTo>
                  <a:pt x="392" y="221"/>
                  <a:pt x="420" y="243"/>
                  <a:pt x="431" y="281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1" y="269"/>
                  <a:pt x="367" y="257"/>
                  <a:pt x="347" y="255"/>
                </a:cubicBezTo>
                <a:cubicBezTo>
                  <a:pt x="347" y="330"/>
                  <a:pt x="347" y="330"/>
                  <a:pt x="347" y="330"/>
                </a:cubicBezTo>
                <a:cubicBezTo>
                  <a:pt x="375" y="338"/>
                  <a:pt x="394" y="344"/>
                  <a:pt x="404" y="348"/>
                </a:cubicBezTo>
                <a:cubicBezTo>
                  <a:pt x="413" y="352"/>
                  <a:pt x="422" y="361"/>
                  <a:pt x="430" y="373"/>
                </a:cubicBezTo>
                <a:cubicBezTo>
                  <a:pt x="438" y="385"/>
                  <a:pt x="442" y="400"/>
                  <a:pt x="442" y="417"/>
                </a:cubicBezTo>
                <a:cubicBezTo>
                  <a:pt x="442" y="440"/>
                  <a:pt x="434" y="460"/>
                  <a:pt x="417" y="476"/>
                </a:cubicBezTo>
                <a:close/>
                <a:moveTo>
                  <a:pt x="444" y="6"/>
                </a:moveTo>
                <a:cubicBezTo>
                  <a:pt x="441" y="21"/>
                  <a:pt x="433" y="31"/>
                  <a:pt x="423" y="31"/>
                </a:cubicBezTo>
                <a:cubicBezTo>
                  <a:pt x="252" y="31"/>
                  <a:pt x="252" y="31"/>
                  <a:pt x="252" y="31"/>
                </a:cubicBezTo>
                <a:cubicBezTo>
                  <a:pt x="241" y="31"/>
                  <a:pt x="232" y="17"/>
                  <a:pt x="230" y="0"/>
                </a:cubicBezTo>
                <a:cubicBezTo>
                  <a:pt x="104" y="77"/>
                  <a:pt x="0" y="274"/>
                  <a:pt x="0" y="429"/>
                </a:cubicBezTo>
                <a:cubicBezTo>
                  <a:pt x="0" y="626"/>
                  <a:pt x="151" y="680"/>
                  <a:pt x="337" y="680"/>
                </a:cubicBezTo>
                <a:cubicBezTo>
                  <a:pt x="523" y="680"/>
                  <a:pt x="673" y="626"/>
                  <a:pt x="673" y="429"/>
                </a:cubicBezTo>
                <a:cubicBezTo>
                  <a:pt x="673" y="278"/>
                  <a:pt x="562" y="87"/>
                  <a:pt x="444" y="6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6" name="Freeform 473"/>
          <p:cNvSpPr/>
          <p:nvPr/>
        </p:nvSpPr>
        <p:spPr bwMode="auto">
          <a:xfrm>
            <a:off x="5902578" y="3480859"/>
            <a:ext cx="182994" cy="191421"/>
          </a:xfrm>
          <a:custGeom>
            <a:avLst/>
            <a:gdLst>
              <a:gd name="T0" fmla="*/ 47 w 152"/>
              <a:gd name="T1" fmla="*/ 0 h 159"/>
              <a:gd name="T2" fmla="*/ 76 w 152"/>
              <a:gd name="T3" fmla="*/ 69 h 159"/>
              <a:gd name="T4" fmla="*/ 105 w 152"/>
              <a:gd name="T5" fmla="*/ 0 h 159"/>
              <a:gd name="T6" fmla="*/ 152 w 152"/>
              <a:gd name="T7" fmla="*/ 0 h 159"/>
              <a:gd name="T8" fmla="*/ 97 w 152"/>
              <a:gd name="T9" fmla="*/ 106 h 159"/>
              <a:gd name="T10" fmla="*/ 97 w 152"/>
              <a:gd name="T11" fmla="*/ 159 h 159"/>
              <a:gd name="T12" fmla="*/ 54 w 152"/>
              <a:gd name="T13" fmla="*/ 159 h 159"/>
              <a:gd name="T14" fmla="*/ 54 w 152"/>
              <a:gd name="T15" fmla="*/ 106 h 159"/>
              <a:gd name="T16" fmla="*/ 0 w 152"/>
              <a:gd name="T17" fmla="*/ 0 h 159"/>
              <a:gd name="T18" fmla="*/ 47 w 152"/>
              <a:gd name="T19" fmla="*/ 0 h 159"/>
              <a:gd name="T20" fmla="*/ 47 w 152"/>
              <a:gd name="T21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2" h="159">
                <a:moveTo>
                  <a:pt x="47" y="0"/>
                </a:moveTo>
                <a:lnTo>
                  <a:pt x="76" y="69"/>
                </a:lnTo>
                <a:lnTo>
                  <a:pt x="105" y="0"/>
                </a:lnTo>
                <a:lnTo>
                  <a:pt x="152" y="0"/>
                </a:lnTo>
                <a:lnTo>
                  <a:pt x="97" y="106"/>
                </a:lnTo>
                <a:lnTo>
                  <a:pt x="97" y="159"/>
                </a:lnTo>
                <a:lnTo>
                  <a:pt x="54" y="159"/>
                </a:lnTo>
                <a:lnTo>
                  <a:pt x="54" y="106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7" name="Freeform 474"/>
          <p:cNvSpPr>
            <a:spLocks noEditPoints="1"/>
          </p:cNvSpPr>
          <p:nvPr/>
        </p:nvSpPr>
        <p:spPr bwMode="auto">
          <a:xfrm>
            <a:off x="6065105" y="3527812"/>
            <a:ext cx="155304" cy="145673"/>
          </a:xfrm>
          <a:custGeom>
            <a:avLst/>
            <a:gdLst>
              <a:gd name="T0" fmla="*/ 165 w 330"/>
              <a:gd name="T1" fmla="*/ 312 h 312"/>
              <a:gd name="T2" fmla="*/ 94 w 330"/>
              <a:gd name="T3" fmla="*/ 299 h 312"/>
              <a:gd name="T4" fmla="*/ 42 w 330"/>
              <a:gd name="T5" fmla="*/ 265 h 312"/>
              <a:gd name="T6" fmla="*/ 11 w 330"/>
              <a:gd name="T7" fmla="*/ 215 h 312"/>
              <a:gd name="T8" fmla="*/ 0 w 330"/>
              <a:gd name="T9" fmla="*/ 156 h 312"/>
              <a:gd name="T10" fmla="*/ 11 w 330"/>
              <a:gd name="T11" fmla="*/ 97 h 312"/>
              <a:gd name="T12" fmla="*/ 42 w 330"/>
              <a:gd name="T13" fmla="*/ 47 h 312"/>
              <a:gd name="T14" fmla="*/ 94 w 330"/>
              <a:gd name="T15" fmla="*/ 12 h 312"/>
              <a:gd name="T16" fmla="*/ 165 w 330"/>
              <a:gd name="T17" fmla="*/ 0 h 312"/>
              <a:gd name="T18" fmla="*/ 236 w 330"/>
              <a:gd name="T19" fmla="*/ 12 h 312"/>
              <a:gd name="T20" fmla="*/ 288 w 330"/>
              <a:gd name="T21" fmla="*/ 47 h 312"/>
              <a:gd name="T22" fmla="*/ 320 w 330"/>
              <a:gd name="T23" fmla="*/ 97 h 312"/>
              <a:gd name="T24" fmla="*/ 330 w 330"/>
              <a:gd name="T25" fmla="*/ 156 h 312"/>
              <a:gd name="T26" fmla="*/ 320 w 330"/>
              <a:gd name="T27" fmla="*/ 215 h 312"/>
              <a:gd name="T28" fmla="*/ 288 w 330"/>
              <a:gd name="T29" fmla="*/ 265 h 312"/>
              <a:gd name="T30" fmla="*/ 236 w 330"/>
              <a:gd name="T31" fmla="*/ 299 h 312"/>
              <a:gd name="T32" fmla="*/ 165 w 330"/>
              <a:gd name="T33" fmla="*/ 312 h 312"/>
              <a:gd name="T34" fmla="*/ 112 w 330"/>
              <a:gd name="T35" fmla="*/ 156 h 312"/>
              <a:gd name="T36" fmla="*/ 127 w 330"/>
              <a:gd name="T37" fmla="*/ 203 h 312"/>
              <a:gd name="T38" fmla="*/ 165 w 330"/>
              <a:gd name="T39" fmla="*/ 221 h 312"/>
              <a:gd name="T40" fmla="*/ 204 w 330"/>
              <a:gd name="T41" fmla="*/ 203 h 312"/>
              <a:gd name="T42" fmla="*/ 219 w 330"/>
              <a:gd name="T43" fmla="*/ 156 h 312"/>
              <a:gd name="T44" fmla="*/ 204 w 330"/>
              <a:gd name="T45" fmla="*/ 108 h 312"/>
              <a:gd name="T46" fmla="*/ 165 w 330"/>
              <a:gd name="T47" fmla="*/ 91 h 312"/>
              <a:gd name="T48" fmla="*/ 127 w 330"/>
              <a:gd name="T49" fmla="*/ 108 h 312"/>
              <a:gd name="T50" fmla="*/ 112 w 330"/>
              <a:gd name="T51" fmla="*/ 156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0" h="312">
                <a:moveTo>
                  <a:pt x="165" y="312"/>
                </a:moveTo>
                <a:cubicBezTo>
                  <a:pt x="138" y="312"/>
                  <a:pt x="114" y="308"/>
                  <a:pt x="94" y="299"/>
                </a:cubicBezTo>
                <a:cubicBezTo>
                  <a:pt x="73" y="291"/>
                  <a:pt x="56" y="279"/>
                  <a:pt x="42" y="265"/>
                </a:cubicBezTo>
                <a:cubicBezTo>
                  <a:pt x="28" y="251"/>
                  <a:pt x="18" y="234"/>
                  <a:pt x="11" y="215"/>
                </a:cubicBezTo>
                <a:cubicBezTo>
                  <a:pt x="4" y="196"/>
                  <a:pt x="0" y="177"/>
                  <a:pt x="0" y="156"/>
                </a:cubicBezTo>
                <a:cubicBezTo>
                  <a:pt x="0" y="135"/>
                  <a:pt x="4" y="116"/>
                  <a:pt x="11" y="97"/>
                </a:cubicBezTo>
                <a:cubicBezTo>
                  <a:pt x="18" y="78"/>
                  <a:pt x="28" y="61"/>
                  <a:pt x="42" y="47"/>
                </a:cubicBezTo>
                <a:cubicBezTo>
                  <a:pt x="56" y="32"/>
                  <a:pt x="73" y="21"/>
                  <a:pt x="94" y="12"/>
                </a:cubicBezTo>
                <a:cubicBezTo>
                  <a:pt x="114" y="4"/>
                  <a:pt x="138" y="0"/>
                  <a:pt x="165" y="0"/>
                </a:cubicBezTo>
                <a:cubicBezTo>
                  <a:pt x="192" y="0"/>
                  <a:pt x="216" y="4"/>
                  <a:pt x="236" y="12"/>
                </a:cubicBezTo>
                <a:cubicBezTo>
                  <a:pt x="257" y="21"/>
                  <a:pt x="274" y="32"/>
                  <a:pt x="288" y="47"/>
                </a:cubicBezTo>
                <a:cubicBezTo>
                  <a:pt x="302" y="61"/>
                  <a:pt x="313" y="78"/>
                  <a:pt x="320" y="97"/>
                </a:cubicBezTo>
                <a:cubicBezTo>
                  <a:pt x="327" y="116"/>
                  <a:pt x="330" y="135"/>
                  <a:pt x="330" y="156"/>
                </a:cubicBezTo>
                <a:cubicBezTo>
                  <a:pt x="330" y="177"/>
                  <a:pt x="327" y="196"/>
                  <a:pt x="320" y="215"/>
                </a:cubicBezTo>
                <a:cubicBezTo>
                  <a:pt x="313" y="234"/>
                  <a:pt x="302" y="251"/>
                  <a:pt x="288" y="265"/>
                </a:cubicBezTo>
                <a:cubicBezTo>
                  <a:pt x="274" y="279"/>
                  <a:pt x="257" y="291"/>
                  <a:pt x="236" y="299"/>
                </a:cubicBezTo>
                <a:cubicBezTo>
                  <a:pt x="216" y="308"/>
                  <a:pt x="192" y="312"/>
                  <a:pt x="165" y="312"/>
                </a:cubicBezTo>
                <a:close/>
                <a:moveTo>
                  <a:pt x="112" y="156"/>
                </a:moveTo>
                <a:cubicBezTo>
                  <a:pt x="112" y="176"/>
                  <a:pt x="117" y="192"/>
                  <a:pt x="127" y="203"/>
                </a:cubicBezTo>
                <a:cubicBezTo>
                  <a:pt x="137" y="215"/>
                  <a:pt x="150" y="221"/>
                  <a:pt x="165" y="221"/>
                </a:cubicBezTo>
                <a:cubicBezTo>
                  <a:pt x="181" y="221"/>
                  <a:pt x="194" y="215"/>
                  <a:pt x="204" y="203"/>
                </a:cubicBezTo>
                <a:cubicBezTo>
                  <a:pt x="214" y="192"/>
                  <a:pt x="219" y="176"/>
                  <a:pt x="219" y="156"/>
                </a:cubicBezTo>
                <a:cubicBezTo>
                  <a:pt x="219" y="136"/>
                  <a:pt x="214" y="120"/>
                  <a:pt x="204" y="108"/>
                </a:cubicBezTo>
                <a:cubicBezTo>
                  <a:pt x="194" y="97"/>
                  <a:pt x="181" y="91"/>
                  <a:pt x="165" y="91"/>
                </a:cubicBezTo>
                <a:cubicBezTo>
                  <a:pt x="150" y="91"/>
                  <a:pt x="137" y="97"/>
                  <a:pt x="127" y="108"/>
                </a:cubicBezTo>
                <a:cubicBezTo>
                  <a:pt x="117" y="120"/>
                  <a:pt x="112" y="136"/>
                  <a:pt x="112" y="156"/>
                </a:cubicBez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8" name="Freeform 475"/>
          <p:cNvSpPr/>
          <p:nvPr/>
        </p:nvSpPr>
        <p:spPr bwMode="auto">
          <a:xfrm>
            <a:off x="6237263" y="3530220"/>
            <a:ext cx="154100" cy="143265"/>
          </a:xfrm>
          <a:custGeom>
            <a:avLst/>
            <a:gdLst>
              <a:gd name="T0" fmla="*/ 94 w 330"/>
              <a:gd name="T1" fmla="*/ 307 h 307"/>
              <a:gd name="T2" fmla="*/ 24 w 330"/>
              <a:gd name="T3" fmla="*/ 280 h 307"/>
              <a:gd name="T4" fmla="*/ 0 w 330"/>
              <a:gd name="T5" fmla="*/ 198 h 307"/>
              <a:gd name="T6" fmla="*/ 0 w 330"/>
              <a:gd name="T7" fmla="*/ 0 h 307"/>
              <a:gd name="T8" fmla="*/ 109 w 330"/>
              <a:gd name="T9" fmla="*/ 0 h 307"/>
              <a:gd name="T10" fmla="*/ 109 w 330"/>
              <a:gd name="T11" fmla="*/ 174 h 307"/>
              <a:gd name="T12" fmla="*/ 118 w 330"/>
              <a:gd name="T13" fmla="*/ 205 h 307"/>
              <a:gd name="T14" fmla="*/ 142 w 330"/>
              <a:gd name="T15" fmla="*/ 216 h 307"/>
              <a:gd name="T16" fmla="*/ 168 w 330"/>
              <a:gd name="T17" fmla="*/ 210 h 307"/>
              <a:gd name="T18" fmla="*/ 195 w 330"/>
              <a:gd name="T19" fmla="*/ 185 h 307"/>
              <a:gd name="T20" fmla="*/ 195 w 330"/>
              <a:gd name="T21" fmla="*/ 0 h 307"/>
              <a:gd name="T22" fmla="*/ 303 w 330"/>
              <a:gd name="T23" fmla="*/ 0 h 307"/>
              <a:gd name="T24" fmla="*/ 303 w 330"/>
              <a:gd name="T25" fmla="*/ 181 h 307"/>
              <a:gd name="T26" fmla="*/ 309 w 330"/>
              <a:gd name="T27" fmla="*/ 203 h 307"/>
              <a:gd name="T28" fmla="*/ 330 w 330"/>
              <a:gd name="T29" fmla="*/ 210 h 307"/>
              <a:gd name="T30" fmla="*/ 330 w 330"/>
              <a:gd name="T31" fmla="*/ 302 h 307"/>
              <a:gd name="T32" fmla="*/ 300 w 330"/>
              <a:gd name="T33" fmla="*/ 306 h 307"/>
              <a:gd name="T34" fmla="*/ 278 w 330"/>
              <a:gd name="T35" fmla="*/ 307 h 307"/>
              <a:gd name="T36" fmla="*/ 214 w 330"/>
              <a:gd name="T37" fmla="*/ 266 h 307"/>
              <a:gd name="T38" fmla="*/ 212 w 330"/>
              <a:gd name="T39" fmla="*/ 255 h 307"/>
              <a:gd name="T40" fmla="*/ 161 w 330"/>
              <a:gd name="T41" fmla="*/ 295 h 307"/>
              <a:gd name="T42" fmla="*/ 94 w 330"/>
              <a:gd name="T43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0" h="307">
                <a:moveTo>
                  <a:pt x="94" y="307"/>
                </a:moveTo>
                <a:cubicBezTo>
                  <a:pt x="64" y="307"/>
                  <a:pt x="40" y="298"/>
                  <a:pt x="24" y="280"/>
                </a:cubicBezTo>
                <a:cubicBezTo>
                  <a:pt x="8" y="261"/>
                  <a:pt x="0" y="234"/>
                  <a:pt x="0" y="198"/>
                </a:cubicBezTo>
                <a:cubicBezTo>
                  <a:pt x="0" y="0"/>
                  <a:pt x="0" y="0"/>
                  <a:pt x="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174"/>
                  <a:pt x="109" y="174"/>
                  <a:pt x="109" y="174"/>
                </a:cubicBezTo>
                <a:cubicBezTo>
                  <a:pt x="109" y="187"/>
                  <a:pt x="112" y="198"/>
                  <a:pt x="118" y="205"/>
                </a:cubicBezTo>
                <a:cubicBezTo>
                  <a:pt x="124" y="212"/>
                  <a:pt x="132" y="216"/>
                  <a:pt x="142" y="216"/>
                </a:cubicBezTo>
                <a:cubicBezTo>
                  <a:pt x="151" y="216"/>
                  <a:pt x="159" y="214"/>
                  <a:pt x="168" y="210"/>
                </a:cubicBezTo>
                <a:cubicBezTo>
                  <a:pt x="177" y="206"/>
                  <a:pt x="186" y="198"/>
                  <a:pt x="195" y="185"/>
                </a:cubicBezTo>
                <a:cubicBezTo>
                  <a:pt x="195" y="0"/>
                  <a:pt x="195" y="0"/>
                  <a:pt x="195" y="0"/>
                </a:cubicBezTo>
                <a:cubicBezTo>
                  <a:pt x="303" y="0"/>
                  <a:pt x="303" y="0"/>
                  <a:pt x="303" y="0"/>
                </a:cubicBezTo>
                <a:cubicBezTo>
                  <a:pt x="303" y="181"/>
                  <a:pt x="303" y="181"/>
                  <a:pt x="303" y="181"/>
                </a:cubicBezTo>
                <a:cubicBezTo>
                  <a:pt x="303" y="192"/>
                  <a:pt x="305" y="199"/>
                  <a:pt x="309" y="203"/>
                </a:cubicBezTo>
                <a:cubicBezTo>
                  <a:pt x="313" y="207"/>
                  <a:pt x="320" y="209"/>
                  <a:pt x="330" y="210"/>
                </a:cubicBezTo>
                <a:cubicBezTo>
                  <a:pt x="330" y="302"/>
                  <a:pt x="330" y="302"/>
                  <a:pt x="330" y="302"/>
                </a:cubicBezTo>
                <a:cubicBezTo>
                  <a:pt x="319" y="304"/>
                  <a:pt x="309" y="305"/>
                  <a:pt x="300" y="306"/>
                </a:cubicBezTo>
                <a:cubicBezTo>
                  <a:pt x="292" y="307"/>
                  <a:pt x="285" y="307"/>
                  <a:pt x="278" y="307"/>
                </a:cubicBezTo>
                <a:cubicBezTo>
                  <a:pt x="241" y="307"/>
                  <a:pt x="220" y="293"/>
                  <a:pt x="214" y="266"/>
                </a:cubicBezTo>
                <a:cubicBezTo>
                  <a:pt x="212" y="255"/>
                  <a:pt x="212" y="255"/>
                  <a:pt x="212" y="255"/>
                </a:cubicBezTo>
                <a:cubicBezTo>
                  <a:pt x="198" y="273"/>
                  <a:pt x="181" y="287"/>
                  <a:pt x="161" y="295"/>
                </a:cubicBezTo>
                <a:cubicBezTo>
                  <a:pt x="142" y="303"/>
                  <a:pt x="119" y="307"/>
                  <a:pt x="94" y="307"/>
                </a:cubicBez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9" name="Freeform 476"/>
          <p:cNvSpPr/>
          <p:nvPr/>
        </p:nvSpPr>
        <p:spPr bwMode="auto">
          <a:xfrm>
            <a:off x="6411830" y="3527812"/>
            <a:ext cx="96312" cy="144469"/>
          </a:xfrm>
          <a:custGeom>
            <a:avLst/>
            <a:gdLst>
              <a:gd name="T0" fmla="*/ 204 w 204"/>
              <a:gd name="T1" fmla="*/ 98 h 307"/>
              <a:gd name="T2" fmla="*/ 147 w 204"/>
              <a:gd name="T3" fmla="*/ 105 h 307"/>
              <a:gd name="T4" fmla="*/ 109 w 204"/>
              <a:gd name="T5" fmla="*/ 128 h 307"/>
              <a:gd name="T6" fmla="*/ 109 w 204"/>
              <a:gd name="T7" fmla="*/ 307 h 307"/>
              <a:gd name="T8" fmla="*/ 0 w 204"/>
              <a:gd name="T9" fmla="*/ 307 h 307"/>
              <a:gd name="T10" fmla="*/ 0 w 204"/>
              <a:gd name="T11" fmla="*/ 5 h 307"/>
              <a:gd name="T12" fmla="*/ 99 w 204"/>
              <a:gd name="T13" fmla="*/ 5 h 307"/>
              <a:gd name="T14" fmla="*/ 99 w 204"/>
              <a:gd name="T15" fmla="*/ 63 h 307"/>
              <a:gd name="T16" fmla="*/ 139 w 204"/>
              <a:gd name="T17" fmla="*/ 16 h 307"/>
              <a:gd name="T18" fmla="*/ 190 w 204"/>
              <a:gd name="T19" fmla="*/ 0 h 307"/>
              <a:gd name="T20" fmla="*/ 204 w 204"/>
              <a:gd name="T21" fmla="*/ 0 h 307"/>
              <a:gd name="T22" fmla="*/ 204 w 204"/>
              <a:gd name="T23" fmla="*/ 9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4" h="307">
                <a:moveTo>
                  <a:pt x="204" y="98"/>
                </a:moveTo>
                <a:cubicBezTo>
                  <a:pt x="183" y="98"/>
                  <a:pt x="164" y="100"/>
                  <a:pt x="147" y="105"/>
                </a:cubicBezTo>
                <a:cubicBezTo>
                  <a:pt x="130" y="110"/>
                  <a:pt x="117" y="117"/>
                  <a:pt x="109" y="128"/>
                </a:cubicBezTo>
                <a:cubicBezTo>
                  <a:pt x="109" y="307"/>
                  <a:pt x="109" y="307"/>
                  <a:pt x="109" y="307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5"/>
                  <a:pt x="0" y="5"/>
                  <a:pt x="0" y="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63"/>
                  <a:pt x="99" y="63"/>
                  <a:pt x="99" y="63"/>
                </a:cubicBezTo>
                <a:cubicBezTo>
                  <a:pt x="110" y="42"/>
                  <a:pt x="123" y="27"/>
                  <a:pt x="139" y="16"/>
                </a:cubicBezTo>
                <a:cubicBezTo>
                  <a:pt x="155" y="5"/>
                  <a:pt x="172" y="0"/>
                  <a:pt x="190" y="0"/>
                </a:cubicBezTo>
                <a:cubicBezTo>
                  <a:pt x="198" y="0"/>
                  <a:pt x="202" y="0"/>
                  <a:pt x="204" y="0"/>
                </a:cubicBezTo>
                <a:cubicBezTo>
                  <a:pt x="204" y="98"/>
                  <a:pt x="204" y="98"/>
                  <a:pt x="204" y="98"/>
                </a:cubicBez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0" name="Freeform 477"/>
          <p:cNvSpPr/>
          <p:nvPr/>
        </p:nvSpPr>
        <p:spPr bwMode="auto">
          <a:xfrm>
            <a:off x="5900170" y="3796283"/>
            <a:ext cx="161323" cy="190217"/>
          </a:xfrm>
          <a:custGeom>
            <a:avLst/>
            <a:gdLst>
              <a:gd name="T0" fmla="*/ 134 w 134"/>
              <a:gd name="T1" fmla="*/ 38 h 158"/>
              <a:gd name="T2" fmla="*/ 89 w 134"/>
              <a:gd name="T3" fmla="*/ 38 h 158"/>
              <a:gd name="T4" fmla="*/ 89 w 134"/>
              <a:gd name="T5" fmla="*/ 158 h 158"/>
              <a:gd name="T6" fmla="*/ 46 w 134"/>
              <a:gd name="T7" fmla="*/ 158 h 158"/>
              <a:gd name="T8" fmla="*/ 46 w 134"/>
              <a:gd name="T9" fmla="*/ 38 h 158"/>
              <a:gd name="T10" fmla="*/ 0 w 134"/>
              <a:gd name="T11" fmla="*/ 38 h 158"/>
              <a:gd name="T12" fmla="*/ 0 w 134"/>
              <a:gd name="T13" fmla="*/ 0 h 158"/>
              <a:gd name="T14" fmla="*/ 134 w 134"/>
              <a:gd name="T15" fmla="*/ 0 h 158"/>
              <a:gd name="T16" fmla="*/ 134 w 134"/>
              <a:gd name="T17" fmla="*/ 38 h 158"/>
              <a:gd name="T18" fmla="*/ 134 w 134"/>
              <a:gd name="T19" fmla="*/ 3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158">
                <a:moveTo>
                  <a:pt x="134" y="38"/>
                </a:moveTo>
                <a:lnTo>
                  <a:pt x="89" y="38"/>
                </a:lnTo>
                <a:lnTo>
                  <a:pt x="89" y="158"/>
                </a:lnTo>
                <a:lnTo>
                  <a:pt x="46" y="158"/>
                </a:lnTo>
                <a:lnTo>
                  <a:pt x="46" y="38"/>
                </a:lnTo>
                <a:lnTo>
                  <a:pt x="0" y="38"/>
                </a:lnTo>
                <a:lnTo>
                  <a:pt x="0" y="0"/>
                </a:lnTo>
                <a:lnTo>
                  <a:pt x="134" y="0"/>
                </a:lnTo>
                <a:lnTo>
                  <a:pt x="134" y="38"/>
                </a:lnTo>
                <a:lnTo>
                  <a:pt x="134" y="38"/>
                </a:ln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1" name="Freeform 478"/>
          <p:cNvSpPr>
            <a:spLocks noEditPoints="1"/>
          </p:cNvSpPr>
          <p:nvPr/>
        </p:nvSpPr>
        <p:spPr bwMode="auto">
          <a:xfrm>
            <a:off x="6077144" y="3790263"/>
            <a:ext cx="51768" cy="196237"/>
          </a:xfrm>
          <a:custGeom>
            <a:avLst/>
            <a:gdLst>
              <a:gd name="T0" fmla="*/ 0 w 43"/>
              <a:gd name="T1" fmla="*/ 163 h 163"/>
              <a:gd name="T2" fmla="*/ 0 w 43"/>
              <a:gd name="T3" fmla="*/ 46 h 163"/>
              <a:gd name="T4" fmla="*/ 43 w 43"/>
              <a:gd name="T5" fmla="*/ 46 h 163"/>
              <a:gd name="T6" fmla="*/ 43 w 43"/>
              <a:gd name="T7" fmla="*/ 163 h 163"/>
              <a:gd name="T8" fmla="*/ 0 w 43"/>
              <a:gd name="T9" fmla="*/ 163 h 163"/>
              <a:gd name="T10" fmla="*/ 0 w 43"/>
              <a:gd name="T11" fmla="*/ 163 h 163"/>
              <a:gd name="T12" fmla="*/ 0 w 43"/>
              <a:gd name="T13" fmla="*/ 36 h 163"/>
              <a:gd name="T14" fmla="*/ 0 w 43"/>
              <a:gd name="T15" fmla="*/ 0 h 163"/>
              <a:gd name="T16" fmla="*/ 43 w 43"/>
              <a:gd name="T17" fmla="*/ 0 h 163"/>
              <a:gd name="T18" fmla="*/ 43 w 43"/>
              <a:gd name="T19" fmla="*/ 36 h 163"/>
              <a:gd name="T20" fmla="*/ 0 w 43"/>
              <a:gd name="T21" fmla="*/ 36 h 163"/>
              <a:gd name="T22" fmla="*/ 0 w 43"/>
              <a:gd name="T23" fmla="*/ 3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" h="163">
                <a:moveTo>
                  <a:pt x="0" y="163"/>
                </a:moveTo>
                <a:lnTo>
                  <a:pt x="0" y="46"/>
                </a:lnTo>
                <a:lnTo>
                  <a:pt x="43" y="46"/>
                </a:lnTo>
                <a:lnTo>
                  <a:pt x="43" y="163"/>
                </a:lnTo>
                <a:lnTo>
                  <a:pt x="0" y="163"/>
                </a:lnTo>
                <a:lnTo>
                  <a:pt x="0" y="163"/>
                </a:lnTo>
                <a:close/>
                <a:moveTo>
                  <a:pt x="0" y="36"/>
                </a:moveTo>
                <a:lnTo>
                  <a:pt x="0" y="0"/>
                </a:lnTo>
                <a:lnTo>
                  <a:pt x="43" y="0"/>
                </a:lnTo>
                <a:lnTo>
                  <a:pt x="43" y="36"/>
                </a:lnTo>
                <a:lnTo>
                  <a:pt x="0" y="36"/>
                </a:lnTo>
                <a:lnTo>
                  <a:pt x="0" y="36"/>
                </a:ln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2" name="Freeform 479"/>
          <p:cNvSpPr/>
          <p:nvPr/>
        </p:nvSpPr>
        <p:spPr bwMode="auto">
          <a:xfrm>
            <a:off x="6146971" y="3801098"/>
            <a:ext cx="107148" cy="189014"/>
          </a:xfrm>
          <a:custGeom>
            <a:avLst/>
            <a:gdLst>
              <a:gd name="T0" fmla="*/ 228 w 228"/>
              <a:gd name="T1" fmla="*/ 380 h 402"/>
              <a:gd name="T2" fmla="*/ 179 w 228"/>
              <a:gd name="T3" fmla="*/ 396 h 402"/>
              <a:gd name="T4" fmla="*/ 127 w 228"/>
              <a:gd name="T5" fmla="*/ 402 h 402"/>
              <a:gd name="T6" fmla="*/ 92 w 228"/>
              <a:gd name="T7" fmla="*/ 398 h 402"/>
              <a:gd name="T8" fmla="*/ 64 w 228"/>
              <a:gd name="T9" fmla="*/ 383 h 402"/>
              <a:gd name="T10" fmla="*/ 44 w 228"/>
              <a:gd name="T11" fmla="*/ 356 h 402"/>
              <a:gd name="T12" fmla="*/ 37 w 228"/>
              <a:gd name="T13" fmla="*/ 315 h 402"/>
              <a:gd name="T14" fmla="*/ 37 w 228"/>
              <a:gd name="T15" fmla="*/ 177 h 402"/>
              <a:gd name="T16" fmla="*/ 0 w 228"/>
              <a:gd name="T17" fmla="*/ 177 h 402"/>
              <a:gd name="T18" fmla="*/ 0 w 228"/>
              <a:gd name="T19" fmla="*/ 95 h 402"/>
              <a:gd name="T20" fmla="*/ 37 w 228"/>
              <a:gd name="T21" fmla="*/ 95 h 402"/>
              <a:gd name="T22" fmla="*/ 37 w 228"/>
              <a:gd name="T23" fmla="*/ 0 h 402"/>
              <a:gd name="T24" fmla="*/ 146 w 228"/>
              <a:gd name="T25" fmla="*/ 0 h 402"/>
              <a:gd name="T26" fmla="*/ 146 w 228"/>
              <a:gd name="T27" fmla="*/ 95 h 402"/>
              <a:gd name="T28" fmla="*/ 205 w 228"/>
              <a:gd name="T29" fmla="*/ 95 h 402"/>
              <a:gd name="T30" fmla="*/ 205 w 228"/>
              <a:gd name="T31" fmla="*/ 177 h 402"/>
              <a:gd name="T32" fmla="*/ 146 w 228"/>
              <a:gd name="T33" fmla="*/ 177 h 402"/>
              <a:gd name="T34" fmla="*/ 146 w 228"/>
              <a:gd name="T35" fmla="*/ 276 h 402"/>
              <a:gd name="T36" fmla="*/ 152 w 228"/>
              <a:gd name="T37" fmla="*/ 297 h 402"/>
              <a:gd name="T38" fmla="*/ 169 w 228"/>
              <a:gd name="T39" fmla="*/ 303 h 402"/>
              <a:gd name="T40" fmla="*/ 188 w 228"/>
              <a:gd name="T41" fmla="*/ 301 h 402"/>
              <a:gd name="T42" fmla="*/ 208 w 228"/>
              <a:gd name="T43" fmla="*/ 294 h 402"/>
              <a:gd name="T44" fmla="*/ 228 w 228"/>
              <a:gd name="T45" fmla="*/ 38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8" h="402">
                <a:moveTo>
                  <a:pt x="228" y="380"/>
                </a:moveTo>
                <a:cubicBezTo>
                  <a:pt x="212" y="386"/>
                  <a:pt x="196" y="391"/>
                  <a:pt x="179" y="396"/>
                </a:cubicBezTo>
                <a:cubicBezTo>
                  <a:pt x="161" y="400"/>
                  <a:pt x="144" y="402"/>
                  <a:pt x="127" y="402"/>
                </a:cubicBezTo>
                <a:cubicBezTo>
                  <a:pt x="115" y="402"/>
                  <a:pt x="104" y="401"/>
                  <a:pt x="92" y="398"/>
                </a:cubicBezTo>
                <a:cubicBezTo>
                  <a:pt x="81" y="395"/>
                  <a:pt x="72" y="390"/>
                  <a:pt x="64" y="383"/>
                </a:cubicBezTo>
                <a:cubicBezTo>
                  <a:pt x="55" y="376"/>
                  <a:pt x="49" y="367"/>
                  <a:pt x="44" y="356"/>
                </a:cubicBezTo>
                <a:cubicBezTo>
                  <a:pt x="39" y="345"/>
                  <a:pt x="37" y="331"/>
                  <a:pt x="37" y="315"/>
                </a:cubicBezTo>
                <a:cubicBezTo>
                  <a:pt x="37" y="177"/>
                  <a:pt x="37" y="177"/>
                  <a:pt x="37" y="17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95"/>
                  <a:pt x="0" y="95"/>
                  <a:pt x="0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7" y="0"/>
                  <a:pt x="37" y="0"/>
                  <a:pt x="3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95"/>
                  <a:pt x="146" y="95"/>
                  <a:pt x="146" y="95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5" y="177"/>
                  <a:pt x="205" y="177"/>
                  <a:pt x="205" y="177"/>
                </a:cubicBezTo>
                <a:cubicBezTo>
                  <a:pt x="146" y="177"/>
                  <a:pt x="146" y="177"/>
                  <a:pt x="146" y="177"/>
                </a:cubicBezTo>
                <a:cubicBezTo>
                  <a:pt x="146" y="276"/>
                  <a:pt x="146" y="276"/>
                  <a:pt x="146" y="276"/>
                </a:cubicBezTo>
                <a:cubicBezTo>
                  <a:pt x="146" y="286"/>
                  <a:pt x="148" y="293"/>
                  <a:pt x="152" y="297"/>
                </a:cubicBezTo>
                <a:cubicBezTo>
                  <a:pt x="156" y="301"/>
                  <a:pt x="162" y="303"/>
                  <a:pt x="169" y="303"/>
                </a:cubicBezTo>
                <a:cubicBezTo>
                  <a:pt x="175" y="303"/>
                  <a:pt x="181" y="303"/>
                  <a:pt x="188" y="301"/>
                </a:cubicBezTo>
                <a:cubicBezTo>
                  <a:pt x="194" y="299"/>
                  <a:pt x="201" y="297"/>
                  <a:pt x="208" y="294"/>
                </a:cubicBezTo>
                <a:cubicBezTo>
                  <a:pt x="228" y="380"/>
                  <a:pt x="228" y="380"/>
                  <a:pt x="228" y="380"/>
                </a:cubicBez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3" name="Freeform 480"/>
          <p:cNvSpPr/>
          <p:nvPr/>
        </p:nvSpPr>
        <p:spPr bwMode="auto">
          <a:xfrm>
            <a:off x="6267361" y="3790263"/>
            <a:ext cx="84273" cy="199848"/>
          </a:xfrm>
          <a:custGeom>
            <a:avLst/>
            <a:gdLst>
              <a:gd name="T0" fmla="*/ 0 w 181"/>
              <a:gd name="T1" fmla="*/ 0 h 424"/>
              <a:gd name="T2" fmla="*/ 109 w 181"/>
              <a:gd name="T3" fmla="*/ 0 h 424"/>
              <a:gd name="T4" fmla="*/ 109 w 181"/>
              <a:gd name="T5" fmla="*/ 291 h 424"/>
              <a:gd name="T6" fmla="*/ 137 w 181"/>
              <a:gd name="T7" fmla="*/ 325 h 424"/>
              <a:gd name="T8" fmla="*/ 152 w 181"/>
              <a:gd name="T9" fmla="*/ 323 h 424"/>
              <a:gd name="T10" fmla="*/ 167 w 181"/>
              <a:gd name="T11" fmla="*/ 317 h 424"/>
              <a:gd name="T12" fmla="*/ 181 w 181"/>
              <a:gd name="T13" fmla="*/ 404 h 424"/>
              <a:gd name="T14" fmla="*/ 137 w 181"/>
              <a:gd name="T15" fmla="*/ 419 h 424"/>
              <a:gd name="T16" fmla="*/ 91 w 181"/>
              <a:gd name="T17" fmla="*/ 424 h 424"/>
              <a:gd name="T18" fmla="*/ 24 w 181"/>
              <a:gd name="T19" fmla="*/ 402 h 424"/>
              <a:gd name="T20" fmla="*/ 0 w 181"/>
              <a:gd name="T21" fmla="*/ 337 h 424"/>
              <a:gd name="T22" fmla="*/ 0 w 181"/>
              <a:gd name="T23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" h="424">
                <a:moveTo>
                  <a:pt x="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291"/>
                  <a:pt x="109" y="291"/>
                  <a:pt x="109" y="291"/>
                </a:cubicBezTo>
                <a:cubicBezTo>
                  <a:pt x="109" y="314"/>
                  <a:pt x="119" y="325"/>
                  <a:pt x="137" y="325"/>
                </a:cubicBezTo>
                <a:cubicBezTo>
                  <a:pt x="142" y="325"/>
                  <a:pt x="147" y="325"/>
                  <a:pt x="152" y="323"/>
                </a:cubicBezTo>
                <a:cubicBezTo>
                  <a:pt x="158" y="322"/>
                  <a:pt x="163" y="319"/>
                  <a:pt x="167" y="317"/>
                </a:cubicBezTo>
                <a:cubicBezTo>
                  <a:pt x="181" y="404"/>
                  <a:pt x="181" y="404"/>
                  <a:pt x="181" y="404"/>
                </a:cubicBezTo>
                <a:cubicBezTo>
                  <a:pt x="168" y="411"/>
                  <a:pt x="153" y="415"/>
                  <a:pt x="137" y="419"/>
                </a:cubicBezTo>
                <a:cubicBezTo>
                  <a:pt x="121" y="422"/>
                  <a:pt x="105" y="424"/>
                  <a:pt x="91" y="424"/>
                </a:cubicBezTo>
                <a:cubicBezTo>
                  <a:pt x="62" y="424"/>
                  <a:pt x="40" y="416"/>
                  <a:pt x="24" y="402"/>
                </a:cubicBezTo>
                <a:cubicBezTo>
                  <a:pt x="8" y="387"/>
                  <a:pt x="0" y="365"/>
                  <a:pt x="0" y="33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4" name="Freeform 481"/>
          <p:cNvSpPr>
            <a:spLocks noEditPoints="1"/>
          </p:cNvSpPr>
          <p:nvPr/>
        </p:nvSpPr>
        <p:spPr bwMode="auto">
          <a:xfrm>
            <a:off x="6356451" y="3843235"/>
            <a:ext cx="154100" cy="146877"/>
          </a:xfrm>
          <a:custGeom>
            <a:avLst/>
            <a:gdLst>
              <a:gd name="T0" fmla="*/ 165 w 330"/>
              <a:gd name="T1" fmla="*/ 313 h 313"/>
              <a:gd name="T2" fmla="*/ 95 w 330"/>
              <a:gd name="T3" fmla="*/ 301 h 313"/>
              <a:gd name="T4" fmla="*/ 43 w 330"/>
              <a:gd name="T5" fmla="*/ 267 h 313"/>
              <a:gd name="T6" fmla="*/ 11 w 330"/>
              <a:gd name="T7" fmla="*/ 218 h 313"/>
              <a:gd name="T8" fmla="*/ 0 w 330"/>
              <a:gd name="T9" fmla="*/ 161 h 313"/>
              <a:gd name="T10" fmla="*/ 11 w 330"/>
              <a:gd name="T11" fmla="*/ 99 h 313"/>
              <a:gd name="T12" fmla="*/ 42 w 330"/>
              <a:gd name="T13" fmla="*/ 48 h 313"/>
              <a:gd name="T14" fmla="*/ 94 w 330"/>
              <a:gd name="T15" fmla="*/ 13 h 313"/>
              <a:gd name="T16" fmla="*/ 165 w 330"/>
              <a:gd name="T17" fmla="*/ 0 h 313"/>
              <a:gd name="T18" fmla="*/ 236 w 330"/>
              <a:gd name="T19" fmla="*/ 13 h 313"/>
              <a:gd name="T20" fmla="*/ 288 w 330"/>
              <a:gd name="T21" fmla="*/ 47 h 313"/>
              <a:gd name="T22" fmla="*/ 319 w 330"/>
              <a:gd name="T23" fmla="*/ 97 h 313"/>
              <a:gd name="T24" fmla="*/ 330 w 330"/>
              <a:gd name="T25" fmla="*/ 157 h 313"/>
              <a:gd name="T26" fmla="*/ 329 w 330"/>
              <a:gd name="T27" fmla="*/ 174 h 313"/>
              <a:gd name="T28" fmla="*/ 327 w 330"/>
              <a:gd name="T29" fmla="*/ 190 h 313"/>
              <a:gd name="T30" fmla="*/ 116 w 330"/>
              <a:gd name="T31" fmla="*/ 190 h 313"/>
              <a:gd name="T32" fmla="*/ 134 w 330"/>
              <a:gd name="T33" fmla="*/ 224 h 313"/>
              <a:gd name="T34" fmla="*/ 169 w 330"/>
              <a:gd name="T35" fmla="*/ 235 h 313"/>
              <a:gd name="T36" fmla="*/ 202 w 330"/>
              <a:gd name="T37" fmla="*/ 227 h 313"/>
              <a:gd name="T38" fmla="*/ 223 w 330"/>
              <a:gd name="T39" fmla="*/ 205 h 313"/>
              <a:gd name="T40" fmla="*/ 315 w 330"/>
              <a:gd name="T41" fmla="*/ 231 h 313"/>
              <a:gd name="T42" fmla="*/ 259 w 330"/>
              <a:gd name="T43" fmla="*/ 290 h 313"/>
              <a:gd name="T44" fmla="*/ 165 w 330"/>
              <a:gd name="T45" fmla="*/ 313 h 313"/>
              <a:gd name="T46" fmla="*/ 213 w 330"/>
              <a:gd name="T47" fmla="*/ 124 h 313"/>
              <a:gd name="T48" fmla="*/ 197 w 330"/>
              <a:gd name="T49" fmla="*/ 90 h 313"/>
              <a:gd name="T50" fmla="*/ 163 w 330"/>
              <a:gd name="T51" fmla="*/ 77 h 313"/>
              <a:gd name="T52" fmla="*/ 130 w 330"/>
              <a:gd name="T53" fmla="*/ 90 h 313"/>
              <a:gd name="T54" fmla="*/ 114 w 330"/>
              <a:gd name="T55" fmla="*/ 124 h 313"/>
              <a:gd name="T56" fmla="*/ 213 w 330"/>
              <a:gd name="T57" fmla="*/ 124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0" h="313">
                <a:moveTo>
                  <a:pt x="165" y="313"/>
                </a:moveTo>
                <a:cubicBezTo>
                  <a:pt x="139" y="313"/>
                  <a:pt x="115" y="309"/>
                  <a:pt x="95" y="301"/>
                </a:cubicBezTo>
                <a:cubicBezTo>
                  <a:pt x="74" y="292"/>
                  <a:pt x="57" y="281"/>
                  <a:pt x="43" y="267"/>
                </a:cubicBezTo>
                <a:cubicBezTo>
                  <a:pt x="29" y="253"/>
                  <a:pt x="18" y="237"/>
                  <a:pt x="11" y="218"/>
                </a:cubicBezTo>
                <a:cubicBezTo>
                  <a:pt x="4" y="200"/>
                  <a:pt x="0" y="181"/>
                  <a:pt x="0" y="161"/>
                </a:cubicBezTo>
                <a:cubicBezTo>
                  <a:pt x="0" y="139"/>
                  <a:pt x="4" y="118"/>
                  <a:pt x="11" y="99"/>
                </a:cubicBezTo>
                <a:cubicBezTo>
                  <a:pt x="18" y="79"/>
                  <a:pt x="28" y="62"/>
                  <a:pt x="42" y="48"/>
                </a:cubicBezTo>
                <a:cubicBezTo>
                  <a:pt x="56" y="33"/>
                  <a:pt x="73" y="22"/>
                  <a:pt x="94" y="13"/>
                </a:cubicBezTo>
                <a:cubicBezTo>
                  <a:pt x="114" y="4"/>
                  <a:pt x="138" y="0"/>
                  <a:pt x="165" y="0"/>
                </a:cubicBezTo>
                <a:cubicBezTo>
                  <a:pt x="192" y="0"/>
                  <a:pt x="215" y="4"/>
                  <a:pt x="236" y="13"/>
                </a:cubicBezTo>
                <a:cubicBezTo>
                  <a:pt x="257" y="22"/>
                  <a:pt x="274" y="33"/>
                  <a:pt x="288" y="47"/>
                </a:cubicBezTo>
                <a:cubicBezTo>
                  <a:pt x="302" y="62"/>
                  <a:pt x="312" y="78"/>
                  <a:pt x="319" y="97"/>
                </a:cubicBezTo>
                <a:cubicBezTo>
                  <a:pt x="327" y="116"/>
                  <a:pt x="330" y="136"/>
                  <a:pt x="330" y="157"/>
                </a:cubicBezTo>
                <a:cubicBezTo>
                  <a:pt x="330" y="162"/>
                  <a:pt x="330" y="168"/>
                  <a:pt x="329" y="174"/>
                </a:cubicBezTo>
                <a:cubicBezTo>
                  <a:pt x="329" y="180"/>
                  <a:pt x="328" y="185"/>
                  <a:pt x="327" y="190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7" y="206"/>
                  <a:pt x="123" y="217"/>
                  <a:pt x="134" y="224"/>
                </a:cubicBezTo>
                <a:cubicBezTo>
                  <a:pt x="144" y="231"/>
                  <a:pt x="156" y="235"/>
                  <a:pt x="169" y="235"/>
                </a:cubicBezTo>
                <a:cubicBezTo>
                  <a:pt x="180" y="235"/>
                  <a:pt x="192" y="232"/>
                  <a:pt x="202" y="227"/>
                </a:cubicBezTo>
                <a:cubicBezTo>
                  <a:pt x="213" y="222"/>
                  <a:pt x="219" y="214"/>
                  <a:pt x="223" y="205"/>
                </a:cubicBezTo>
                <a:cubicBezTo>
                  <a:pt x="315" y="231"/>
                  <a:pt x="315" y="231"/>
                  <a:pt x="315" y="231"/>
                </a:cubicBezTo>
                <a:cubicBezTo>
                  <a:pt x="303" y="255"/>
                  <a:pt x="284" y="275"/>
                  <a:pt x="259" y="290"/>
                </a:cubicBezTo>
                <a:cubicBezTo>
                  <a:pt x="233" y="305"/>
                  <a:pt x="202" y="313"/>
                  <a:pt x="165" y="313"/>
                </a:cubicBezTo>
                <a:close/>
                <a:moveTo>
                  <a:pt x="213" y="124"/>
                </a:moveTo>
                <a:cubicBezTo>
                  <a:pt x="211" y="110"/>
                  <a:pt x="206" y="98"/>
                  <a:pt x="197" y="90"/>
                </a:cubicBezTo>
                <a:cubicBezTo>
                  <a:pt x="188" y="82"/>
                  <a:pt x="177" y="77"/>
                  <a:pt x="163" y="77"/>
                </a:cubicBezTo>
                <a:cubicBezTo>
                  <a:pt x="150" y="77"/>
                  <a:pt x="138" y="82"/>
                  <a:pt x="130" y="90"/>
                </a:cubicBezTo>
                <a:cubicBezTo>
                  <a:pt x="121" y="98"/>
                  <a:pt x="115" y="110"/>
                  <a:pt x="114" y="124"/>
                </a:cubicBezTo>
                <a:cubicBezTo>
                  <a:pt x="213" y="124"/>
                  <a:pt x="213" y="124"/>
                  <a:pt x="213" y="124"/>
                </a:cubicBezTo>
                <a:close/>
              </a:path>
            </a:pathLst>
          </a:custGeom>
          <a:solidFill>
            <a:srgbClr val="447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5" name="组合 274"/>
          <p:cNvGrpSpPr/>
          <p:nvPr/>
        </p:nvGrpSpPr>
        <p:grpSpPr>
          <a:xfrm>
            <a:off x="1003850" y="2183409"/>
            <a:ext cx="2808736" cy="1488871"/>
            <a:chOff x="4604769" y="2380965"/>
            <a:chExt cx="2808736" cy="1488871"/>
          </a:xfrm>
        </p:grpSpPr>
        <p:sp>
          <p:nvSpPr>
            <p:cNvPr id="276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7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78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1003850" y="3916673"/>
            <a:ext cx="2808736" cy="1488871"/>
            <a:chOff x="4604769" y="2380965"/>
            <a:chExt cx="2808736" cy="1488871"/>
          </a:xfrm>
        </p:grpSpPr>
        <p:sp>
          <p:nvSpPr>
            <p:cNvPr id="280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8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628221" y="2183409"/>
            <a:ext cx="2808736" cy="1488871"/>
            <a:chOff x="4604769" y="2380965"/>
            <a:chExt cx="2808736" cy="1488871"/>
          </a:xfrm>
        </p:grpSpPr>
        <p:sp>
          <p:nvSpPr>
            <p:cNvPr id="284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8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8628221" y="3916673"/>
            <a:ext cx="2808736" cy="1488871"/>
            <a:chOff x="4604769" y="2380965"/>
            <a:chExt cx="2808736" cy="1488871"/>
          </a:xfrm>
        </p:grpSpPr>
        <p:sp>
          <p:nvSpPr>
            <p:cNvPr id="288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9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296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297" name="矩形 296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8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9" name="矩形 298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635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782820" y="2279581"/>
            <a:ext cx="4959379" cy="3128092"/>
            <a:chOff x="3480842" y="1983487"/>
            <a:chExt cx="4959379" cy="3128092"/>
          </a:xfrm>
        </p:grpSpPr>
        <p:sp>
          <p:nvSpPr>
            <p:cNvPr id="13" name="矩形 5"/>
            <p:cNvSpPr/>
            <p:nvPr/>
          </p:nvSpPr>
          <p:spPr>
            <a:xfrm rot="14179741">
              <a:off x="5625408" y="3103174"/>
              <a:ext cx="962871" cy="884570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4" name="矩形 5"/>
            <p:cNvSpPr/>
            <p:nvPr/>
          </p:nvSpPr>
          <p:spPr>
            <a:xfrm rot="19358775">
              <a:off x="6731953" y="3335586"/>
              <a:ext cx="962871" cy="884570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5"/>
            <p:cNvSpPr/>
            <p:nvPr/>
          </p:nvSpPr>
          <p:spPr>
            <a:xfrm rot="18719445">
              <a:off x="4275634" y="2960393"/>
              <a:ext cx="962871" cy="884570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480842" y="2301070"/>
              <a:ext cx="1305100" cy="1305100"/>
              <a:chOff x="1057027" y="2420888"/>
              <a:chExt cx="864096" cy="86409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057027" y="2420888"/>
                <a:ext cx="864096" cy="864096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97531" y="2461084"/>
                <a:ext cx="783704" cy="78370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54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17" name="Freeform 92"/>
            <p:cNvSpPr>
              <a:spLocks noEditPoints="1"/>
            </p:cNvSpPr>
            <p:nvPr/>
          </p:nvSpPr>
          <p:spPr bwMode="auto">
            <a:xfrm>
              <a:off x="3915875" y="2806053"/>
              <a:ext cx="442098" cy="45209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rgbClr val="DA9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lt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888738" y="1983487"/>
              <a:ext cx="435033" cy="43503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标题 4"/>
            <p:cNvSpPr txBox="1"/>
            <p:nvPr/>
          </p:nvSpPr>
          <p:spPr>
            <a:xfrm>
              <a:off x="3857677" y="1996418"/>
              <a:ext cx="538654" cy="4350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698935" y="3324557"/>
              <a:ext cx="1305100" cy="1305100"/>
              <a:chOff x="1057027" y="2420888"/>
              <a:chExt cx="864096" cy="86409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057027" y="2420888"/>
                <a:ext cx="864096" cy="864096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097531" y="2461084"/>
                <a:ext cx="783704" cy="78370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54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1" name="Freeform 61"/>
            <p:cNvSpPr>
              <a:spLocks noEditPoints="1"/>
            </p:cNvSpPr>
            <p:nvPr/>
          </p:nvSpPr>
          <p:spPr bwMode="auto">
            <a:xfrm>
              <a:off x="5190787" y="3731520"/>
              <a:ext cx="434195" cy="419802"/>
            </a:xfrm>
            <a:custGeom>
              <a:avLst/>
              <a:gdLst>
                <a:gd name="T0" fmla="*/ 186 w 200"/>
                <a:gd name="T1" fmla="*/ 114 h 192"/>
                <a:gd name="T2" fmla="*/ 182 w 200"/>
                <a:gd name="T3" fmla="*/ 154 h 192"/>
                <a:gd name="T4" fmla="*/ 149 w 200"/>
                <a:gd name="T5" fmla="*/ 191 h 192"/>
                <a:gd name="T6" fmla="*/ 68 w 200"/>
                <a:gd name="T7" fmla="*/ 172 h 192"/>
                <a:gd name="T8" fmla="*/ 68 w 200"/>
                <a:gd name="T9" fmla="*/ 171 h 192"/>
                <a:gd name="T10" fmla="*/ 68 w 200"/>
                <a:gd name="T11" fmla="*/ 191 h 192"/>
                <a:gd name="T12" fmla="*/ 48 w 200"/>
                <a:gd name="T13" fmla="*/ 191 h 192"/>
                <a:gd name="T14" fmla="*/ 28 w 200"/>
                <a:gd name="T15" fmla="*/ 191 h 192"/>
                <a:gd name="T16" fmla="*/ 20 w 200"/>
                <a:gd name="T17" fmla="*/ 191 h 192"/>
                <a:gd name="T18" fmla="*/ 0 w 200"/>
                <a:gd name="T19" fmla="*/ 171 h 192"/>
                <a:gd name="T20" fmla="*/ 0 w 200"/>
                <a:gd name="T21" fmla="*/ 79 h 192"/>
                <a:gd name="T22" fmla="*/ 20 w 200"/>
                <a:gd name="T23" fmla="*/ 59 h 192"/>
                <a:gd name="T24" fmla="*/ 28 w 200"/>
                <a:gd name="T25" fmla="*/ 59 h 192"/>
                <a:gd name="T26" fmla="*/ 48 w 200"/>
                <a:gd name="T27" fmla="*/ 59 h 192"/>
                <a:gd name="T28" fmla="*/ 68 w 200"/>
                <a:gd name="T29" fmla="*/ 59 h 192"/>
                <a:gd name="T30" fmla="*/ 68 w 200"/>
                <a:gd name="T31" fmla="*/ 79 h 192"/>
                <a:gd name="T32" fmla="*/ 68 w 200"/>
                <a:gd name="T33" fmla="*/ 79 h 192"/>
                <a:gd name="T34" fmla="*/ 125 w 200"/>
                <a:gd name="T35" fmla="*/ 1 h 192"/>
                <a:gd name="T36" fmla="*/ 153 w 200"/>
                <a:gd name="T37" fmla="*/ 67 h 192"/>
                <a:gd name="T38" fmla="*/ 197 w 200"/>
                <a:gd name="T39" fmla="*/ 89 h 192"/>
                <a:gd name="T40" fmla="*/ 186 w 200"/>
                <a:gd name="T41" fmla="*/ 114 h 192"/>
                <a:gd name="T42" fmla="*/ 138 w 200"/>
                <a:gd name="T43" fmla="*/ 78 h 192"/>
                <a:gd name="T44" fmla="*/ 132 w 200"/>
                <a:gd name="T45" fmla="*/ 13 h 192"/>
                <a:gd name="T46" fmla="*/ 68 w 200"/>
                <a:gd name="T47" fmla="*/ 94 h 192"/>
                <a:gd name="T48" fmla="*/ 68 w 200"/>
                <a:gd name="T49" fmla="*/ 101 h 192"/>
                <a:gd name="T50" fmla="*/ 68 w 200"/>
                <a:gd name="T51" fmla="*/ 157 h 192"/>
                <a:gd name="T52" fmla="*/ 148 w 200"/>
                <a:gd name="T53" fmla="*/ 179 h 192"/>
                <a:gd name="T54" fmla="*/ 165 w 200"/>
                <a:gd name="T55" fmla="*/ 150 h 192"/>
                <a:gd name="T56" fmla="*/ 170 w 200"/>
                <a:gd name="T57" fmla="*/ 113 h 192"/>
                <a:gd name="T58" fmla="*/ 182 w 200"/>
                <a:gd name="T59" fmla="*/ 92 h 192"/>
                <a:gd name="T60" fmla="*/ 138 w 200"/>
                <a:gd name="T61" fmla="*/ 7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92">
                  <a:moveTo>
                    <a:pt x="186" y="114"/>
                  </a:moveTo>
                  <a:cubicBezTo>
                    <a:pt x="200" y="118"/>
                    <a:pt x="196" y="152"/>
                    <a:pt x="182" y="154"/>
                  </a:cubicBezTo>
                  <a:cubicBezTo>
                    <a:pt x="185" y="163"/>
                    <a:pt x="186" y="192"/>
                    <a:pt x="149" y="191"/>
                  </a:cubicBezTo>
                  <a:cubicBezTo>
                    <a:pt x="105" y="191"/>
                    <a:pt x="97" y="172"/>
                    <a:pt x="68" y="17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48" y="191"/>
                    <a:pt x="48" y="191"/>
                    <a:pt x="48" y="191"/>
                  </a:cubicBezTo>
                  <a:cubicBezTo>
                    <a:pt x="28" y="191"/>
                    <a:pt x="28" y="191"/>
                    <a:pt x="28" y="191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9" y="191"/>
                    <a:pt x="0" y="182"/>
                    <a:pt x="0" y="1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68"/>
                    <a:pt x="9" y="59"/>
                    <a:pt x="20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115" y="60"/>
                    <a:pt x="113" y="2"/>
                    <a:pt x="125" y="1"/>
                  </a:cubicBezTo>
                  <a:cubicBezTo>
                    <a:pt x="196" y="0"/>
                    <a:pt x="153" y="67"/>
                    <a:pt x="153" y="67"/>
                  </a:cubicBezTo>
                  <a:cubicBezTo>
                    <a:pt x="153" y="67"/>
                    <a:pt x="193" y="54"/>
                    <a:pt x="197" y="89"/>
                  </a:cubicBezTo>
                  <a:cubicBezTo>
                    <a:pt x="196" y="99"/>
                    <a:pt x="197" y="105"/>
                    <a:pt x="186" y="114"/>
                  </a:cubicBezTo>
                  <a:close/>
                  <a:moveTo>
                    <a:pt x="138" y="78"/>
                  </a:moveTo>
                  <a:cubicBezTo>
                    <a:pt x="138" y="78"/>
                    <a:pt x="171" y="12"/>
                    <a:pt x="132" y="13"/>
                  </a:cubicBezTo>
                  <a:cubicBezTo>
                    <a:pt x="125" y="13"/>
                    <a:pt x="128" y="74"/>
                    <a:pt x="68" y="94"/>
                  </a:cubicBezTo>
                  <a:cubicBezTo>
                    <a:pt x="68" y="93"/>
                    <a:pt x="68" y="96"/>
                    <a:pt x="68" y="101"/>
                  </a:cubicBezTo>
                  <a:cubicBezTo>
                    <a:pt x="68" y="157"/>
                    <a:pt x="68" y="157"/>
                    <a:pt x="68" y="157"/>
                  </a:cubicBezTo>
                  <a:cubicBezTo>
                    <a:pt x="91" y="157"/>
                    <a:pt x="118" y="179"/>
                    <a:pt x="148" y="179"/>
                  </a:cubicBezTo>
                  <a:cubicBezTo>
                    <a:pt x="173" y="179"/>
                    <a:pt x="170" y="158"/>
                    <a:pt x="165" y="150"/>
                  </a:cubicBezTo>
                  <a:cubicBezTo>
                    <a:pt x="185" y="144"/>
                    <a:pt x="180" y="116"/>
                    <a:pt x="170" y="113"/>
                  </a:cubicBezTo>
                  <a:cubicBezTo>
                    <a:pt x="179" y="102"/>
                    <a:pt x="181" y="99"/>
                    <a:pt x="182" y="92"/>
                  </a:cubicBezTo>
                  <a:cubicBezTo>
                    <a:pt x="179" y="68"/>
                    <a:pt x="138" y="78"/>
                    <a:pt x="138" y="78"/>
                  </a:cubicBezTo>
                  <a:close/>
                </a:path>
              </a:pathLst>
            </a:custGeom>
            <a:solidFill>
              <a:srgbClr val="DA9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lt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473111" y="3867190"/>
              <a:ext cx="435033" cy="43503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标题 4"/>
            <p:cNvSpPr txBox="1"/>
            <p:nvPr/>
          </p:nvSpPr>
          <p:spPr>
            <a:xfrm>
              <a:off x="4421301" y="3880121"/>
              <a:ext cx="538654" cy="4350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142563" y="2418520"/>
              <a:ext cx="1305100" cy="1305100"/>
              <a:chOff x="1057027" y="2420888"/>
              <a:chExt cx="864096" cy="86409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057027" y="2420888"/>
                <a:ext cx="864096" cy="864096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097531" y="2461084"/>
                <a:ext cx="783704" cy="78370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54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5" name="Freeform 34"/>
            <p:cNvSpPr>
              <a:spLocks noEditPoints="1"/>
            </p:cNvSpPr>
            <p:nvPr/>
          </p:nvSpPr>
          <p:spPr bwMode="auto">
            <a:xfrm>
              <a:off x="6588336" y="2796003"/>
              <a:ext cx="449501" cy="451999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DA9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lt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039231" y="2375144"/>
              <a:ext cx="435033" cy="43503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en-US" altLang="zh-CN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59154" y="3806479"/>
              <a:ext cx="1305100" cy="1305100"/>
              <a:chOff x="1057027" y="2420888"/>
              <a:chExt cx="864096" cy="86409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057027" y="2420888"/>
                <a:ext cx="864096" cy="864096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097531" y="2461084"/>
                <a:ext cx="783704" cy="78370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5400000" scaled="0"/>
              </a:gradFill>
              <a:ln>
                <a:noFill/>
              </a:ln>
              <a:effectLst>
                <a:outerShdw blurRad="190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8" name="Freeform 71"/>
            <p:cNvSpPr>
              <a:spLocks noEditPoints="1"/>
            </p:cNvSpPr>
            <p:nvPr/>
          </p:nvSpPr>
          <p:spPr bwMode="auto">
            <a:xfrm>
              <a:off x="7447663" y="4191339"/>
              <a:ext cx="490386" cy="479608"/>
            </a:xfrm>
            <a:custGeom>
              <a:avLst/>
              <a:gdLst>
                <a:gd name="T0" fmla="*/ 160 w 200"/>
                <a:gd name="T1" fmla="*/ 194 h 196"/>
                <a:gd name="T2" fmla="*/ 120 w 200"/>
                <a:gd name="T3" fmla="*/ 154 h 196"/>
                <a:gd name="T4" fmla="*/ 160 w 200"/>
                <a:gd name="T5" fmla="*/ 114 h 196"/>
                <a:gd name="T6" fmla="*/ 200 w 200"/>
                <a:gd name="T7" fmla="*/ 154 h 196"/>
                <a:gd name="T8" fmla="*/ 160 w 200"/>
                <a:gd name="T9" fmla="*/ 194 h 196"/>
                <a:gd name="T10" fmla="*/ 184 w 200"/>
                <a:gd name="T11" fmla="*/ 148 h 196"/>
                <a:gd name="T12" fmla="*/ 168 w 200"/>
                <a:gd name="T13" fmla="*/ 148 h 196"/>
                <a:gd name="T14" fmla="*/ 168 w 200"/>
                <a:gd name="T15" fmla="*/ 132 h 196"/>
                <a:gd name="T16" fmla="*/ 152 w 200"/>
                <a:gd name="T17" fmla="*/ 132 h 196"/>
                <a:gd name="T18" fmla="*/ 152 w 200"/>
                <a:gd name="T19" fmla="*/ 148 h 196"/>
                <a:gd name="T20" fmla="*/ 136 w 200"/>
                <a:gd name="T21" fmla="*/ 148 h 196"/>
                <a:gd name="T22" fmla="*/ 136 w 200"/>
                <a:gd name="T23" fmla="*/ 164 h 196"/>
                <a:gd name="T24" fmla="*/ 152 w 200"/>
                <a:gd name="T25" fmla="*/ 164 h 196"/>
                <a:gd name="T26" fmla="*/ 152 w 200"/>
                <a:gd name="T27" fmla="*/ 180 h 196"/>
                <a:gd name="T28" fmla="*/ 168 w 200"/>
                <a:gd name="T29" fmla="*/ 180 h 196"/>
                <a:gd name="T30" fmla="*/ 168 w 200"/>
                <a:gd name="T31" fmla="*/ 164 h 196"/>
                <a:gd name="T32" fmla="*/ 184 w 200"/>
                <a:gd name="T33" fmla="*/ 164 h 196"/>
                <a:gd name="T34" fmla="*/ 184 w 200"/>
                <a:gd name="T35" fmla="*/ 148 h 196"/>
                <a:gd name="T36" fmla="*/ 80 w 200"/>
                <a:gd name="T37" fmla="*/ 128 h 196"/>
                <a:gd name="T38" fmla="*/ 16 w 200"/>
                <a:gd name="T39" fmla="*/ 64 h 196"/>
                <a:gd name="T40" fmla="*/ 80 w 200"/>
                <a:gd name="T41" fmla="*/ 0 h 196"/>
                <a:gd name="T42" fmla="*/ 144 w 200"/>
                <a:gd name="T43" fmla="*/ 64 h 196"/>
                <a:gd name="T44" fmla="*/ 80 w 200"/>
                <a:gd name="T45" fmla="*/ 128 h 196"/>
                <a:gd name="T46" fmla="*/ 70 w 200"/>
                <a:gd name="T47" fmla="*/ 17 h 196"/>
                <a:gd name="T48" fmla="*/ 31 w 200"/>
                <a:gd name="T49" fmla="*/ 64 h 196"/>
                <a:gd name="T50" fmla="*/ 80 w 200"/>
                <a:gd name="T51" fmla="*/ 113 h 196"/>
                <a:gd name="T52" fmla="*/ 129 w 200"/>
                <a:gd name="T53" fmla="*/ 64 h 196"/>
                <a:gd name="T54" fmla="*/ 70 w 200"/>
                <a:gd name="T55" fmla="*/ 17 h 196"/>
                <a:gd name="T56" fmla="*/ 40 w 200"/>
                <a:gd name="T57" fmla="*/ 132 h 196"/>
                <a:gd name="T58" fmla="*/ 113 w 200"/>
                <a:gd name="T59" fmla="*/ 132 h 196"/>
                <a:gd name="T60" fmla="*/ 108 w 200"/>
                <a:gd name="T61" fmla="*/ 154 h 196"/>
                <a:gd name="T62" fmla="*/ 129 w 200"/>
                <a:gd name="T63" fmla="*/ 196 h 196"/>
                <a:gd name="T64" fmla="*/ 0 w 200"/>
                <a:gd name="T65" fmla="*/ 196 h 196"/>
                <a:gd name="T66" fmla="*/ 20 w 200"/>
                <a:gd name="T67" fmla="*/ 148 h 196"/>
                <a:gd name="T68" fmla="*/ 40 w 200"/>
                <a:gd name="T69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96">
                  <a:moveTo>
                    <a:pt x="160" y="194"/>
                  </a:moveTo>
                  <a:cubicBezTo>
                    <a:pt x="138" y="194"/>
                    <a:pt x="120" y="176"/>
                    <a:pt x="120" y="154"/>
                  </a:cubicBezTo>
                  <a:cubicBezTo>
                    <a:pt x="120" y="132"/>
                    <a:pt x="138" y="114"/>
                    <a:pt x="160" y="114"/>
                  </a:cubicBezTo>
                  <a:cubicBezTo>
                    <a:pt x="182" y="114"/>
                    <a:pt x="200" y="132"/>
                    <a:pt x="200" y="154"/>
                  </a:cubicBezTo>
                  <a:cubicBezTo>
                    <a:pt x="200" y="176"/>
                    <a:pt x="182" y="194"/>
                    <a:pt x="160" y="194"/>
                  </a:cubicBezTo>
                  <a:close/>
                  <a:moveTo>
                    <a:pt x="184" y="148"/>
                  </a:moveTo>
                  <a:cubicBezTo>
                    <a:pt x="168" y="148"/>
                    <a:pt x="168" y="148"/>
                    <a:pt x="168" y="148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84" y="164"/>
                    <a:pt x="184" y="164"/>
                    <a:pt x="184" y="164"/>
                  </a:cubicBezTo>
                  <a:lnTo>
                    <a:pt x="184" y="148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  <a:moveTo>
                    <a:pt x="40" y="132"/>
                  </a:moveTo>
                  <a:cubicBezTo>
                    <a:pt x="113" y="132"/>
                    <a:pt x="113" y="132"/>
                    <a:pt x="113" y="132"/>
                  </a:cubicBezTo>
                  <a:cubicBezTo>
                    <a:pt x="110" y="139"/>
                    <a:pt x="108" y="146"/>
                    <a:pt x="108" y="154"/>
                  </a:cubicBezTo>
                  <a:cubicBezTo>
                    <a:pt x="108" y="171"/>
                    <a:pt x="117" y="187"/>
                    <a:pt x="129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0" y="132"/>
                  </a:cubicBezTo>
                  <a:close/>
                </a:path>
              </a:pathLst>
            </a:custGeom>
            <a:solidFill>
              <a:srgbClr val="DA9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lt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953377" y="3693176"/>
              <a:ext cx="435033" cy="43503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标题 4"/>
            <p:cNvSpPr txBox="1"/>
            <p:nvPr/>
          </p:nvSpPr>
          <p:spPr>
            <a:xfrm>
              <a:off x="7901567" y="3706107"/>
              <a:ext cx="538654" cy="4350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200" b="1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755" y="2115368"/>
            <a:ext cx="2808736" cy="1488871"/>
            <a:chOff x="4604769" y="2380965"/>
            <a:chExt cx="2808736" cy="1488871"/>
          </a:xfrm>
        </p:grpSpPr>
        <p:sp>
          <p:nvSpPr>
            <p:cNvPr id="40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4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80659" y="4159057"/>
            <a:ext cx="2808736" cy="1488871"/>
            <a:chOff x="4604769" y="2380965"/>
            <a:chExt cx="2808736" cy="1488871"/>
          </a:xfrm>
        </p:grpSpPr>
        <p:sp>
          <p:nvSpPr>
            <p:cNvPr id="44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4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829369" y="4205910"/>
            <a:ext cx="2808736" cy="1488871"/>
            <a:chOff x="4604769" y="2380965"/>
            <a:chExt cx="2808736" cy="1488871"/>
          </a:xfrm>
        </p:grpSpPr>
        <p:sp>
          <p:nvSpPr>
            <p:cNvPr id="48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5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52973" y="2056531"/>
            <a:ext cx="2808736" cy="1488871"/>
            <a:chOff x="4604769" y="2380965"/>
            <a:chExt cx="2808736" cy="1488871"/>
          </a:xfrm>
        </p:grpSpPr>
        <p:sp>
          <p:nvSpPr>
            <p:cNvPr id="58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60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68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233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088422" y="1854752"/>
            <a:ext cx="4081210" cy="4185443"/>
            <a:chOff x="3648819" y="919957"/>
            <a:chExt cx="4893118" cy="5018087"/>
          </a:xfrm>
        </p:grpSpPr>
        <p:sp>
          <p:nvSpPr>
            <p:cNvPr id="13" name="íṣļîďê"/>
            <p:cNvSpPr/>
            <p:nvPr/>
          </p:nvSpPr>
          <p:spPr bwMode="auto">
            <a:xfrm>
              <a:off x="3648819" y="1819776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rgbClr val="00645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îŝľïḋé"/>
            <p:cNvGrpSpPr/>
            <p:nvPr/>
          </p:nvGrpSpPr>
          <p:grpSpPr>
            <a:xfrm>
              <a:off x="3825182" y="3436290"/>
              <a:ext cx="549546" cy="549542"/>
              <a:chOff x="2406922" y="2854273"/>
              <a:chExt cx="571222" cy="571221"/>
            </a:xfrm>
          </p:grpSpPr>
          <p:sp>
            <p:nvSpPr>
              <p:cNvPr id="19" name="ïṧlide"/>
              <p:cNvSpPr/>
              <p:nvPr/>
            </p:nvSpPr>
            <p:spPr>
              <a:xfrm>
                <a:off x="2406922" y="2854273"/>
                <a:ext cx="571222" cy="571221"/>
              </a:xfrm>
              <a:prstGeom prst="ellipse">
                <a:avLst/>
              </a:prstGeom>
              <a:solidFill>
                <a:srgbClr val="006450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íṣḷîḑê"/>
              <p:cNvSpPr/>
              <p:nvPr/>
            </p:nvSpPr>
            <p:spPr bwMode="auto">
              <a:xfrm>
                <a:off x="2540113" y="3023891"/>
                <a:ext cx="304842" cy="214214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" name="ïṩ1íḍé"/>
            <p:cNvSpPr/>
            <p:nvPr/>
          </p:nvSpPr>
          <p:spPr bwMode="auto">
            <a:xfrm flipH="1" flipV="1">
              <a:off x="6666301" y="9199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rgbClr val="00645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" name="iS1iḍé"/>
            <p:cNvGrpSpPr/>
            <p:nvPr/>
          </p:nvGrpSpPr>
          <p:grpSpPr>
            <a:xfrm>
              <a:off x="7815758" y="2868677"/>
              <a:ext cx="549546" cy="549542"/>
              <a:chOff x="2406923" y="2845390"/>
              <a:chExt cx="571222" cy="571221"/>
            </a:xfrm>
          </p:grpSpPr>
          <p:sp>
            <p:nvSpPr>
              <p:cNvPr id="17" name="iSḷïḑè"/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006450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i$ḻïḋe"/>
              <p:cNvSpPr/>
              <p:nvPr/>
            </p:nvSpPr>
            <p:spPr bwMode="auto">
              <a:xfrm>
                <a:off x="2540113" y="2978777"/>
                <a:ext cx="304842" cy="30444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778272" y="4331184"/>
            <a:ext cx="2808736" cy="1488871"/>
            <a:chOff x="4604769" y="2380965"/>
            <a:chExt cx="2808736" cy="1488871"/>
          </a:xfrm>
        </p:grpSpPr>
        <p:sp>
          <p:nvSpPr>
            <p:cNvPr id="22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4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63947" y="1886509"/>
            <a:ext cx="2808736" cy="1488871"/>
            <a:chOff x="4604769" y="2380965"/>
            <a:chExt cx="2808736" cy="1488871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8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20577" y="2098285"/>
            <a:ext cx="2808736" cy="1488871"/>
            <a:chOff x="4604769" y="2380965"/>
            <a:chExt cx="2808736" cy="1488871"/>
          </a:xfrm>
        </p:grpSpPr>
        <p:sp>
          <p:nvSpPr>
            <p:cNvPr id="30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2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50835" y="4496500"/>
            <a:ext cx="2808736" cy="1488871"/>
            <a:chOff x="4604769" y="2380965"/>
            <a:chExt cx="2808736" cy="1488871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4691616" y="238096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6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38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64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30742" y="2221133"/>
            <a:ext cx="4564927" cy="3571209"/>
            <a:chOff x="4590627" y="2251324"/>
            <a:chExt cx="3010747" cy="2355351"/>
          </a:xfrm>
        </p:grpSpPr>
        <p:sp>
          <p:nvSpPr>
            <p:cNvPr id="13" name="矩形 5"/>
            <p:cNvSpPr/>
            <p:nvPr/>
          </p:nvSpPr>
          <p:spPr>
            <a:xfrm rot="2919292">
              <a:off x="6115078" y="3247437"/>
              <a:ext cx="632496" cy="581061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5"/>
            <p:cNvSpPr/>
            <p:nvPr/>
          </p:nvSpPr>
          <p:spPr>
            <a:xfrm rot="18719445">
              <a:off x="5215550" y="3194929"/>
              <a:ext cx="632496" cy="581061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81445" y="2765704"/>
              <a:ext cx="800148" cy="800148"/>
              <a:chOff x="4416945" y="2276872"/>
              <a:chExt cx="1008112" cy="100811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416945" y="2276872"/>
                <a:ext cx="1008112" cy="1008112"/>
              </a:xfrm>
              <a:prstGeom prst="ellipse">
                <a:avLst/>
              </a:prstGeom>
              <a:solidFill>
                <a:srgbClr val="00645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Freeform 92"/>
              <p:cNvSpPr>
                <a:spLocks noEditPoints="1"/>
              </p:cNvSpPr>
              <p:nvPr/>
            </p:nvSpPr>
            <p:spPr bwMode="auto">
              <a:xfrm>
                <a:off x="4780507" y="2642667"/>
                <a:ext cx="280988" cy="287338"/>
              </a:xfrm>
              <a:custGeom>
                <a:avLst/>
                <a:gdLst>
                  <a:gd name="T0" fmla="*/ 161 w 195"/>
                  <a:gd name="T1" fmla="*/ 101 h 200"/>
                  <a:gd name="T2" fmla="*/ 152 w 195"/>
                  <a:gd name="T3" fmla="*/ 99 h 200"/>
                  <a:gd name="T4" fmla="*/ 159 w 195"/>
                  <a:gd name="T5" fmla="*/ 87 h 200"/>
                  <a:gd name="T6" fmla="*/ 161 w 195"/>
                  <a:gd name="T7" fmla="*/ 87 h 200"/>
                  <a:gd name="T8" fmla="*/ 184 w 195"/>
                  <a:gd name="T9" fmla="*/ 46 h 200"/>
                  <a:gd name="T10" fmla="*/ 164 w 195"/>
                  <a:gd name="T11" fmla="*/ 23 h 200"/>
                  <a:gd name="T12" fmla="*/ 164 w 195"/>
                  <a:gd name="T13" fmla="*/ 9 h 200"/>
                  <a:gd name="T14" fmla="*/ 195 w 195"/>
                  <a:gd name="T15" fmla="*/ 46 h 200"/>
                  <a:gd name="T16" fmla="*/ 161 w 195"/>
                  <a:gd name="T17" fmla="*/ 101 h 200"/>
                  <a:gd name="T18" fmla="*/ 98 w 195"/>
                  <a:gd name="T19" fmla="*/ 130 h 200"/>
                  <a:gd name="T20" fmla="*/ 36 w 195"/>
                  <a:gd name="T21" fmla="*/ 40 h 200"/>
                  <a:gd name="T22" fmla="*/ 36 w 195"/>
                  <a:gd name="T23" fmla="*/ 0 h 200"/>
                  <a:gd name="T24" fmla="*/ 160 w 195"/>
                  <a:gd name="T25" fmla="*/ 0 h 200"/>
                  <a:gd name="T26" fmla="*/ 160 w 195"/>
                  <a:gd name="T27" fmla="*/ 40 h 200"/>
                  <a:gd name="T28" fmla="*/ 98 w 195"/>
                  <a:gd name="T29" fmla="*/ 130 h 200"/>
                  <a:gd name="T30" fmla="*/ 67 w 195"/>
                  <a:gd name="T31" fmla="*/ 12 h 200"/>
                  <a:gd name="T32" fmla="*/ 52 w 195"/>
                  <a:gd name="T33" fmla="*/ 12 h 200"/>
                  <a:gd name="T34" fmla="*/ 99 w 195"/>
                  <a:gd name="T35" fmla="*/ 119 h 200"/>
                  <a:gd name="T36" fmla="*/ 67 w 195"/>
                  <a:gd name="T37" fmla="*/ 12 h 200"/>
                  <a:gd name="T38" fmla="*/ 34 w 195"/>
                  <a:gd name="T39" fmla="*/ 87 h 200"/>
                  <a:gd name="T40" fmla="*/ 36 w 195"/>
                  <a:gd name="T41" fmla="*/ 87 h 200"/>
                  <a:gd name="T42" fmla="*/ 43 w 195"/>
                  <a:gd name="T43" fmla="*/ 99 h 200"/>
                  <a:gd name="T44" fmla="*/ 34 w 195"/>
                  <a:gd name="T45" fmla="*/ 101 h 200"/>
                  <a:gd name="T46" fmla="*/ 0 w 195"/>
                  <a:gd name="T47" fmla="*/ 46 h 200"/>
                  <a:gd name="T48" fmla="*/ 31 w 195"/>
                  <a:gd name="T49" fmla="*/ 9 h 200"/>
                  <a:gd name="T50" fmla="*/ 31 w 195"/>
                  <a:gd name="T51" fmla="*/ 23 h 200"/>
                  <a:gd name="T52" fmla="*/ 11 w 195"/>
                  <a:gd name="T53" fmla="*/ 46 h 200"/>
                  <a:gd name="T54" fmla="*/ 34 w 195"/>
                  <a:gd name="T55" fmla="*/ 87 h 200"/>
                  <a:gd name="T56" fmla="*/ 87 w 195"/>
                  <a:gd name="T57" fmla="*/ 147 h 200"/>
                  <a:gd name="T58" fmla="*/ 97 w 195"/>
                  <a:gd name="T59" fmla="*/ 136 h 200"/>
                  <a:gd name="T60" fmla="*/ 108 w 195"/>
                  <a:gd name="T61" fmla="*/ 147 h 200"/>
                  <a:gd name="T62" fmla="*/ 97 w 195"/>
                  <a:gd name="T63" fmla="*/ 157 h 200"/>
                  <a:gd name="T64" fmla="*/ 87 w 195"/>
                  <a:gd name="T65" fmla="*/ 147 h 200"/>
                  <a:gd name="T66" fmla="*/ 128 w 195"/>
                  <a:gd name="T67" fmla="*/ 170 h 200"/>
                  <a:gd name="T68" fmla="*/ 118 w 195"/>
                  <a:gd name="T69" fmla="*/ 180 h 200"/>
                  <a:gd name="T70" fmla="*/ 78 w 195"/>
                  <a:gd name="T71" fmla="*/ 180 h 200"/>
                  <a:gd name="T72" fmla="*/ 68 w 195"/>
                  <a:gd name="T73" fmla="*/ 170 h 200"/>
                  <a:gd name="T74" fmla="*/ 78 w 195"/>
                  <a:gd name="T75" fmla="*/ 160 h 200"/>
                  <a:gd name="T76" fmla="*/ 118 w 195"/>
                  <a:gd name="T77" fmla="*/ 160 h 200"/>
                  <a:gd name="T78" fmla="*/ 128 w 195"/>
                  <a:gd name="T79" fmla="*/ 170 h 200"/>
                  <a:gd name="T80" fmla="*/ 58 w 195"/>
                  <a:gd name="T81" fmla="*/ 184 h 200"/>
                  <a:gd name="T82" fmla="*/ 134 w 195"/>
                  <a:gd name="T83" fmla="*/ 184 h 200"/>
                  <a:gd name="T84" fmla="*/ 144 w 195"/>
                  <a:gd name="T85" fmla="*/ 200 h 200"/>
                  <a:gd name="T86" fmla="*/ 48 w 195"/>
                  <a:gd name="T87" fmla="*/ 200 h 200"/>
                  <a:gd name="T88" fmla="*/ 58 w 195"/>
                  <a:gd name="T89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200">
                    <a:moveTo>
                      <a:pt x="161" y="101"/>
                    </a:moveTo>
                    <a:cubicBezTo>
                      <a:pt x="158" y="101"/>
                      <a:pt x="155" y="100"/>
                      <a:pt x="152" y="99"/>
                    </a:cubicBezTo>
                    <a:cubicBezTo>
                      <a:pt x="155" y="96"/>
                      <a:pt x="157" y="92"/>
                      <a:pt x="159" y="87"/>
                    </a:cubicBezTo>
                    <a:cubicBezTo>
                      <a:pt x="159" y="87"/>
                      <a:pt x="160" y="87"/>
                      <a:pt x="161" y="87"/>
                    </a:cubicBezTo>
                    <a:cubicBezTo>
                      <a:pt x="176" y="87"/>
                      <a:pt x="184" y="64"/>
                      <a:pt x="184" y="46"/>
                    </a:cubicBezTo>
                    <a:cubicBezTo>
                      <a:pt x="184" y="31"/>
                      <a:pt x="175" y="23"/>
                      <a:pt x="164" y="23"/>
                    </a:cubicBezTo>
                    <a:cubicBezTo>
                      <a:pt x="164" y="18"/>
                      <a:pt x="164" y="13"/>
                      <a:pt x="164" y="9"/>
                    </a:cubicBezTo>
                    <a:cubicBezTo>
                      <a:pt x="181" y="9"/>
                      <a:pt x="195" y="23"/>
                      <a:pt x="195" y="46"/>
                    </a:cubicBezTo>
                    <a:cubicBezTo>
                      <a:pt x="195" y="71"/>
                      <a:pt x="182" y="101"/>
                      <a:pt x="161" y="101"/>
                    </a:cubicBezTo>
                    <a:close/>
                    <a:moveTo>
                      <a:pt x="98" y="130"/>
                    </a:moveTo>
                    <a:cubicBezTo>
                      <a:pt x="65" y="130"/>
                      <a:pt x="36" y="90"/>
                      <a:pt x="36" y="40"/>
                    </a:cubicBezTo>
                    <a:cubicBezTo>
                      <a:pt x="36" y="37"/>
                      <a:pt x="36" y="3"/>
                      <a:pt x="36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3"/>
                      <a:pt x="160" y="37"/>
                      <a:pt x="160" y="40"/>
                    </a:cubicBezTo>
                    <a:cubicBezTo>
                      <a:pt x="160" y="90"/>
                      <a:pt x="131" y="130"/>
                      <a:pt x="98" y="130"/>
                    </a:cubicBezTo>
                    <a:close/>
                    <a:moveTo>
                      <a:pt x="67" y="12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0" y="116"/>
                      <a:pt x="99" y="119"/>
                    </a:cubicBezTo>
                    <a:cubicBezTo>
                      <a:pt x="62" y="92"/>
                      <a:pt x="67" y="12"/>
                      <a:pt x="67" y="12"/>
                    </a:cubicBezTo>
                    <a:close/>
                    <a:moveTo>
                      <a:pt x="34" y="87"/>
                    </a:moveTo>
                    <a:cubicBezTo>
                      <a:pt x="35" y="87"/>
                      <a:pt x="36" y="87"/>
                      <a:pt x="36" y="87"/>
                    </a:cubicBezTo>
                    <a:cubicBezTo>
                      <a:pt x="38" y="92"/>
                      <a:pt x="40" y="96"/>
                      <a:pt x="43" y="99"/>
                    </a:cubicBezTo>
                    <a:cubicBezTo>
                      <a:pt x="40" y="100"/>
                      <a:pt x="37" y="101"/>
                      <a:pt x="34" y="101"/>
                    </a:cubicBezTo>
                    <a:cubicBezTo>
                      <a:pt x="13" y="101"/>
                      <a:pt x="0" y="71"/>
                      <a:pt x="0" y="46"/>
                    </a:cubicBezTo>
                    <a:cubicBezTo>
                      <a:pt x="0" y="23"/>
                      <a:pt x="14" y="9"/>
                      <a:pt x="31" y="9"/>
                    </a:cubicBezTo>
                    <a:cubicBezTo>
                      <a:pt x="31" y="13"/>
                      <a:pt x="31" y="18"/>
                      <a:pt x="31" y="23"/>
                    </a:cubicBezTo>
                    <a:cubicBezTo>
                      <a:pt x="20" y="23"/>
                      <a:pt x="11" y="31"/>
                      <a:pt x="11" y="46"/>
                    </a:cubicBezTo>
                    <a:cubicBezTo>
                      <a:pt x="11" y="64"/>
                      <a:pt x="19" y="87"/>
                      <a:pt x="34" y="87"/>
                    </a:cubicBezTo>
                    <a:close/>
                    <a:moveTo>
                      <a:pt x="87" y="147"/>
                    </a:moveTo>
                    <a:cubicBezTo>
                      <a:pt x="87" y="141"/>
                      <a:pt x="91" y="136"/>
                      <a:pt x="97" y="136"/>
                    </a:cubicBezTo>
                    <a:cubicBezTo>
                      <a:pt x="103" y="136"/>
                      <a:pt x="108" y="141"/>
                      <a:pt x="108" y="147"/>
                    </a:cubicBezTo>
                    <a:cubicBezTo>
                      <a:pt x="108" y="153"/>
                      <a:pt x="103" y="157"/>
                      <a:pt x="97" y="157"/>
                    </a:cubicBezTo>
                    <a:cubicBezTo>
                      <a:pt x="91" y="157"/>
                      <a:pt x="87" y="153"/>
                      <a:pt x="87" y="147"/>
                    </a:cubicBezTo>
                    <a:close/>
                    <a:moveTo>
                      <a:pt x="128" y="170"/>
                    </a:moveTo>
                    <a:cubicBezTo>
                      <a:pt x="128" y="176"/>
                      <a:pt x="123" y="180"/>
                      <a:pt x="118" y="180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72" y="180"/>
                      <a:pt x="68" y="176"/>
                      <a:pt x="68" y="170"/>
                    </a:cubicBezTo>
                    <a:cubicBezTo>
                      <a:pt x="68" y="165"/>
                      <a:pt x="72" y="160"/>
                      <a:pt x="78" y="160"/>
                    </a:cubicBezTo>
                    <a:cubicBezTo>
                      <a:pt x="118" y="160"/>
                      <a:pt x="118" y="160"/>
                      <a:pt x="118" y="160"/>
                    </a:cubicBezTo>
                    <a:cubicBezTo>
                      <a:pt x="123" y="160"/>
                      <a:pt x="128" y="165"/>
                      <a:pt x="128" y="170"/>
                    </a:cubicBezTo>
                    <a:close/>
                    <a:moveTo>
                      <a:pt x="58" y="184"/>
                    </a:moveTo>
                    <a:cubicBezTo>
                      <a:pt x="134" y="184"/>
                      <a:pt x="134" y="184"/>
                      <a:pt x="134" y="184"/>
                    </a:cubicBezTo>
                    <a:cubicBezTo>
                      <a:pt x="143" y="184"/>
                      <a:pt x="144" y="195"/>
                      <a:pt x="144" y="200"/>
                    </a:cubicBezTo>
                    <a:cubicBezTo>
                      <a:pt x="102" y="200"/>
                      <a:pt x="88" y="200"/>
                      <a:pt x="48" y="200"/>
                    </a:cubicBezTo>
                    <a:cubicBezTo>
                      <a:pt x="48" y="195"/>
                      <a:pt x="48" y="184"/>
                      <a:pt x="58" y="18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474790" y="3394392"/>
              <a:ext cx="1020565" cy="1020565"/>
              <a:chOff x="5290496" y="3068960"/>
              <a:chExt cx="1285817" cy="1285817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90496" y="3068960"/>
                <a:ext cx="1285817" cy="1285817"/>
              </a:xfrm>
              <a:prstGeom prst="ellipse">
                <a:avLst/>
              </a:prstGeom>
              <a:solidFill>
                <a:srgbClr val="00645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Freeform 90"/>
              <p:cNvSpPr>
                <a:spLocks noEditPoints="1"/>
              </p:cNvSpPr>
              <p:nvPr/>
            </p:nvSpPr>
            <p:spPr bwMode="auto">
              <a:xfrm>
                <a:off x="5837798" y="3501008"/>
                <a:ext cx="332982" cy="354529"/>
              </a:xfrm>
              <a:custGeom>
                <a:avLst/>
                <a:gdLst>
                  <a:gd name="T0" fmla="*/ 20 w 188"/>
                  <a:gd name="T1" fmla="*/ 116 h 200"/>
                  <a:gd name="T2" fmla="*/ 160 w 188"/>
                  <a:gd name="T3" fmla="*/ 96 h 200"/>
                  <a:gd name="T4" fmla="*/ 180 w 188"/>
                  <a:gd name="T5" fmla="*/ 56 h 200"/>
                  <a:gd name="T6" fmla="*/ 180 w 188"/>
                  <a:gd name="T7" fmla="*/ 36 h 200"/>
                  <a:gd name="T8" fmla="*/ 20 w 188"/>
                  <a:gd name="T9" fmla="*/ 8 h 200"/>
                  <a:gd name="T10" fmla="*/ 188 w 188"/>
                  <a:gd name="T11" fmla="*/ 104 h 200"/>
                  <a:gd name="T12" fmla="*/ 120 w 188"/>
                  <a:gd name="T13" fmla="*/ 36 h 200"/>
                  <a:gd name="T14" fmla="*/ 120 w 188"/>
                  <a:gd name="T15" fmla="*/ 56 h 200"/>
                  <a:gd name="T16" fmla="*/ 100 w 188"/>
                  <a:gd name="T17" fmla="*/ 36 h 200"/>
                  <a:gd name="T18" fmla="*/ 40 w 188"/>
                  <a:gd name="T19" fmla="*/ 56 h 200"/>
                  <a:gd name="T20" fmla="*/ 60 w 188"/>
                  <a:gd name="T21" fmla="*/ 56 h 200"/>
                  <a:gd name="T22" fmla="*/ 40 w 188"/>
                  <a:gd name="T23" fmla="*/ 96 h 200"/>
                  <a:gd name="T24" fmla="*/ 60 w 188"/>
                  <a:gd name="T25" fmla="*/ 96 h 200"/>
                  <a:gd name="T26" fmla="*/ 80 w 188"/>
                  <a:gd name="T27" fmla="*/ 96 h 200"/>
                  <a:gd name="T28" fmla="*/ 140 w 188"/>
                  <a:gd name="T29" fmla="*/ 76 h 200"/>
                  <a:gd name="T30" fmla="*/ 120 w 188"/>
                  <a:gd name="T31" fmla="*/ 76 h 200"/>
                  <a:gd name="T32" fmla="*/ 160 w 188"/>
                  <a:gd name="T33" fmla="*/ 56 h 200"/>
                  <a:gd name="T34" fmla="*/ 140 w 188"/>
                  <a:gd name="T35" fmla="*/ 56 h 200"/>
                  <a:gd name="T36" fmla="*/ 120 w 188"/>
                  <a:gd name="T37" fmla="*/ 56 h 200"/>
                  <a:gd name="T38" fmla="*/ 60 w 188"/>
                  <a:gd name="T39" fmla="*/ 76 h 200"/>
                  <a:gd name="T40" fmla="*/ 80 w 188"/>
                  <a:gd name="T41" fmla="*/ 76 h 200"/>
                  <a:gd name="T42" fmla="*/ 16 w 188"/>
                  <a:gd name="T43" fmla="*/ 192 h 200"/>
                  <a:gd name="T44" fmla="*/ 0 w 188"/>
                  <a:gd name="T45" fmla="*/ 8 h 200"/>
                  <a:gd name="T46" fmla="*/ 16 w 188"/>
                  <a:gd name="T47" fmla="*/ 124 h 200"/>
                  <a:gd name="T48" fmla="*/ 16 w 188"/>
                  <a:gd name="T49" fmla="*/ 124 h 200"/>
                  <a:gd name="T50" fmla="*/ 140 w 188"/>
                  <a:gd name="T51" fmla="*/ 96 h 200"/>
                  <a:gd name="T52" fmla="*/ 120 w 188"/>
                  <a:gd name="T53" fmla="*/ 116 h 200"/>
                  <a:gd name="T54" fmla="*/ 120 w 188"/>
                  <a:gd name="T55" fmla="*/ 96 h 200"/>
                  <a:gd name="T56" fmla="*/ 60 w 188"/>
                  <a:gd name="T57" fmla="*/ 116 h 200"/>
                  <a:gd name="T58" fmla="*/ 80 w 188"/>
                  <a:gd name="T59" fmla="*/ 116 h 200"/>
                  <a:gd name="T60" fmla="*/ 40 w 188"/>
                  <a:gd name="T61" fmla="*/ 96 h 200"/>
                  <a:gd name="T62" fmla="*/ 20 w 188"/>
                  <a:gd name="T63" fmla="*/ 76 h 200"/>
                  <a:gd name="T64" fmla="*/ 40 w 188"/>
                  <a:gd name="T65" fmla="*/ 76 h 200"/>
                  <a:gd name="T66" fmla="*/ 20 w 188"/>
                  <a:gd name="T67" fmla="*/ 16 h 200"/>
                  <a:gd name="T68" fmla="*/ 40 w 188"/>
                  <a:gd name="T69" fmla="*/ 36 h 200"/>
                  <a:gd name="T70" fmla="*/ 60 w 188"/>
                  <a:gd name="T71" fmla="*/ 16 h 200"/>
                  <a:gd name="T72" fmla="*/ 80 w 188"/>
                  <a:gd name="T73" fmla="*/ 36 h 200"/>
                  <a:gd name="T74" fmla="*/ 100 w 188"/>
                  <a:gd name="T75" fmla="*/ 16 h 200"/>
                  <a:gd name="T76" fmla="*/ 120 w 188"/>
                  <a:gd name="T77" fmla="*/ 36 h 200"/>
                  <a:gd name="T78" fmla="*/ 140 w 188"/>
                  <a:gd name="T79" fmla="*/ 16 h 200"/>
                  <a:gd name="T80" fmla="*/ 160 w 188"/>
                  <a:gd name="T81" fmla="*/ 36 h 200"/>
                  <a:gd name="T82" fmla="*/ 20 w 188"/>
                  <a:gd name="T83" fmla="*/ 8 h 200"/>
                  <a:gd name="T84" fmla="*/ 20 w 188"/>
                  <a:gd name="T85" fmla="*/ 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8" h="200">
                    <a:moveTo>
                      <a:pt x="168" y="124"/>
                    </a:moveTo>
                    <a:cubicBezTo>
                      <a:pt x="168" y="124"/>
                      <a:pt x="57" y="124"/>
                      <a:pt x="20" y="124"/>
                    </a:cubicBezTo>
                    <a:cubicBezTo>
                      <a:pt x="20" y="116"/>
                      <a:pt x="20" y="116"/>
                      <a:pt x="20" y="116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71" y="116"/>
                      <a:pt x="180" y="107"/>
                      <a:pt x="18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76"/>
                      <a:pt x="160" y="76"/>
                      <a:pt x="16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56"/>
                      <a:pt x="180" y="56"/>
                      <a:pt x="180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0" y="25"/>
                      <a:pt x="171" y="16"/>
                      <a:pt x="16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57" y="8"/>
                      <a:pt x="168" y="8"/>
                      <a:pt x="168" y="8"/>
                    </a:cubicBezTo>
                    <a:cubicBezTo>
                      <a:pt x="179" y="8"/>
                      <a:pt x="188" y="17"/>
                      <a:pt x="188" y="28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15"/>
                      <a:pt x="179" y="124"/>
                      <a:pt x="168" y="124"/>
                    </a:cubicBezTo>
                    <a:close/>
                    <a:moveTo>
                      <a:pt x="120" y="56"/>
                    </a:moveTo>
                    <a:cubicBezTo>
                      <a:pt x="120" y="36"/>
                      <a:pt x="120" y="36"/>
                      <a:pt x="120" y="36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56"/>
                      <a:pt x="140" y="56"/>
                      <a:pt x="140" y="56"/>
                    </a:cubicBezTo>
                    <a:lnTo>
                      <a:pt x="120" y="56"/>
                    </a:lnTo>
                    <a:close/>
                    <a:moveTo>
                      <a:pt x="80" y="56"/>
                    </a:moveTo>
                    <a:cubicBezTo>
                      <a:pt x="80" y="36"/>
                      <a:pt x="80" y="36"/>
                      <a:pt x="80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56"/>
                      <a:pt x="100" y="56"/>
                      <a:pt x="100" y="56"/>
                    </a:cubicBezTo>
                    <a:lnTo>
                      <a:pt x="80" y="56"/>
                    </a:lnTo>
                    <a:close/>
                    <a:moveTo>
                      <a:pt x="40" y="56"/>
                    </a:moveTo>
                    <a:cubicBezTo>
                      <a:pt x="40" y="36"/>
                      <a:pt x="40" y="36"/>
                      <a:pt x="4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6"/>
                      <a:pt x="60" y="56"/>
                      <a:pt x="60" y="56"/>
                    </a:cubicBezTo>
                    <a:lnTo>
                      <a:pt x="40" y="56"/>
                    </a:lnTo>
                    <a:close/>
                    <a:moveTo>
                      <a:pt x="60" y="96"/>
                    </a:move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60" y="76"/>
                      <a:pt x="60" y="76"/>
                      <a:pt x="60" y="76"/>
                    </a:cubicBezTo>
                    <a:lnTo>
                      <a:pt x="60" y="96"/>
                    </a:lnTo>
                    <a:close/>
                    <a:moveTo>
                      <a:pt x="100" y="7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76"/>
                      <a:pt x="80" y="76"/>
                      <a:pt x="80" y="76"/>
                    </a:cubicBezTo>
                    <a:lnTo>
                      <a:pt x="100" y="76"/>
                    </a:lnTo>
                    <a:close/>
                    <a:moveTo>
                      <a:pt x="140" y="76"/>
                    </a:moveTo>
                    <a:cubicBezTo>
                      <a:pt x="140" y="96"/>
                      <a:pt x="140" y="96"/>
                      <a:pt x="140" y="96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76"/>
                      <a:pt x="120" y="76"/>
                      <a:pt x="120" y="76"/>
                    </a:cubicBezTo>
                    <a:lnTo>
                      <a:pt x="140" y="76"/>
                    </a:lnTo>
                    <a:close/>
                    <a:moveTo>
                      <a:pt x="140" y="56"/>
                    </a:move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76"/>
                      <a:pt x="160" y="76"/>
                      <a:pt x="160" y="76"/>
                    </a:cubicBezTo>
                    <a:cubicBezTo>
                      <a:pt x="140" y="76"/>
                      <a:pt x="140" y="76"/>
                      <a:pt x="140" y="76"/>
                    </a:cubicBezTo>
                    <a:lnTo>
                      <a:pt x="140" y="56"/>
                    </a:lnTo>
                    <a:close/>
                    <a:moveTo>
                      <a:pt x="100" y="76"/>
                    </a:moveTo>
                    <a:cubicBezTo>
                      <a:pt x="100" y="56"/>
                      <a:pt x="100" y="56"/>
                      <a:pt x="100" y="56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76"/>
                      <a:pt x="120" y="76"/>
                      <a:pt x="120" y="76"/>
                    </a:cubicBezTo>
                    <a:lnTo>
                      <a:pt x="100" y="76"/>
                    </a:lnTo>
                    <a:close/>
                    <a:moveTo>
                      <a:pt x="60" y="76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76"/>
                      <a:pt x="80" y="76"/>
                      <a:pt x="80" y="76"/>
                    </a:cubicBezTo>
                    <a:lnTo>
                      <a:pt x="60" y="76"/>
                    </a:lnTo>
                    <a:close/>
                    <a:moveTo>
                      <a:pt x="16" y="124"/>
                    </a:move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6"/>
                      <a:pt x="12" y="200"/>
                      <a:pt x="8" y="200"/>
                    </a:cubicBezTo>
                    <a:cubicBezTo>
                      <a:pt x="3" y="200"/>
                      <a:pt x="0" y="196"/>
                      <a:pt x="0" y="19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7" y="124"/>
                      <a:pt x="18" y="124"/>
                      <a:pt x="20" y="124"/>
                    </a:cubicBezTo>
                    <a:cubicBezTo>
                      <a:pt x="20" y="124"/>
                      <a:pt x="20" y="124"/>
                      <a:pt x="20" y="124"/>
                    </a:cubicBezTo>
                    <a:cubicBezTo>
                      <a:pt x="18" y="124"/>
                      <a:pt x="17" y="124"/>
                      <a:pt x="16" y="124"/>
                    </a:cubicBezTo>
                    <a:close/>
                    <a:moveTo>
                      <a:pt x="160" y="116"/>
                    </a:move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40" y="96"/>
                      <a:pt x="140" y="96"/>
                      <a:pt x="140" y="96"/>
                    </a:cubicBezTo>
                    <a:cubicBezTo>
                      <a:pt x="160" y="96"/>
                      <a:pt x="160" y="96"/>
                      <a:pt x="160" y="96"/>
                    </a:cubicBezTo>
                    <a:lnTo>
                      <a:pt x="160" y="116"/>
                    </a:lnTo>
                    <a:close/>
                    <a:moveTo>
                      <a:pt x="120" y="116"/>
                    </a:move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20" y="96"/>
                      <a:pt x="120" y="96"/>
                      <a:pt x="120" y="96"/>
                    </a:cubicBezTo>
                    <a:lnTo>
                      <a:pt x="120" y="116"/>
                    </a:lnTo>
                    <a:close/>
                    <a:moveTo>
                      <a:pt x="80" y="116"/>
                    </a:move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80" y="96"/>
                      <a:pt x="80" y="96"/>
                      <a:pt x="80" y="96"/>
                    </a:cubicBezTo>
                    <a:lnTo>
                      <a:pt x="80" y="116"/>
                    </a:lnTo>
                    <a:close/>
                    <a:moveTo>
                      <a:pt x="20" y="116"/>
                    </a:moveTo>
                    <a:cubicBezTo>
                      <a:pt x="20" y="96"/>
                      <a:pt x="20" y="96"/>
                      <a:pt x="2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116"/>
                      <a:pt x="40" y="116"/>
                      <a:pt x="40" y="116"/>
                    </a:cubicBezTo>
                    <a:lnTo>
                      <a:pt x="20" y="116"/>
                    </a:lnTo>
                    <a:close/>
                    <a:moveTo>
                      <a:pt x="20" y="76"/>
                    </a:moveTo>
                    <a:cubicBezTo>
                      <a:pt x="20" y="56"/>
                      <a:pt x="20" y="56"/>
                      <a:pt x="2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20" y="76"/>
                    </a:lnTo>
                    <a:close/>
                    <a:moveTo>
                      <a:pt x="20" y="3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20" y="36"/>
                      <a:pt x="20" y="36"/>
                      <a:pt x="20" y="36"/>
                    </a:cubicBezTo>
                    <a:close/>
                    <a:moveTo>
                      <a:pt x="60" y="36"/>
                    </a:moveTo>
                    <a:cubicBezTo>
                      <a:pt x="60" y="16"/>
                      <a:pt x="60" y="16"/>
                      <a:pt x="6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60" y="36"/>
                      <a:pt x="60" y="36"/>
                      <a:pt x="60" y="36"/>
                    </a:cubicBezTo>
                    <a:close/>
                    <a:moveTo>
                      <a:pt x="100" y="3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00" y="36"/>
                      <a:pt x="100" y="36"/>
                      <a:pt x="100" y="36"/>
                    </a:cubicBezTo>
                    <a:close/>
                    <a:moveTo>
                      <a:pt x="140" y="36"/>
                    </a:moveTo>
                    <a:cubicBezTo>
                      <a:pt x="140" y="16"/>
                      <a:pt x="140" y="16"/>
                      <a:pt x="140" y="16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40" y="36"/>
                      <a:pt x="140" y="36"/>
                      <a:pt x="140" y="36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15" y="8"/>
                      <a:pt x="16" y="8"/>
                      <a:pt x="20" y="8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43" y="8"/>
                      <a:pt x="27" y="8"/>
                      <a:pt x="20" y="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401152" y="2448946"/>
              <a:ext cx="1200222" cy="1200222"/>
              <a:chOff x="6457627" y="1877786"/>
              <a:chExt cx="1512168" cy="151216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6457627" y="1877786"/>
                <a:ext cx="1512168" cy="1512168"/>
              </a:xfrm>
              <a:prstGeom prst="ellipse">
                <a:avLst/>
              </a:prstGeom>
              <a:solidFill>
                <a:srgbClr val="00645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Freeform 96"/>
              <p:cNvSpPr>
                <a:spLocks noEditPoints="1"/>
              </p:cNvSpPr>
              <p:nvPr/>
            </p:nvSpPr>
            <p:spPr bwMode="auto">
              <a:xfrm>
                <a:off x="7030838" y="2430778"/>
                <a:ext cx="406183" cy="406183"/>
              </a:xfrm>
              <a:custGeom>
                <a:avLst/>
                <a:gdLst>
                  <a:gd name="T0" fmla="*/ 140 w 200"/>
                  <a:gd name="T1" fmla="*/ 200 h 200"/>
                  <a:gd name="T2" fmla="*/ 140 w 200"/>
                  <a:gd name="T3" fmla="*/ 184 h 200"/>
                  <a:gd name="T4" fmla="*/ 200 w 200"/>
                  <a:gd name="T5" fmla="*/ 184 h 200"/>
                  <a:gd name="T6" fmla="*/ 200 w 200"/>
                  <a:gd name="T7" fmla="*/ 200 h 200"/>
                  <a:gd name="T8" fmla="*/ 140 w 200"/>
                  <a:gd name="T9" fmla="*/ 200 h 200"/>
                  <a:gd name="T10" fmla="*/ 160 w 200"/>
                  <a:gd name="T11" fmla="*/ 87 h 200"/>
                  <a:gd name="T12" fmla="*/ 40 w 200"/>
                  <a:gd name="T13" fmla="*/ 87 h 200"/>
                  <a:gd name="T14" fmla="*/ 40 w 200"/>
                  <a:gd name="T15" fmla="*/ 180 h 200"/>
                  <a:gd name="T16" fmla="*/ 20 w 200"/>
                  <a:gd name="T17" fmla="*/ 180 h 200"/>
                  <a:gd name="T18" fmla="*/ 20 w 200"/>
                  <a:gd name="T19" fmla="*/ 10 h 200"/>
                  <a:gd name="T20" fmla="*/ 30 w 200"/>
                  <a:gd name="T21" fmla="*/ 0 h 200"/>
                  <a:gd name="T22" fmla="*/ 40 w 200"/>
                  <a:gd name="T23" fmla="*/ 10 h 200"/>
                  <a:gd name="T24" fmla="*/ 40 w 200"/>
                  <a:gd name="T25" fmla="*/ 28 h 200"/>
                  <a:gd name="T26" fmla="*/ 160 w 200"/>
                  <a:gd name="T27" fmla="*/ 28 h 200"/>
                  <a:gd name="T28" fmla="*/ 160 w 200"/>
                  <a:gd name="T29" fmla="*/ 10 h 200"/>
                  <a:gd name="T30" fmla="*/ 170 w 200"/>
                  <a:gd name="T31" fmla="*/ 0 h 200"/>
                  <a:gd name="T32" fmla="*/ 180 w 200"/>
                  <a:gd name="T33" fmla="*/ 10 h 200"/>
                  <a:gd name="T34" fmla="*/ 180 w 200"/>
                  <a:gd name="T35" fmla="*/ 180 h 200"/>
                  <a:gd name="T36" fmla="*/ 160 w 200"/>
                  <a:gd name="T37" fmla="*/ 180 h 200"/>
                  <a:gd name="T38" fmla="*/ 160 w 200"/>
                  <a:gd name="T39" fmla="*/ 87 h 200"/>
                  <a:gd name="T40" fmla="*/ 140 w 200"/>
                  <a:gd name="T41" fmla="*/ 40 h 200"/>
                  <a:gd name="T42" fmla="*/ 140 w 200"/>
                  <a:gd name="T43" fmla="*/ 60 h 200"/>
                  <a:gd name="T44" fmla="*/ 120 w 200"/>
                  <a:gd name="T45" fmla="*/ 60 h 200"/>
                  <a:gd name="T46" fmla="*/ 120 w 200"/>
                  <a:gd name="T47" fmla="*/ 40 h 200"/>
                  <a:gd name="T48" fmla="*/ 100 w 200"/>
                  <a:gd name="T49" fmla="*/ 40 h 200"/>
                  <a:gd name="T50" fmla="*/ 100 w 200"/>
                  <a:gd name="T51" fmla="*/ 60 h 200"/>
                  <a:gd name="T52" fmla="*/ 80 w 200"/>
                  <a:gd name="T53" fmla="*/ 60 h 200"/>
                  <a:gd name="T54" fmla="*/ 80 w 200"/>
                  <a:gd name="T55" fmla="*/ 40 h 200"/>
                  <a:gd name="T56" fmla="*/ 60 w 200"/>
                  <a:gd name="T57" fmla="*/ 40 h 200"/>
                  <a:gd name="T58" fmla="*/ 60 w 200"/>
                  <a:gd name="T59" fmla="*/ 60 h 200"/>
                  <a:gd name="T60" fmla="*/ 40 w 200"/>
                  <a:gd name="T61" fmla="*/ 60 h 200"/>
                  <a:gd name="T62" fmla="*/ 40 w 200"/>
                  <a:gd name="T63" fmla="*/ 80 h 200"/>
                  <a:gd name="T64" fmla="*/ 60 w 200"/>
                  <a:gd name="T65" fmla="*/ 80 h 200"/>
                  <a:gd name="T66" fmla="*/ 60 w 200"/>
                  <a:gd name="T67" fmla="*/ 60 h 200"/>
                  <a:gd name="T68" fmla="*/ 80 w 200"/>
                  <a:gd name="T69" fmla="*/ 60 h 200"/>
                  <a:gd name="T70" fmla="*/ 80 w 200"/>
                  <a:gd name="T71" fmla="*/ 80 h 200"/>
                  <a:gd name="T72" fmla="*/ 100 w 200"/>
                  <a:gd name="T73" fmla="*/ 80 h 200"/>
                  <a:gd name="T74" fmla="*/ 100 w 200"/>
                  <a:gd name="T75" fmla="*/ 60 h 200"/>
                  <a:gd name="T76" fmla="*/ 120 w 200"/>
                  <a:gd name="T77" fmla="*/ 60 h 200"/>
                  <a:gd name="T78" fmla="*/ 120 w 200"/>
                  <a:gd name="T79" fmla="*/ 80 h 200"/>
                  <a:gd name="T80" fmla="*/ 140 w 200"/>
                  <a:gd name="T81" fmla="*/ 80 h 200"/>
                  <a:gd name="T82" fmla="*/ 140 w 200"/>
                  <a:gd name="T83" fmla="*/ 60 h 200"/>
                  <a:gd name="T84" fmla="*/ 160 w 200"/>
                  <a:gd name="T85" fmla="*/ 60 h 200"/>
                  <a:gd name="T86" fmla="*/ 160 w 200"/>
                  <a:gd name="T87" fmla="*/ 40 h 200"/>
                  <a:gd name="T88" fmla="*/ 140 w 200"/>
                  <a:gd name="T89" fmla="*/ 40 h 200"/>
                  <a:gd name="T90" fmla="*/ 60 w 200"/>
                  <a:gd name="T91" fmla="*/ 200 h 200"/>
                  <a:gd name="T92" fmla="*/ 0 w 200"/>
                  <a:gd name="T93" fmla="*/ 200 h 200"/>
                  <a:gd name="T94" fmla="*/ 0 w 200"/>
                  <a:gd name="T95" fmla="*/ 184 h 200"/>
                  <a:gd name="T96" fmla="*/ 60 w 200"/>
                  <a:gd name="T97" fmla="*/ 184 h 200"/>
                  <a:gd name="T98" fmla="*/ 60 w 200"/>
                  <a:gd name="T9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0" h="200">
                    <a:moveTo>
                      <a:pt x="140" y="200"/>
                    </a:moveTo>
                    <a:cubicBezTo>
                      <a:pt x="140" y="184"/>
                      <a:pt x="140" y="184"/>
                      <a:pt x="140" y="184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0" y="200"/>
                      <a:pt x="200" y="200"/>
                      <a:pt x="200" y="200"/>
                    </a:cubicBezTo>
                    <a:lnTo>
                      <a:pt x="140" y="200"/>
                    </a:lnTo>
                    <a:close/>
                    <a:moveTo>
                      <a:pt x="160" y="87"/>
                    </a:move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20" y="180"/>
                      <a:pt x="20" y="180"/>
                      <a:pt x="20" y="18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24" y="0"/>
                      <a:pt x="30" y="0"/>
                    </a:cubicBezTo>
                    <a:cubicBezTo>
                      <a:pt x="35" y="0"/>
                      <a:pt x="40" y="4"/>
                      <a:pt x="40" y="10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4"/>
                      <a:pt x="164" y="0"/>
                      <a:pt x="170" y="0"/>
                    </a:cubicBezTo>
                    <a:cubicBezTo>
                      <a:pt x="175" y="0"/>
                      <a:pt x="180" y="4"/>
                      <a:pt x="180" y="10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60" y="180"/>
                      <a:pt x="160" y="180"/>
                      <a:pt x="160" y="180"/>
                    </a:cubicBezTo>
                    <a:lnTo>
                      <a:pt x="160" y="87"/>
                    </a:lnTo>
                    <a:close/>
                    <a:moveTo>
                      <a:pt x="140" y="40"/>
                    </a:moveTo>
                    <a:cubicBezTo>
                      <a:pt x="140" y="60"/>
                      <a:pt x="140" y="60"/>
                      <a:pt x="14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60"/>
                      <a:pt x="140" y="60"/>
                      <a:pt x="14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40"/>
                      <a:pt x="160" y="40"/>
                      <a:pt x="160" y="40"/>
                    </a:cubicBezTo>
                    <a:lnTo>
                      <a:pt x="140" y="40"/>
                    </a:lnTo>
                    <a:close/>
                    <a:moveTo>
                      <a:pt x="60" y="20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60" y="184"/>
                      <a:pt x="60" y="184"/>
                      <a:pt x="60" y="184"/>
                    </a:cubicBezTo>
                    <a:lnTo>
                      <a:pt x="60" y="2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弧形 17"/>
            <p:cNvSpPr/>
            <p:nvPr/>
          </p:nvSpPr>
          <p:spPr>
            <a:xfrm rot="15231781">
              <a:off x="4590627" y="2658993"/>
              <a:ext cx="1054581" cy="1054581"/>
            </a:xfrm>
            <a:prstGeom prst="arc">
              <a:avLst>
                <a:gd name="adj1" fmla="val 10956006"/>
                <a:gd name="adj2" fmla="val 0"/>
              </a:avLst>
            </a:prstGeom>
            <a:noFill/>
            <a:ln w="19050" cap="flat" cmpd="sng" algn="ctr">
              <a:solidFill>
                <a:srgbClr val="006450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8176387">
              <a:off x="5418198" y="3379056"/>
              <a:ext cx="1227619" cy="1227619"/>
            </a:xfrm>
            <a:prstGeom prst="arc">
              <a:avLst>
                <a:gd name="adj1" fmla="val 13244638"/>
                <a:gd name="adj2" fmla="val 56923"/>
              </a:avLst>
            </a:prstGeom>
            <a:noFill/>
            <a:ln w="19050" cap="flat" cmpd="sng" algn="ctr">
              <a:solidFill>
                <a:srgbClr val="006450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975033" y="2553214"/>
              <a:ext cx="285767" cy="285767"/>
            </a:xfrm>
            <a:prstGeom prst="ellipse">
              <a:avLst/>
            </a:prstGeom>
            <a:solidFill>
              <a:srgbClr val="7F7F7F">
                <a:alpha val="74118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标题 4"/>
            <p:cNvSpPr txBox="1"/>
            <p:nvPr/>
          </p:nvSpPr>
          <p:spPr>
            <a:xfrm>
              <a:off x="4941000" y="2561708"/>
              <a:ext cx="353834" cy="285768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</a:pPr>
              <a:r>
                <a:rPr lang="en-US" altLang="zh-CN" sz="127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5395511" y="4128891"/>
              <a:ext cx="285767" cy="285767"/>
            </a:xfrm>
            <a:prstGeom prst="ellipse">
              <a:avLst/>
            </a:prstGeom>
            <a:solidFill>
              <a:srgbClr val="7F7F7F">
                <a:alpha val="74118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标题 4"/>
            <p:cNvSpPr txBox="1"/>
            <p:nvPr/>
          </p:nvSpPr>
          <p:spPr>
            <a:xfrm>
              <a:off x="5361478" y="4137385"/>
              <a:ext cx="353834" cy="285768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</a:pPr>
              <a:r>
                <a:rPr lang="en-US" altLang="zh-CN" sz="127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7052960" y="2251324"/>
              <a:ext cx="285767" cy="285767"/>
            </a:xfrm>
            <a:prstGeom prst="ellipse">
              <a:avLst/>
            </a:prstGeom>
            <a:solidFill>
              <a:srgbClr val="7F7F7F">
                <a:alpha val="74118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标题 4"/>
            <p:cNvSpPr txBox="1"/>
            <p:nvPr/>
          </p:nvSpPr>
          <p:spPr>
            <a:xfrm>
              <a:off x="7018926" y="2259818"/>
              <a:ext cx="353834" cy="285768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</a:pPr>
              <a:r>
                <a:rPr lang="en-US" altLang="zh-CN" sz="127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sp>
        <p:nvSpPr>
          <p:cNvPr id="32" name="îšľíďe"/>
          <p:cNvSpPr/>
          <p:nvPr/>
        </p:nvSpPr>
        <p:spPr>
          <a:xfrm>
            <a:off x="1105556" y="2176362"/>
            <a:ext cx="181636" cy="209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33" name="íśliďè"/>
          <p:cNvSpPr txBox="1"/>
          <p:nvPr/>
        </p:nvSpPr>
        <p:spPr bwMode="auto">
          <a:xfrm>
            <a:off x="1429278" y="2013109"/>
            <a:ext cx="28860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34" name="íṧliḍè"/>
          <p:cNvSpPr/>
          <p:nvPr/>
        </p:nvSpPr>
        <p:spPr bwMode="auto">
          <a:xfrm>
            <a:off x="1429278" y="2454915"/>
            <a:ext cx="2886076" cy="81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35" name="îšľíďe"/>
          <p:cNvSpPr/>
          <p:nvPr/>
        </p:nvSpPr>
        <p:spPr>
          <a:xfrm>
            <a:off x="2261521" y="5108965"/>
            <a:ext cx="181636" cy="209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36" name="íśliďè"/>
          <p:cNvSpPr txBox="1"/>
          <p:nvPr/>
        </p:nvSpPr>
        <p:spPr bwMode="auto">
          <a:xfrm>
            <a:off x="2585243" y="4945712"/>
            <a:ext cx="28860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37" name="íṧliḍè"/>
          <p:cNvSpPr/>
          <p:nvPr/>
        </p:nvSpPr>
        <p:spPr bwMode="auto">
          <a:xfrm>
            <a:off x="2585243" y="5387518"/>
            <a:ext cx="2886076" cy="81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41" name="îšľíďe"/>
          <p:cNvSpPr/>
          <p:nvPr/>
        </p:nvSpPr>
        <p:spPr>
          <a:xfrm>
            <a:off x="7973719" y="4653974"/>
            <a:ext cx="181636" cy="209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42" name="íśliďè"/>
          <p:cNvSpPr txBox="1"/>
          <p:nvPr/>
        </p:nvSpPr>
        <p:spPr bwMode="auto">
          <a:xfrm>
            <a:off x="8297441" y="4490721"/>
            <a:ext cx="28860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43" name="íṧliḍè"/>
          <p:cNvSpPr/>
          <p:nvPr/>
        </p:nvSpPr>
        <p:spPr bwMode="auto">
          <a:xfrm>
            <a:off x="8297441" y="4932527"/>
            <a:ext cx="2886076" cy="81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45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867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80680" y="1986909"/>
            <a:ext cx="10366486" cy="3493821"/>
            <a:chOff x="764358" y="2186425"/>
            <a:chExt cx="11245248" cy="3789990"/>
          </a:xfrm>
        </p:grpSpPr>
        <p:sp>
          <p:nvSpPr>
            <p:cNvPr id="12" name="Freeform 5"/>
            <p:cNvSpPr/>
            <p:nvPr/>
          </p:nvSpPr>
          <p:spPr bwMode="auto">
            <a:xfrm>
              <a:off x="2362439" y="2191567"/>
              <a:ext cx="2231471" cy="1773864"/>
            </a:xfrm>
            <a:custGeom>
              <a:avLst/>
              <a:gdLst>
                <a:gd name="T0" fmla="*/ 132 w 550"/>
                <a:gd name="T1" fmla="*/ 289 h 436"/>
                <a:gd name="T2" fmla="*/ 132 w 550"/>
                <a:gd name="T3" fmla="*/ 436 h 436"/>
                <a:gd name="T4" fmla="*/ 276 w 550"/>
                <a:gd name="T5" fmla="*/ 436 h 436"/>
                <a:gd name="T6" fmla="*/ 408 w 550"/>
                <a:gd name="T7" fmla="*/ 436 h 436"/>
                <a:gd name="T8" fmla="*/ 447 w 550"/>
                <a:gd name="T9" fmla="*/ 436 h 436"/>
                <a:gd name="T10" fmla="*/ 550 w 550"/>
                <a:gd name="T11" fmla="*/ 436 h 436"/>
                <a:gd name="T12" fmla="*/ 550 w 550"/>
                <a:gd name="T13" fmla="*/ 291 h 436"/>
                <a:gd name="T14" fmla="*/ 497 w 550"/>
                <a:gd name="T15" fmla="*/ 306 h 436"/>
                <a:gd name="T16" fmla="*/ 418 w 550"/>
                <a:gd name="T17" fmla="*/ 220 h 436"/>
                <a:gd name="T18" fmla="*/ 497 w 550"/>
                <a:gd name="T19" fmla="*/ 134 h 436"/>
                <a:gd name="T20" fmla="*/ 550 w 550"/>
                <a:gd name="T21" fmla="*/ 150 h 436"/>
                <a:gd name="T22" fmla="*/ 550 w 550"/>
                <a:gd name="T23" fmla="*/ 0 h 436"/>
                <a:gd name="T24" fmla="*/ 132 w 550"/>
                <a:gd name="T25" fmla="*/ 0 h 436"/>
                <a:gd name="T26" fmla="*/ 132 w 550"/>
                <a:gd name="T27" fmla="*/ 156 h 436"/>
                <a:gd name="T28" fmla="*/ 109 w 550"/>
                <a:gd name="T29" fmla="*/ 197 h 436"/>
                <a:gd name="T30" fmla="*/ 64 w 550"/>
                <a:gd name="T31" fmla="*/ 197 h 436"/>
                <a:gd name="T32" fmla="*/ 29 w 550"/>
                <a:gd name="T33" fmla="*/ 185 h 436"/>
                <a:gd name="T34" fmla="*/ 0 w 550"/>
                <a:gd name="T35" fmla="*/ 220 h 436"/>
                <a:gd name="T36" fmla="*/ 29 w 550"/>
                <a:gd name="T37" fmla="*/ 255 h 436"/>
                <a:gd name="T38" fmla="*/ 64 w 550"/>
                <a:gd name="T39" fmla="*/ 243 h 436"/>
                <a:gd name="T40" fmla="*/ 109 w 550"/>
                <a:gd name="T41" fmla="*/ 243 h 436"/>
                <a:gd name="T42" fmla="*/ 129 w 550"/>
                <a:gd name="T43" fmla="*/ 268 h 436"/>
                <a:gd name="T44" fmla="*/ 133 w 550"/>
                <a:gd name="T45" fmla="*/ 268 h 436"/>
                <a:gd name="T46" fmla="*/ 132 w 550"/>
                <a:gd name="T47" fmla="*/ 285 h 436"/>
                <a:gd name="T48" fmla="*/ 132 w 550"/>
                <a:gd name="T49" fmla="*/ 28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0" h="436">
                  <a:moveTo>
                    <a:pt x="132" y="289"/>
                  </a:moveTo>
                  <a:cubicBezTo>
                    <a:pt x="132" y="436"/>
                    <a:pt x="132" y="436"/>
                    <a:pt x="132" y="436"/>
                  </a:cubicBezTo>
                  <a:cubicBezTo>
                    <a:pt x="276" y="436"/>
                    <a:pt x="276" y="436"/>
                    <a:pt x="276" y="436"/>
                  </a:cubicBezTo>
                  <a:cubicBezTo>
                    <a:pt x="276" y="436"/>
                    <a:pt x="408" y="436"/>
                    <a:pt x="408" y="436"/>
                  </a:cubicBezTo>
                  <a:cubicBezTo>
                    <a:pt x="410" y="436"/>
                    <a:pt x="416" y="436"/>
                    <a:pt x="447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5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5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</a:path>
              </a:pathLst>
            </a:custGeom>
            <a:solidFill>
              <a:srgbClr val="006450"/>
            </a:solidFill>
            <a:ln w="28575">
              <a:noFill/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4261417" y="2191567"/>
              <a:ext cx="2229757" cy="1773864"/>
            </a:xfrm>
            <a:custGeom>
              <a:avLst/>
              <a:gdLst>
                <a:gd name="T0" fmla="*/ 550 w 550"/>
                <a:gd name="T1" fmla="*/ 150 h 436"/>
                <a:gd name="T2" fmla="*/ 550 w 550"/>
                <a:gd name="T3" fmla="*/ 0 h 436"/>
                <a:gd name="T4" fmla="*/ 479 w 550"/>
                <a:gd name="T5" fmla="*/ 0 h 436"/>
                <a:gd name="T6" fmla="*/ 339 w 550"/>
                <a:gd name="T7" fmla="*/ 0 h 436"/>
                <a:gd name="T8" fmla="*/ 277 w 550"/>
                <a:gd name="T9" fmla="*/ 0 h 436"/>
                <a:gd name="T10" fmla="*/ 275 w 550"/>
                <a:gd name="T11" fmla="*/ 0 h 436"/>
                <a:gd name="T12" fmla="*/ 132 w 550"/>
                <a:gd name="T13" fmla="*/ 0 h 436"/>
                <a:gd name="T14" fmla="*/ 132 w 550"/>
                <a:gd name="T15" fmla="*/ 156 h 436"/>
                <a:gd name="T16" fmla="*/ 109 w 550"/>
                <a:gd name="T17" fmla="*/ 197 h 436"/>
                <a:gd name="T18" fmla="*/ 64 w 550"/>
                <a:gd name="T19" fmla="*/ 197 h 436"/>
                <a:gd name="T20" fmla="*/ 29 w 550"/>
                <a:gd name="T21" fmla="*/ 185 h 436"/>
                <a:gd name="T22" fmla="*/ 0 w 550"/>
                <a:gd name="T23" fmla="*/ 220 h 436"/>
                <a:gd name="T24" fmla="*/ 29 w 550"/>
                <a:gd name="T25" fmla="*/ 255 h 436"/>
                <a:gd name="T26" fmla="*/ 64 w 550"/>
                <a:gd name="T27" fmla="*/ 243 h 436"/>
                <a:gd name="T28" fmla="*/ 109 w 550"/>
                <a:gd name="T29" fmla="*/ 243 h 436"/>
                <a:gd name="T30" fmla="*/ 129 w 550"/>
                <a:gd name="T31" fmla="*/ 268 h 436"/>
                <a:gd name="T32" fmla="*/ 133 w 550"/>
                <a:gd name="T33" fmla="*/ 268 h 436"/>
                <a:gd name="T34" fmla="*/ 132 w 550"/>
                <a:gd name="T35" fmla="*/ 285 h 436"/>
                <a:gd name="T36" fmla="*/ 132 w 550"/>
                <a:gd name="T37" fmla="*/ 289 h 436"/>
                <a:gd name="T38" fmla="*/ 132 w 550"/>
                <a:gd name="T39" fmla="*/ 436 h 436"/>
                <a:gd name="T40" fmla="*/ 550 w 550"/>
                <a:gd name="T41" fmla="*/ 436 h 436"/>
                <a:gd name="T42" fmla="*/ 550 w 550"/>
                <a:gd name="T43" fmla="*/ 291 h 436"/>
                <a:gd name="T44" fmla="*/ 497 w 550"/>
                <a:gd name="T45" fmla="*/ 306 h 436"/>
                <a:gd name="T46" fmla="*/ 418 w 550"/>
                <a:gd name="T47" fmla="*/ 220 h 436"/>
                <a:gd name="T48" fmla="*/ 497 w 550"/>
                <a:gd name="T49" fmla="*/ 134 h 436"/>
                <a:gd name="T50" fmla="*/ 550 w 550"/>
                <a:gd name="T51" fmla="*/ 15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0" h="436">
                  <a:moveTo>
                    <a:pt x="550" y="150"/>
                  </a:moveTo>
                  <a:cubicBezTo>
                    <a:pt x="550" y="0"/>
                    <a:pt x="550" y="0"/>
                    <a:pt x="550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0"/>
                    <a:pt x="398" y="0"/>
                    <a:pt x="339" y="0"/>
                  </a:cubicBezTo>
                  <a:cubicBezTo>
                    <a:pt x="286" y="0"/>
                    <a:pt x="279" y="0"/>
                    <a:pt x="27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6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6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  <a:cubicBezTo>
                    <a:pt x="132" y="436"/>
                    <a:pt x="132" y="436"/>
                    <a:pt x="132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</a:path>
              </a:pathLst>
            </a:custGeom>
            <a:solidFill>
              <a:srgbClr val="006450"/>
            </a:solidFill>
            <a:ln w="28575">
              <a:noFill/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6170677" y="2186425"/>
              <a:ext cx="2306881" cy="1779006"/>
            </a:xfrm>
            <a:custGeom>
              <a:avLst/>
              <a:gdLst>
                <a:gd name="T0" fmla="*/ 108 w 569"/>
                <a:gd name="T1" fmla="*/ 194 h 437"/>
                <a:gd name="T2" fmla="*/ 63 w 569"/>
                <a:gd name="T3" fmla="*/ 195 h 437"/>
                <a:gd name="T4" fmla="*/ 28 w 569"/>
                <a:gd name="T5" fmla="*/ 182 h 437"/>
                <a:gd name="T6" fmla="*/ 0 w 569"/>
                <a:gd name="T7" fmla="*/ 219 h 437"/>
                <a:gd name="T8" fmla="*/ 28 w 569"/>
                <a:gd name="T9" fmla="*/ 255 h 437"/>
                <a:gd name="T10" fmla="*/ 63 w 569"/>
                <a:gd name="T11" fmla="*/ 243 h 437"/>
                <a:gd name="T12" fmla="*/ 108 w 569"/>
                <a:gd name="T13" fmla="*/ 243 h 437"/>
                <a:gd name="T14" fmla="*/ 131 w 569"/>
                <a:gd name="T15" fmla="*/ 279 h 437"/>
                <a:gd name="T16" fmla="*/ 131 w 569"/>
                <a:gd name="T17" fmla="*/ 282 h 437"/>
                <a:gd name="T18" fmla="*/ 131 w 569"/>
                <a:gd name="T19" fmla="*/ 286 h 437"/>
                <a:gd name="T20" fmla="*/ 131 w 569"/>
                <a:gd name="T21" fmla="*/ 291 h 437"/>
                <a:gd name="T22" fmla="*/ 131 w 569"/>
                <a:gd name="T23" fmla="*/ 437 h 437"/>
                <a:gd name="T24" fmla="*/ 283 w 569"/>
                <a:gd name="T25" fmla="*/ 437 h 437"/>
                <a:gd name="T26" fmla="*/ 267 w 569"/>
                <a:gd name="T27" fmla="*/ 382 h 437"/>
                <a:gd name="T28" fmla="*/ 353 w 569"/>
                <a:gd name="T29" fmla="*/ 300 h 437"/>
                <a:gd name="T30" fmla="*/ 438 w 569"/>
                <a:gd name="T31" fmla="*/ 382 h 437"/>
                <a:gd name="T32" fmla="*/ 423 w 569"/>
                <a:gd name="T33" fmla="*/ 437 h 437"/>
                <a:gd name="T34" fmla="*/ 567 w 569"/>
                <a:gd name="T35" fmla="*/ 437 h 437"/>
                <a:gd name="T36" fmla="*/ 567 w 569"/>
                <a:gd name="T37" fmla="*/ 295 h 437"/>
                <a:gd name="T38" fmla="*/ 567 w 569"/>
                <a:gd name="T39" fmla="*/ 162 h 437"/>
                <a:gd name="T40" fmla="*/ 567 w 569"/>
                <a:gd name="T41" fmla="*/ 158 h 437"/>
                <a:gd name="T42" fmla="*/ 567 w 569"/>
                <a:gd name="T43" fmla="*/ 1 h 437"/>
                <a:gd name="T44" fmla="*/ 397 w 569"/>
                <a:gd name="T45" fmla="*/ 1 h 437"/>
                <a:gd name="T46" fmla="*/ 397 w 569"/>
                <a:gd name="T47" fmla="*/ 1 h 437"/>
                <a:gd name="T48" fmla="*/ 215 w 569"/>
                <a:gd name="T49" fmla="*/ 1 h 437"/>
                <a:gd name="T50" fmla="*/ 202 w 569"/>
                <a:gd name="T51" fmla="*/ 0 h 437"/>
                <a:gd name="T52" fmla="*/ 202 w 569"/>
                <a:gd name="T53" fmla="*/ 1 h 437"/>
                <a:gd name="T54" fmla="*/ 142 w 569"/>
                <a:gd name="T55" fmla="*/ 1 h 437"/>
                <a:gd name="T56" fmla="*/ 131 w 569"/>
                <a:gd name="T57" fmla="*/ 1 h 437"/>
                <a:gd name="T58" fmla="*/ 131 w 569"/>
                <a:gd name="T59" fmla="*/ 151 h 437"/>
                <a:gd name="T60" fmla="*/ 131 w 569"/>
                <a:gd name="T61" fmla="*/ 152 h 437"/>
                <a:gd name="T62" fmla="*/ 132 w 569"/>
                <a:gd name="T63" fmla="*/ 169 h 437"/>
                <a:gd name="T64" fmla="*/ 128 w 569"/>
                <a:gd name="T65" fmla="*/ 169 h 437"/>
                <a:gd name="T66" fmla="*/ 108 w 569"/>
                <a:gd name="T67" fmla="*/ 194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9" h="437">
                  <a:moveTo>
                    <a:pt x="108" y="194"/>
                  </a:moveTo>
                  <a:cubicBezTo>
                    <a:pt x="95" y="202"/>
                    <a:pt x="79" y="203"/>
                    <a:pt x="63" y="195"/>
                  </a:cubicBezTo>
                  <a:cubicBezTo>
                    <a:pt x="50" y="188"/>
                    <a:pt x="33" y="182"/>
                    <a:pt x="28" y="182"/>
                  </a:cubicBezTo>
                  <a:cubicBezTo>
                    <a:pt x="13" y="182"/>
                    <a:pt x="0" y="199"/>
                    <a:pt x="0" y="219"/>
                  </a:cubicBezTo>
                  <a:cubicBezTo>
                    <a:pt x="0" y="239"/>
                    <a:pt x="13" y="255"/>
                    <a:pt x="28" y="255"/>
                  </a:cubicBezTo>
                  <a:cubicBezTo>
                    <a:pt x="33" y="255"/>
                    <a:pt x="50" y="249"/>
                    <a:pt x="63" y="243"/>
                  </a:cubicBezTo>
                  <a:cubicBezTo>
                    <a:pt x="79" y="235"/>
                    <a:pt x="95" y="235"/>
                    <a:pt x="108" y="243"/>
                  </a:cubicBezTo>
                  <a:cubicBezTo>
                    <a:pt x="121" y="250"/>
                    <a:pt x="129" y="263"/>
                    <a:pt x="131" y="279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6"/>
                    <a:pt x="131" y="286"/>
                    <a:pt x="131" y="286"/>
                  </a:cubicBezTo>
                  <a:cubicBezTo>
                    <a:pt x="131" y="291"/>
                    <a:pt x="131" y="291"/>
                    <a:pt x="131" y="291"/>
                  </a:cubicBezTo>
                  <a:cubicBezTo>
                    <a:pt x="131" y="437"/>
                    <a:pt x="131" y="437"/>
                    <a:pt x="131" y="437"/>
                  </a:cubicBezTo>
                  <a:cubicBezTo>
                    <a:pt x="283" y="437"/>
                    <a:pt x="283" y="437"/>
                    <a:pt x="283" y="437"/>
                  </a:cubicBezTo>
                  <a:cubicBezTo>
                    <a:pt x="277" y="424"/>
                    <a:pt x="267" y="400"/>
                    <a:pt x="267" y="382"/>
                  </a:cubicBezTo>
                  <a:cubicBezTo>
                    <a:pt x="267" y="337"/>
                    <a:pt x="306" y="300"/>
                    <a:pt x="353" y="300"/>
                  </a:cubicBezTo>
                  <a:cubicBezTo>
                    <a:pt x="400" y="300"/>
                    <a:pt x="438" y="337"/>
                    <a:pt x="438" y="382"/>
                  </a:cubicBezTo>
                  <a:cubicBezTo>
                    <a:pt x="438" y="400"/>
                    <a:pt x="429" y="424"/>
                    <a:pt x="423" y="437"/>
                  </a:cubicBezTo>
                  <a:cubicBezTo>
                    <a:pt x="567" y="437"/>
                    <a:pt x="567" y="437"/>
                    <a:pt x="567" y="437"/>
                  </a:cubicBezTo>
                  <a:cubicBezTo>
                    <a:pt x="567" y="295"/>
                    <a:pt x="567" y="295"/>
                    <a:pt x="567" y="295"/>
                  </a:cubicBezTo>
                  <a:cubicBezTo>
                    <a:pt x="567" y="294"/>
                    <a:pt x="569" y="184"/>
                    <a:pt x="567" y="162"/>
                  </a:cubicBezTo>
                  <a:cubicBezTo>
                    <a:pt x="567" y="160"/>
                    <a:pt x="567" y="159"/>
                    <a:pt x="567" y="158"/>
                  </a:cubicBezTo>
                  <a:cubicBezTo>
                    <a:pt x="567" y="1"/>
                    <a:pt x="567" y="1"/>
                    <a:pt x="56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0" y="1"/>
                    <a:pt x="206" y="1"/>
                    <a:pt x="202" y="0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37" y="1"/>
                    <a:pt x="131" y="1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25" y="180"/>
                    <a:pt x="118" y="189"/>
                    <a:pt x="108" y="194"/>
                  </a:cubicBezTo>
                </a:path>
              </a:pathLst>
            </a:custGeom>
            <a:solidFill>
              <a:srgbClr val="006450"/>
            </a:solidFill>
            <a:ln w="28575">
              <a:noFill/>
              <a:round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927922" y="2191565"/>
              <a:ext cx="1767009" cy="2312022"/>
            </a:xfrm>
            <a:custGeom>
              <a:avLst/>
              <a:gdLst>
                <a:gd name="T0" fmla="*/ 194 w 436"/>
                <a:gd name="T1" fmla="*/ 459 h 568"/>
                <a:gd name="T2" fmla="*/ 194 w 436"/>
                <a:gd name="T3" fmla="*/ 505 h 568"/>
                <a:gd name="T4" fmla="*/ 181 w 436"/>
                <a:gd name="T5" fmla="*/ 539 h 568"/>
                <a:gd name="T6" fmla="*/ 218 w 436"/>
                <a:gd name="T7" fmla="*/ 568 h 568"/>
                <a:gd name="T8" fmla="*/ 255 w 436"/>
                <a:gd name="T9" fmla="*/ 539 h 568"/>
                <a:gd name="T10" fmla="*/ 242 w 436"/>
                <a:gd name="T11" fmla="*/ 505 h 568"/>
                <a:gd name="T12" fmla="*/ 242 w 436"/>
                <a:gd name="T13" fmla="*/ 459 h 568"/>
                <a:gd name="T14" fmla="*/ 279 w 436"/>
                <a:gd name="T15" fmla="*/ 437 h 568"/>
                <a:gd name="T16" fmla="*/ 281 w 436"/>
                <a:gd name="T17" fmla="*/ 437 h 568"/>
                <a:gd name="T18" fmla="*/ 285 w 436"/>
                <a:gd name="T19" fmla="*/ 437 h 568"/>
                <a:gd name="T20" fmla="*/ 290 w 436"/>
                <a:gd name="T21" fmla="*/ 436 h 568"/>
                <a:gd name="T22" fmla="*/ 436 w 436"/>
                <a:gd name="T23" fmla="*/ 436 h 568"/>
                <a:gd name="T24" fmla="*/ 436 w 436"/>
                <a:gd name="T25" fmla="*/ 285 h 568"/>
                <a:gd name="T26" fmla="*/ 381 w 436"/>
                <a:gd name="T27" fmla="*/ 301 h 568"/>
                <a:gd name="T28" fmla="*/ 300 w 436"/>
                <a:gd name="T29" fmla="*/ 215 h 568"/>
                <a:gd name="T30" fmla="*/ 381 w 436"/>
                <a:gd name="T31" fmla="*/ 129 h 568"/>
                <a:gd name="T32" fmla="*/ 436 w 436"/>
                <a:gd name="T33" fmla="*/ 145 h 568"/>
                <a:gd name="T34" fmla="*/ 436 w 436"/>
                <a:gd name="T35" fmla="*/ 0 h 568"/>
                <a:gd name="T36" fmla="*/ 294 w 436"/>
                <a:gd name="T37" fmla="*/ 0 h 568"/>
                <a:gd name="T38" fmla="*/ 201 w 436"/>
                <a:gd name="T39" fmla="*/ 0 h 568"/>
                <a:gd name="T40" fmla="*/ 161 w 436"/>
                <a:gd name="T41" fmla="*/ 0 h 568"/>
                <a:gd name="T42" fmla="*/ 157 w 436"/>
                <a:gd name="T43" fmla="*/ 0 h 568"/>
                <a:gd name="T44" fmla="*/ 0 w 436"/>
                <a:gd name="T45" fmla="*/ 0 h 568"/>
                <a:gd name="T46" fmla="*/ 0 w 436"/>
                <a:gd name="T47" fmla="*/ 161 h 568"/>
                <a:gd name="T48" fmla="*/ 0 w 436"/>
                <a:gd name="T49" fmla="*/ 353 h 568"/>
                <a:gd name="T50" fmla="*/ 0 w 436"/>
                <a:gd name="T51" fmla="*/ 366 h 568"/>
                <a:gd name="T52" fmla="*/ 0 w 436"/>
                <a:gd name="T53" fmla="*/ 366 h 568"/>
                <a:gd name="T54" fmla="*/ 0 w 436"/>
                <a:gd name="T55" fmla="*/ 426 h 568"/>
                <a:gd name="T56" fmla="*/ 0 w 436"/>
                <a:gd name="T57" fmla="*/ 436 h 568"/>
                <a:gd name="T58" fmla="*/ 150 w 436"/>
                <a:gd name="T59" fmla="*/ 437 h 568"/>
                <a:gd name="T60" fmla="*/ 151 w 436"/>
                <a:gd name="T61" fmla="*/ 437 h 568"/>
                <a:gd name="T62" fmla="*/ 168 w 436"/>
                <a:gd name="T63" fmla="*/ 436 h 568"/>
                <a:gd name="T64" fmla="*/ 168 w 436"/>
                <a:gd name="T65" fmla="*/ 439 h 568"/>
                <a:gd name="T66" fmla="*/ 194 w 436"/>
                <a:gd name="T67" fmla="*/ 45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6" h="568">
                  <a:moveTo>
                    <a:pt x="194" y="459"/>
                  </a:moveTo>
                  <a:cubicBezTo>
                    <a:pt x="202" y="473"/>
                    <a:pt x="202" y="489"/>
                    <a:pt x="194" y="505"/>
                  </a:cubicBezTo>
                  <a:cubicBezTo>
                    <a:pt x="187" y="518"/>
                    <a:pt x="181" y="534"/>
                    <a:pt x="181" y="539"/>
                  </a:cubicBezTo>
                  <a:cubicBezTo>
                    <a:pt x="181" y="555"/>
                    <a:pt x="198" y="568"/>
                    <a:pt x="218" y="568"/>
                  </a:cubicBezTo>
                  <a:cubicBezTo>
                    <a:pt x="238" y="568"/>
                    <a:pt x="255" y="555"/>
                    <a:pt x="255" y="539"/>
                  </a:cubicBezTo>
                  <a:cubicBezTo>
                    <a:pt x="255" y="534"/>
                    <a:pt x="249" y="518"/>
                    <a:pt x="242" y="505"/>
                  </a:cubicBezTo>
                  <a:cubicBezTo>
                    <a:pt x="234" y="489"/>
                    <a:pt x="234" y="473"/>
                    <a:pt x="242" y="459"/>
                  </a:cubicBezTo>
                  <a:cubicBezTo>
                    <a:pt x="249" y="447"/>
                    <a:pt x="262" y="439"/>
                    <a:pt x="279" y="437"/>
                  </a:cubicBezTo>
                  <a:cubicBezTo>
                    <a:pt x="281" y="437"/>
                    <a:pt x="281" y="437"/>
                    <a:pt x="281" y="437"/>
                  </a:cubicBezTo>
                  <a:cubicBezTo>
                    <a:pt x="285" y="437"/>
                    <a:pt x="285" y="437"/>
                    <a:pt x="285" y="43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436" y="436"/>
                    <a:pt x="436" y="436"/>
                    <a:pt x="436" y="436"/>
                  </a:cubicBezTo>
                  <a:cubicBezTo>
                    <a:pt x="436" y="285"/>
                    <a:pt x="436" y="285"/>
                    <a:pt x="436" y="285"/>
                  </a:cubicBezTo>
                  <a:cubicBezTo>
                    <a:pt x="423" y="291"/>
                    <a:pt x="399" y="301"/>
                    <a:pt x="381" y="301"/>
                  </a:cubicBezTo>
                  <a:cubicBezTo>
                    <a:pt x="336" y="301"/>
                    <a:pt x="300" y="262"/>
                    <a:pt x="300" y="215"/>
                  </a:cubicBezTo>
                  <a:cubicBezTo>
                    <a:pt x="300" y="168"/>
                    <a:pt x="336" y="129"/>
                    <a:pt x="381" y="129"/>
                  </a:cubicBezTo>
                  <a:cubicBezTo>
                    <a:pt x="399" y="129"/>
                    <a:pt x="423" y="139"/>
                    <a:pt x="436" y="145"/>
                  </a:cubicBezTo>
                  <a:cubicBezTo>
                    <a:pt x="436" y="0"/>
                    <a:pt x="436" y="0"/>
                    <a:pt x="436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42" y="0"/>
                    <a:pt x="201" y="0"/>
                  </a:cubicBezTo>
                  <a:cubicBezTo>
                    <a:pt x="176" y="0"/>
                    <a:pt x="165" y="0"/>
                    <a:pt x="161" y="0"/>
                  </a:cubicBezTo>
                  <a:cubicBezTo>
                    <a:pt x="160" y="0"/>
                    <a:pt x="159" y="0"/>
                    <a:pt x="1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58"/>
                    <a:pt x="0" y="362"/>
                    <a:pt x="0" y="366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7"/>
                    <a:pt x="0" y="431"/>
                    <a:pt x="0" y="436"/>
                  </a:cubicBezTo>
                  <a:cubicBezTo>
                    <a:pt x="150" y="437"/>
                    <a:pt x="150" y="437"/>
                    <a:pt x="150" y="437"/>
                  </a:cubicBezTo>
                  <a:cubicBezTo>
                    <a:pt x="151" y="437"/>
                    <a:pt x="151" y="437"/>
                    <a:pt x="151" y="437"/>
                  </a:cubicBezTo>
                  <a:cubicBezTo>
                    <a:pt x="168" y="436"/>
                    <a:pt x="168" y="436"/>
                    <a:pt x="168" y="436"/>
                  </a:cubicBezTo>
                  <a:cubicBezTo>
                    <a:pt x="168" y="439"/>
                    <a:pt x="168" y="439"/>
                    <a:pt x="168" y="439"/>
                  </a:cubicBezTo>
                  <a:cubicBezTo>
                    <a:pt x="179" y="443"/>
                    <a:pt x="188" y="450"/>
                    <a:pt x="194" y="459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430399" y="2505202"/>
              <a:ext cx="377054" cy="541585"/>
              <a:chOff x="9410834" y="2025648"/>
              <a:chExt cx="475052" cy="682348"/>
            </a:xfrm>
          </p:grpSpPr>
          <p:sp>
            <p:nvSpPr>
              <p:cNvPr id="17" name="Freeform 9"/>
              <p:cNvSpPr/>
              <p:nvPr/>
            </p:nvSpPr>
            <p:spPr bwMode="auto">
              <a:xfrm>
                <a:off x="9503685" y="2081791"/>
                <a:ext cx="86373" cy="51824"/>
              </a:xfrm>
              <a:custGeom>
                <a:avLst/>
                <a:gdLst>
                  <a:gd name="T0" fmla="*/ 15 w 17"/>
                  <a:gd name="T1" fmla="*/ 0 h 10"/>
                  <a:gd name="T2" fmla="*/ 15 w 17"/>
                  <a:gd name="T3" fmla="*/ 0 h 10"/>
                  <a:gd name="T4" fmla="*/ 14 w 17"/>
                  <a:gd name="T5" fmla="*/ 0 h 10"/>
                  <a:gd name="T6" fmla="*/ 14 w 17"/>
                  <a:gd name="T7" fmla="*/ 0 h 10"/>
                  <a:gd name="T8" fmla="*/ 1 w 17"/>
                  <a:gd name="T9" fmla="*/ 6 h 10"/>
                  <a:gd name="T10" fmla="*/ 1 w 17"/>
                  <a:gd name="T11" fmla="*/ 6 h 10"/>
                  <a:gd name="T12" fmla="*/ 1 w 17"/>
                  <a:gd name="T13" fmla="*/ 7 h 10"/>
                  <a:gd name="T14" fmla="*/ 0 w 17"/>
                  <a:gd name="T15" fmla="*/ 8 h 10"/>
                  <a:gd name="T16" fmla="*/ 1 w 17"/>
                  <a:gd name="T17" fmla="*/ 9 h 10"/>
                  <a:gd name="T18" fmla="*/ 2 w 17"/>
                  <a:gd name="T19" fmla="*/ 10 h 10"/>
                  <a:gd name="T20" fmla="*/ 2 w 17"/>
                  <a:gd name="T21" fmla="*/ 10 h 10"/>
                  <a:gd name="T22" fmla="*/ 3 w 17"/>
                  <a:gd name="T23" fmla="*/ 10 h 10"/>
                  <a:gd name="T24" fmla="*/ 3 w 17"/>
                  <a:gd name="T25" fmla="*/ 10 h 10"/>
                  <a:gd name="T26" fmla="*/ 16 w 17"/>
                  <a:gd name="T27" fmla="*/ 4 h 10"/>
                  <a:gd name="T28" fmla="*/ 16 w 17"/>
                  <a:gd name="T29" fmla="*/ 4 h 10"/>
                  <a:gd name="T30" fmla="*/ 16 w 17"/>
                  <a:gd name="T31" fmla="*/ 3 h 10"/>
                  <a:gd name="T32" fmla="*/ 17 w 17"/>
                  <a:gd name="T33" fmla="*/ 2 h 10"/>
                  <a:gd name="T34" fmla="*/ 16 w 17"/>
                  <a:gd name="T35" fmla="*/ 1 h 10"/>
                  <a:gd name="T36" fmla="*/ 15 w 17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5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9523119" y="2112021"/>
                <a:ext cx="77736" cy="51824"/>
              </a:xfrm>
              <a:custGeom>
                <a:avLst/>
                <a:gdLst>
                  <a:gd name="T0" fmla="*/ 13 w 15"/>
                  <a:gd name="T1" fmla="*/ 0 h 10"/>
                  <a:gd name="T2" fmla="*/ 0 w 15"/>
                  <a:gd name="T3" fmla="*/ 6 h 10"/>
                  <a:gd name="T4" fmla="*/ 0 w 15"/>
                  <a:gd name="T5" fmla="*/ 7 h 10"/>
                  <a:gd name="T6" fmla="*/ 1 w 15"/>
                  <a:gd name="T7" fmla="*/ 8 h 10"/>
                  <a:gd name="T8" fmla="*/ 1 w 15"/>
                  <a:gd name="T9" fmla="*/ 8 h 10"/>
                  <a:gd name="T10" fmla="*/ 1 w 15"/>
                  <a:gd name="T11" fmla="*/ 8 h 10"/>
                  <a:gd name="T12" fmla="*/ 2 w 15"/>
                  <a:gd name="T13" fmla="*/ 10 h 10"/>
                  <a:gd name="T14" fmla="*/ 15 w 15"/>
                  <a:gd name="T15" fmla="*/ 5 h 10"/>
                  <a:gd name="T16" fmla="*/ 13 w 15"/>
                  <a:gd name="T17" fmla="*/ 2 h 10"/>
                  <a:gd name="T18" fmla="*/ 13 w 15"/>
                  <a:gd name="T19" fmla="*/ 2 h 10"/>
                  <a:gd name="T20" fmla="*/ 13 w 15"/>
                  <a:gd name="T21" fmla="*/ 1 h 10"/>
                  <a:gd name="T22" fmla="*/ 13 w 1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9518801" y="2641057"/>
                <a:ext cx="328218" cy="30231"/>
              </a:xfrm>
              <a:custGeom>
                <a:avLst/>
                <a:gdLst>
                  <a:gd name="T0" fmla="*/ 63 w 64"/>
                  <a:gd name="T1" fmla="*/ 0 h 6"/>
                  <a:gd name="T2" fmla="*/ 1 w 64"/>
                  <a:gd name="T3" fmla="*/ 0 h 6"/>
                  <a:gd name="T4" fmla="*/ 0 w 64"/>
                  <a:gd name="T5" fmla="*/ 2 h 6"/>
                  <a:gd name="T6" fmla="*/ 0 w 64"/>
                  <a:gd name="T7" fmla="*/ 6 h 6"/>
                  <a:gd name="T8" fmla="*/ 64 w 64"/>
                  <a:gd name="T9" fmla="*/ 6 h 6"/>
                  <a:gd name="T10" fmla="*/ 64 w 64"/>
                  <a:gd name="T11" fmla="*/ 2 h 6"/>
                  <a:gd name="T12" fmla="*/ 63 w 6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">
                    <a:moveTo>
                      <a:pt x="6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1"/>
                      <a:pt x="64" y="1"/>
                      <a:pt x="63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9484251" y="2025648"/>
                <a:ext cx="86373" cy="75576"/>
              </a:xfrm>
              <a:custGeom>
                <a:avLst/>
                <a:gdLst>
                  <a:gd name="T0" fmla="*/ 12 w 17"/>
                  <a:gd name="T1" fmla="*/ 0 h 15"/>
                  <a:gd name="T2" fmla="*/ 12 w 17"/>
                  <a:gd name="T3" fmla="*/ 0 h 15"/>
                  <a:gd name="T4" fmla="*/ 0 w 17"/>
                  <a:gd name="T5" fmla="*/ 5 h 15"/>
                  <a:gd name="T6" fmla="*/ 0 w 17"/>
                  <a:gd name="T7" fmla="*/ 6 h 15"/>
                  <a:gd name="T8" fmla="*/ 4 w 17"/>
                  <a:gd name="T9" fmla="*/ 15 h 15"/>
                  <a:gd name="T10" fmla="*/ 17 w 17"/>
                  <a:gd name="T11" fmla="*/ 9 h 15"/>
                  <a:gd name="T12" fmla="*/ 13 w 17"/>
                  <a:gd name="T13" fmla="*/ 0 h 15"/>
                  <a:gd name="T14" fmla="*/ 12 w 17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5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9615970" y="2312839"/>
                <a:ext cx="71258" cy="41027"/>
              </a:xfrm>
              <a:custGeom>
                <a:avLst/>
                <a:gdLst>
                  <a:gd name="T0" fmla="*/ 12 w 14"/>
                  <a:gd name="T1" fmla="*/ 0 h 8"/>
                  <a:gd name="T2" fmla="*/ 0 w 14"/>
                  <a:gd name="T3" fmla="*/ 5 h 8"/>
                  <a:gd name="T4" fmla="*/ 1 w 14"/>
                  <a:gd name="T5" fmla="*/ 7 h 8"/>
                  <a:gd name="T6" fmla="*/ 2 w 14"/>
                  <a:gd name="T7" fmla="*/ 8 h 8"/>
                  <a:gd name="T8" fmla="*/ 3 w 14"/>
                  <a:gd name="T9" fmla="*/ 8 h 8"/>
                  <a:gd name="T10" fmla="*/ 4 w 14"/>
                  <a:gd name="T11" fmla="*/ 8 h 8"/>
                  <a:gd name="T12" fmla="*/ 4 w 14"/>
                  <a:gd name="T13" fmla="*/ 8 h 8"/>
                  <a:gd name="T14" fmla="*/ 12 w 14"/>
                  <a:gd name="T15" fmla="*/ 4 h 8"/>
                  <a:gd name="T16" fmla="*/ 12 w 14"/>
                  <a:gd name="T17" fmla="*/ 4 h 8"/>
                  <a:gd name="T18" fmla="*/ 13 w 14"/>
                  <a:gd name="T19" fmla="*/ 3 h 8"/>
                  <a:gd name="T20" fmla="*/ 13 w 14"/>
                  <a:gd name="T21" fmla="*/ 2 h 8"/>
                  <a:gd name="T22" fmla="*/ 12 w 1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8">
                    <a:moveTo>
                      <a:pt x="1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2"/>
                      <a:pt x="13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9641882" y="2343069"/>
                <a:ext cx="60461" cy="60461"/>
              </a:xfrm>
              <a:custGeom>
                <a:avLst/>
                <a:gdLst>
                  <a:gd name="T0" fmla="*/ 8 w 12"/>
                  <a:gd name="T1" fmla="*/ 0 h 12"/>
                  <a:gd name="T2" fmla="*/ 0 w 12"/>
                  <a:gd name="T3" fmla="*/ 4 h 12"/>
                  <a:gd name="T4" fmla="*/ 3 w 12"/>
                  <a:gd name="T5" fmla="*/ 11 h 12"/>
                  <a:gd name="T6" fmla="*/ 4 w 12"/>
                  <a:gd name="T7" fmla="*/ 12 h 12"/>
                  <a:gd name="T8" fmla="*/ 4 w 12"/>
                  <a:gd name="T9" fmla="*/ 12 h 12"/>
                  <a:gd name="T10" fmla="*/ 12 w 12"/>
                  <a:gd name="T11" fmla="*/ 9 h 12"/>
                  <a:gd name="T12" fmla="*/ 12 w 12"/>
                  <a:gd name="T13" fmla="*/ 7 h 12"/>
                  <a:gd name="T14" fmla="*/ 8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7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9410834" y="2142252"/>
                <a:ext cx="410272" cy="492327"/>
              </a:xfrm>
              <a:custGeom>
                <a:avLst/>
                <a:gdLst>
                  <a:gd name="T0" fmla="*/ 23 w 80"/>
                  <a:gd name="T1" fmla="*/ 25 h 96"/>
                  <a:gd name="T2" fmla="*/ 28 w 80"/>
                  <a:gd name="T3" fmla="*/ 18 h 96"/>
                  <a:gd name="T4" fmla="*/ 30 w 80"/>
                  <a:gd name="T5" fmla="*/ 27 h 96"/>
                  <a:gd name="T6" fmla="*/ 40 w 80"/>
                  <a:gd name="T7" fmla="*/ 0 h 96"/>
                  <a:gd name="T8" fmla="*/ 37 w 80"/>
                  <a:gd name="T9" fmla="*/ 1 h 96"/>
                  <a:gd name="T10" fmla="*/ 25 w 80"/>
                  <a:gd name="T11" fmla="*/ 6 h 96"/>
                  <a:gd name="T12" fmla="*/ 24 w 80"/>
                  <a:gd name="T13" fmla="*/ 7 h 96"/>
                  <a:gd name="T14" fmla="*/ 26 w 80"/>
                  <a:gd name="T15" fmla="*/ 15 h 96"/>
                  <a:gd name="T16" fmla="*/ 20 w 80"/>
                  <a:gd name="T17" fmla="*/ 23 h 96"/>
                  <a:gd name="T18" fmla="*/ 29 w 80"/>
                  <a:gd name="T19" fmla="*/ 88 h 96"/>
                  <a:gd name="T20" fmla="*/ 43 w 80"/>
                  <a:gd name="T21" fmla="*/ 96 h 96"/>
                  <a:gd name="T22" fmla="*/ 53 w 80"/>
                  <a:gd name="T23" fmla="*/ 88 h 96"/>
                  <a:gd name="T24" fmla="*/ 56 w 80"/>
                  <a:gd name="T25" fmla="*/ 78 h 96"/>
                  <a:gd name="T26" fmla="*/ 61 w 80"/>
                  <a:gd name="T27" fmla="*/ 77 h 96"/>
                  <a:gd name="T28" fmla="*/ 76 w 80"/>
                  <a:gd name="T29" fmla="*/ 70 h 96"/>
                  <a:gd name="T30" fmla="*/ 75 w 80"/>
                  <a:gd name="T31" fmla="*/ 66 h 96"/>
                  <a:gd name="T32" fmla="*/ 73 w 80"/>
                  <a:gd name="T33" fmla="*/ 64 h 96"/>
                  <a:gd name="T34" fmla="*/ 58 w 80"/>
                  <a:gd name="T35" fmla="*/ 73 h 96"/>
                  <a:gd name="T36" fmla="*/ 53 w 80"/>
                  <a:gd name="T37" fmla="*/ 71 h 96"/>
                  <a:gd name="T38" fmla="*/ 60 w 80"/>
                  <a:gd name="T39" fmla="*/ 65 h 96"/>
                  <a:gd name="T40" fmla="*/ 80 w 80"/>
                  <a:gd name="T41" fmla="*/ 55 h 96"/>
                  <a:gd name="T42" fmla="*/ 79 w 80"/>
                  <a:gd name="T43" fmla="*/ 52 h 96"/>
                  <a:gd name="T44" fmla="*/ 78 w 80"/>
                  <a:gd name="T45" fmla="*/ 51 h 96"/>
                  <a:gd name="T46" fmla="*/ 41 w 80"/>
                  <a:gd name="T47" fmla="*/ 70 h 96"/>
                  <a:gd name="T48" fmla="*/ 43 w 80"/>
                  <a:gd name="T49" fmla="*/ 72 h 96"/>
                  <a:gd name="T50" fmla="*/ 44 w 80"/>
                  <a:gd name="T51" fmla="*/ 71 h 96"/>
                  <a:gd name="T52" fmla="*/ 46 w 80"/>
                  <a:gd name="T53" fmla="*/ 74 h 96"/>
                  <a:gd name="T54" fmla="*/ 50 w 80"/>
                  <a:gd name="T55" fmla="*/ 72 h 96"/>
                  <a:gd name="T56" fmla="*/ 41 w 80"/>
                  <a:gd name="T57" fmla="*/ 81 h 96"/>
                  <a:gd name="T58" fmla="*/ 23 w 80"/>
                  <a:gd name="T59" fmla="*/ 33 h 96"/>
                  <a:gd name="T60" fmla="*/ 36 w 80"/>
                  <a:gd name="T61" fmla="*/ 37 h 96"/>
                  <a:gd name="T62" fmla="*/ 54 w 80"/>
                  <a:gd name="T63" fmla="*/ 29 h 96"/>
                  <a:gd name="T64" fmla="*/ 40 w 80"/>
                  <a:gd name="T6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96">
                    <a:moveTo>
                      <a:pt x="28" y="28"/>
                    </a:moveTo>
                    <a:cubicBezTo>
                      <a:pt x="26" y="28"/>
                      <a:pt x="24" y="27"/>
                      <a:pt x="23" y="25"/>
                    </a:cubicBezTo>
                    <a:cubicBezTo>
                      <a:pt x="22" y="22"/>
                      <a:pt x="23" y="19"/>
                      <a:pt x="26" y="18"/>
                    </a:cubicBezTo>
                    <a:cubicBezTo>
                      <a:pt x="27" y="18"/>
                      <a:pt x="27" y="18"/>
                      <a:pt x="28" y="18"/>
                    </a:cubicBezTo>
                    <a:cubicBezTo>
                      <a:pt x="30" y="18"/>
                      <a:pt x="32" y="19"/>
                      <a:pt x="33" y="21"/>
                    </a:cubicBezTo>
                    <a:cubicBezTo>
                      <a:pt x="34" y="23"/>
                      <a:pt x="33" y="26"/>
                      <a:pt x="30" y="27"/>
                    </a:cubicBezTo>
                    <a:cubicBezTo>
                      <a:pt x="30" y="28"/>
                      <a:pt x="29" y="28"/>
                      <a:pt x="28" y="28"/>
                    </a:cubicBezTo>
                    <a:moveTo>
                      <a:pt x="40" y="0"/>
                    </a:moveTo>
                    <a:cubicBezTo>
                      <a:pt x="40" y="0"/>
                      <a:pt x="39" y="0"/>
                      <a:pt x="39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8"/>
                      <a:pt x="23" y="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2" y="17"/>
                      <a:pt x="20" y="20"/>
                      <a:pt x="20" y="23"/>
                    </a:cubicBezTo>
                    <a:cubicBezTo>
                      <a:pt x="6" y="32"/>
                      <a:pt x="0" y="51"/>
                      <a:pt x="8" y="69"/>
                    </a:cubicBezTo>
                    <a:cubicBezTo>
                      <a:pt x="13" y="78"/>
                      <a:pt x="21" y="85"/>
                      <a:pt x="29" y="88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6" y="90"/>
                      <a:pt x="49" y="89"/>
                      <a:pt x="53" y="88"/>
                    </a:cubicBezTo>
                    <a:cubicBezTo>
                      <a:pt x="55" y="87"/>
                      <a:pt x="57" y="85"/>
                      <a:pt x="59" y="84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6" y="70"/>
                      <a:pt x="76" y="68"/>
                      <a:pt x="76" y="67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5"/>
                      <a:pt x="74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8" y="71"/>
                      <a:pt x="58" y="72"/>
                      <a:pt x="58" y="73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1" y="67"/>
                      <a:pt x="61" y="66"/>
                      <a:pt x="60" y="65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3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1"/>
                      <a:pt x="79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0" y="69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2" y="72"/>
                      <a:pt x="43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5" y="73"/>
                      <a:pt x="45" y="74"/>
                      <a:pt x="46" y="74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9" y="76"/>
                      <a:pt x="47" y="79"/>
                      <a:pt x="45" y="80"/>
                    </a:cubicBezTo>
                    <a:cubicBezTo>
                      <a:pt x="44" y="81"/>
                      <a:pt x="42" y="81"/>
                      <a:pt x="41" y="81"/>
                    </a:cubicBezTo>
                    <a:cubicBezTo>
                      <a:pt x="34" y="81"/>
                      <a:pt x="26" y="74"/>
                      <a:pt x="21" y="63"/>
                    </a:cubicBezTo>
                    <a:cubicBezTo>
                      <a:pt x="15" y="50"/>
                      <a:pt x="16" y="37"/>
                      <a:pt x="23" y="33"/>
                    </a:cubicBezTo>
                    <a:cubicBezTo>
                      <a:pt x="24" y="33"/>
                      <a:pt x="25" y="33"/>
                      <a:pt x="26" y="33"/>
                    </a:cubicBezTo>
                    <a:cubicBezTo>
                      <a:pt x="29" y="33"/>
                      <a:pt x="33" y="34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9533916" y="2239422"/>
                <a:ext cx="41027" cy="36709"/>
              </a:xfrm>
              <a:custGeom>
                <a:avLst/>
                <a:gdLst>
                  <a:gd name="T0" fmla="*/ 4 w 8"/>
                  <a:gd name="T1" fmla="*/ 0 h 7"/>
                  <a:gd name="T2" fmla="*/ 3 w 8"/>
                  <a:gd name="T3" fmla="*/ 1 h 7"/>
                  <a:gd name="T4" fmla="*/ 1 w 8"/>
                  <a:gd name="T5" fmla="*/ 5 h 7"/>
                  <a:gd name="T6" fmla="*/ 4 w 8"/>
                  <a:gd name="T7" fmla="*/ 7 h 7"/>
                  <a:gd name="T8" fmla="*/ 5 w 8"/>
                  <a:gd name="T9" fmla="*/ 6 h 7"/>
                  <a:gd name="T10" fmla="*/ 7 w 8"/>
                  <a:gd name="T11" fmla="*/ 2 h 7"/>
                  <a:gd name="T12" fmla="*/ 4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1" y="1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4" y="7"/>
                      <a:pt x="5" y="7"/>
                      <a:pt x="5" y="6"/>
                    </a:cubicBezTo>
                    <a:cubicBezTo>
                      <a:pt x="7" y="6"/>
                      <a:pt x="8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02672" y="2544619"/>
              <a:ext cx="478174" cy="481598"/>
              <a:chOff x="1816476" y="2075313"/>
              <a:chExt cx="602453" cy="606771"/>
            </a:xfrm>
            <a:solidFill>
              <a:srgbClr val="006450"/>
            </a:solidFill>
          </p:grpSpPr>
          <p:sp>
            <p:nvSpPr>
              <p:cNvPr id="28" name="Oval 19"/>
              <p:cNvSpPr>
                <a:spLocks noChangeArrowheads="1"/>
              </p:cNvSpPr>
              <p:nvPr/>
            </p:nvSpPr>
            <p:spPr bwMode="auto">
              <a:xfrm>
                <a:off x="2060480" y="2321476"/>
                <a:ext cx="112285" cy="118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Freeform 20"/>
              <p:cNvSpPr>
                <a:spLocks noEditPoints="1"/>
              </p:cNvSpPr>
              <p:nvPr/>
            </p:nvSpPr>
            <p:spPr bwMode="auto">
              <a:xfrm>
                <a:off x="1816476" y="2075313"/>
                <a:ext cx="602453" cy="606771"/>
              </a:xfrm>
              <a:custGeom>
                <a:avLst/>
                <a:gdLst>
                  <a:gd name="T0" fmla="*/ 59 w 118"/>
                  <a:gd name="T1" fmla="*/ 90 h 118"/>
                  <a:gd name="T2" fmla="*/ 29 w 118"/>
                  <a:gd name="T3" fmla="*/ 60 h 118"/>
                  <a:gd name="T4" fmla="*/ 59 w 118"/>
                  <a:gd name="T5" fmla="*/ 30 h 118"/>
                  <a:gd name="T6" fmla="*/ 89 w 118"/>
                  <a:gd name="T7" fmla="*/ 60 h 118"/>
                  <a:gd name="T8" fmla="*/ 59 w 118"/>
                  <a:gd name="T9" fmla="*/ 90 h 118"/>
                  <a:gd name="T10" fmla="*/ 64 w 118"/>
                  <a:gd name="T11" fmla="*/ 0 h 118"/>
                  <a:gd name="T12" fmla="*/ 54 w 118"/>
                  <a:gd name="T13" fmla="*/ 0 h 118"/>
                  <a:gd name="T14" fmla="*/ 47 w 118"/>
                  <a:gd name="T15" fmla="*/ 6 h 118"/>
                  <a:gd name="T16" fmla="*/ 44 w 118"/>
                  <a:gd name="T17" fmla="*/ 17 h 118"/>
                  <a:gd name="T18" fmla="*/ 40 w 118"/>
                  <a:gd name="T19" fmla="*/ 19 h 118"/>
                  <a:gd name="T20" fmla="*/ 30 w 118"/>
                  <a:gd name="T21" fmla="*/ 13 h 118"/>
                  <a:gd name="T22" fmla="*/ 26 w 118"/>
                  <a:gd name="T23" fmla="*/ 12 h 118"/>
                  <a:gd name="T24" fmla="*/ 21 w 118"/>
                  <a:gd name="T25" fmla="*/ 14 h 118"/>
                  <a:gd name="T26" fmla="*/ 14 w 118"/>
                  <a:gd name="T27" fmla="*/ 21 h 118"/>
                  <a:gd name="T28" fmla="*/ 13 w 118"/>
                  <a:gd name="T29" fmla="*/ 30 h 118"/>
                  <a:gd name="T30" fmla="*/ 19 w 118"/>
                  <a:gd name="T31" fmla="*/ 40 h 118"/>
                  <a:gd name="T32" fmla="*/ 17 w 118"/>
                  <a:gd name="T33" fmla="*/ 44 h 118"/>
                  <a:gd name="T34" fmla="*/ 6 w 118"/>
                  <a:gd name="T35" fmla="*/ 47 h 118"/>
                  <a:gd name="T36" fmla="*/ 0 w 118"/>
                  <a:gd name="T37" fmla="*/ 54 h 118"/>
                  <a:gd name="T38" fmla="*/ 0 w 118"/>
                  <a:gd name="T39" fmla="*/ 64 h 118"/>
                  <a:gd name="T40" fmla="*/ 6 w 118"/>
                  <a:gd name="T41" fmla="*/ 71 h 118"/>
                  <a:gd name="T42" fmla="*/ 17 w 118"/>
                  <a:gd name="T43" fmla="*/ 73 h 118"/>
                  <a:gd name="T44" fmla="*/ 19 w 118"/>
                  <a:gd name="T45" fmla="*/ 78 h 118"/>
                  <a:gd name="T46" fmla="*/ 13 w 118"/>
                  <a:gd name="T47" fmla="*/ 88 h 118"/>
                  <a:gd name="T48" fmla="*/ 14 w 118"/>
                  <a:gd name="T49" fmla="*/ 97 h 118"/>
                  <a:gd name="T50" fmla="*/ 21 w 118"/>
                  <a:gd name="T51" fmla="*/ 104 h 118"/>
                  <a:gd name="T52" fmla="*/ 26 w 118"/>
                  <a:gd name="T53" fmla="*/ 106 h 118"/>
                  <a:gd name="T54" fmla="*/ 30 w 118"/>
                  <a:gd name="T55" fmla="*/ 105 h 118"/>
                  <a:gd name="T56" fmla="*/ 40 w 118"/>
                  <a:gd name="T57" fmla="*/ 99 h 118"/>
                  <a:gd name="T58" fmla="*/ 44 w 118"/>
                  <a:gd name="T59" fmla="*/ 101 h 118"/>
                  <a:gd name="T60" fmla="*/ 47 w 118"/>
                  <a:gd name="T61" fmla="*/ 112 h 118"/>
                  <a:gd name="T62" fmla="*/ 54 w 118"/>
                  <a:gd name="T63" fmla="*/ 118 h 118"/>
                  <a:gd name="T64" fmla="*/ 64 w 118"/>
                  <a:gd name="T65" fmla="*/ 118 h 118"/>
                  <a:gd name="T66" fmla="*/ 71 w 118"/>
                  <a:gd name="T67" fmla="*/ 112 h 118"/>
                  <a:gd name="T68" fmla="*/ 73 w 118"/>
                  <a:gd name="T69" fmla="*/ 101 h 118"/>
                  <a:gd name="T70" fmla="*/ 78 w 118"/>
                  <a:gd name="T71" fmla="*/ 99 h 118"/>
                  <a:gd name="T72" fmla="*/ 88 w 118"/>
                  <a:gd name="T73" fmla="*/ 105 h 118"/>
                  <a:gd name="T74" fmla="*/ 92 w 118"/>
                  <a:gd name="T75" fmla="*/ 106 h 118"/>
                  <a:gd name="T76" fmla="*/ 97 w 118"/>
                  <a:gd name="T77" fmla="*/ 104 h 118"/>
                  <a:gd name="T78" fmla="*/ 104 w 118"/>
                  <a:gd name="T79" fmla="*/ 97 h 118"/>
                  <a:gd name="T80" fmla="*/ 105 w 118"/>
                  <a:gd name="T81" fmla="*/ 88 h 118"/>
                  <a:gd name="T82" fmla="*/ 99 w 118"/>
                  <a:gd name="T83" fmla="*/ 78 h 118"/>
                  <a:gd name="T84" fmla="*/ 101 w 118"/>
                  <a:gd name="T85" fmla="*/ 73 h 118"/>
                  <a:gd name="T86" fmla="*/ 112 w 118"/>
                  <a:gd name="T87" fmla="*/ 71 h 118"/>
                  <a:gd name="T88" fmla="*/ 118 w 118"/>
                  <a:gd name="T89" fmla="*/ 64 h 118"/>
                  <a:gd name="T90" fmla="*/ 118 w 118"/>
                  <a:gd name="T91" fmla="*/ 54 h 118"/>
                  <a:gd name="T92" fmla="*/ 112 w 118"/>
                  <a:gd name="T93" fmla="*/ 47 h 118"/>
                  <a:gd name="T94" fmla="*/ 101 w 118"/>
                  <a:gd name="T95" fmla="*/ 44 h 118"/>
                  <a:gd name="T96" fmla="*/ 99 w 118"/>
                  <a:gd name="T97" fmla="*/ 40 h 118"/>
                  <a:gd name="T98" fmla="*/ 105 w 118"/>
                  <a:gd name="T99" fmla="*/ 30 h 118"/>
                  <a:gd name="T100" fmla="*/ 104 w 118"/>
                  <a:gd name="T101" fmla="*/ 21 h 118"/>
                  <a:gd name="T102" fmla="*/ 97 w 118"/>
                  <a:gd name="T103" fmla="*/ 14 h 118"/>
                  <a:gd name="T104" fmla="*/ 92 w 118"/>
                  <a:gd name="T105" fmla="*/ 12 h 118"/>
                  <a:gd name="T106" fmla="*/ 88 w 118"/>
                  <a:gd name="T107" fmla="*/ 13 h 118"/>
                  <a:gd name="T108" fmla="*/ 78 w 118"/>
                  <a:gd name="T109" fmla="*/ 19 h 118"/>
                  <a:gd name="T110" fmla="*/ 73 w 118"/>
                  <a:gd name="T111" fmla="*/ 17 h 118"/>
                  <a:gd name="T112" fmla="*/ 71 w 118"/>
                  <a:gd name="T113" fmla="*/ 6 h 118"/>
                  <a:gd name="T114" fmla="*/ 64 w 118"/>
                  <a:gd name="T1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118">
                    <a:moveTo>
                      <a:pt x="59" y="90"/>
                    </a:moveTo>
                    <a:cubicBezTo>
                      <a:pt x="42" y="90"/>
                      <a:pt x="29" y="76"/>
                      <a:pt x="29" y="60"/>
                    </a:cubicBezTo>
                    <a:cubicBezTo>
                      <a:pt x="29" y="43"/>
                      <a:pt x="42" y="30"/>
                      <a:pt x="59" y="30"/>
                    </a:cubicBezTo>
                    <a:cubicBezTo>
                      <a:pt x="75" y="30"/>
                      <a:pt x="89" y="43"/>
                      <a:pt x="89" y="60"/>
                    </a:cubicBezTo>
                    <a:cubicBezTo>
                      <a:pt x="89" y="76"/>
                      <a:pt x="75" y="90"/>
                      <a:pt x="59" y="90"/>
                    </a:cubicBezTo>
                    <a:moveTo>
                      <a:pt x="6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0" y="0"/>
                      <a:pt x="47" y="3"/>
                      <a:pt x="47" y="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1" y="18"/>
                      <a:pt x="40" y="19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2"/>
                      <a:pt x="28" y="12"/>
                      <a:pt x="26" y="12"/>
                    </a:cubicBezTo>
                    <a:cubicBezTo>
                      <a:pt x="24" y="12"/>
                      <a:pt x="22" y="12"/>
                      <a:pt x="21" y="1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1" y="23"/>
                      <a:pt x="11" y="27"/>
                      <a:pt x="13" y="3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8" y="43"/>
                      <a:pt x="17" y="4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1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5"/>
                      <a:pt x="19" y="77"/>
                      <a:pt x="19" y="7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1" y="91"/>
                      <a:pt x="11" y="95"/>
                      <a:pt x="14" y="97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2" y="105"/>
                      <a:pt x="24" y="106"/>
                      <a:pt x="26" y="106"/>
                    </a:cubicBezTo>
                    <a:cubicBezTo>
                      <a:pt x="28" y="106"/>
                      <a:pt x="29" y="106"/>
                      <a:pt x="30" y="105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1" y="99"/>
                      <a:pt x="43" y="100"/>
                      <a:pt x="44" y="101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5"/>
                      <a:pt x="50" y="118"/>
                      <a:pt x="54" y="118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7" y="118"/>
                      <a:pt x="70" y="115"/>
                      <a:pt x="71" y="112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5" y="100"/>
                      <a:pt x="77" y="99"/>
                      <a:pt x="78" y="99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6"/>
                      <a:pt x="90" y="106"/>
                      <a:pt x="92" y="106"/>
                    </a:cubicBezTo>
                    <a:cubicBezTo>
                      <a:pt x="94" y="106"/>
                      <a:pt x="96" y="105"/>
                      <a:pt x="97" y="104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07" y="95"/>
                      <a:pt x="107" y="91"/>
                      <a:pt x="105" y="8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7"/>
                      <a:pt x="100" y="75"/>
                      <a:pt x="101" y="73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5" y="70"/>
                      <a:pt x="118" y="67"/>
                      <a:pt x="118" y="6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0"/>
                      <a:pt x="115" y="47"/>
                      <a:pt x="112" y="47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43"/>
                      <a:pt x="99" y="41"/>
                      <a:pt x="99" y="4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7" y="27"/>
                      <a:pt x="107" y="23"/>
                      <a:pt x="104" y="21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2"/>
                      <a:pt x="94" y="12"/>
                      <a:pt x="92" y="12"/>
                    </a:cubicBezTo>
                    <a:cubicBezTo>
                      <a:pt x="90" y="12"/>
                      <a:pt x="89" y="12"/>
                      <a:pt x="88" y="1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8"/>
                      <a:pt x="75" y="18"/>
                      <a:pt x="73" y="17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0" y="3"/>
                      <a:pt x="67" y="0"/>
                      <a:pt x="64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5286315" y="2585758"/>
              <a:ext cx="433612" cy="363343"/>
            </a:xfrm>
            <a:custGeom>
              <a:avLst/>
              <a:gdLst>
                <a:gd name="T0" fmla="*/ 34 w 107"/>
                <a:gd name="T1" fmla="*/ 82 h 89"/>
                <a:gd name="T2" fmla="*/ 34 w 107"/>
                <a:gd name="T3" fmla="*/ 74 h 89"/>
                <a:gd name="T4" fmla="*/ 40 w 107"/>
                <a:gd name="T5" fmla="*/ 75 h 89"/>
                <a:gd name="T6" fmla="*/ 34 w 107"/>
                <a:gd name="T7" fmla="*/ 82 h 89"/>
                <a:gd name="T8" fmla="*/ 32 w 107"/>
                <a:gd name="T9" fmla="*/ 68 h 89"/>
                <a:gd name="T10" fmla="*/ 6 w 107"/>
                <a:gd name="T11" fmla="*/ 41 h 89"/>
                <a:gd name="T12" fmla="*/ 97 w 107"/>
                <a:gd name="T13" fmla="*/ 7 h 89"/>
                <a:gd name="T14" fmla="*/ 32 w 107"/>
                <a:gd name="T15" fmla="*/ 68 h 89"/>
                <a:gd name="T16" fmla="*/ 105 w 107"/>
                <a:gd name="T17" fmla="*/ 0 h 89"/>
                <a:gd name="T18" fmla="*/ 105 w 107"/>
                <a:gd name="T19" fmla="*/ 0 h 89"/>
                <a:gd name="T20" fmla="*/ 105 w 107"/>
                <a:gd name="T21" fmla="*/ 0 h 89"/>
                <a:gd name="T22" fmla="*/ 1 w 107"/>
                <a:gd name="T23" fmla="*/ 38 h 89"/>
                <a:gd name="T24" fmla="*/ 0 w 107"/>
                <a:gd name="T25" fmla="*/ 39 h 89"/>
                <a:gd name="T26" fmla="*/ 1 w 107"/>
                <a:gd name="T27" fmla="*/ 41 h 89"/>
                <a:gd name="T28" fmla="*/ 30 w 107"/>
                <a:gd name="T29" fmla="*/ 72 h 89"/>
                <a:gd name="T30" fmla="*/ 30 w 107"/>
                <a:gd name="T31" fmla="*/ 87 h 89"/>
                <a:gd name="T32" fmla="*/ 31 w 107"/>
                <a:gd name="T33" fmla="*/ 89 h 89"/>
                <a:gd name="T34" fmla="*/ 32 w 107"/>
                <a:gd name="T35" fmla="*/ 89 h 89"/>
                <a:gd name="T36" fmla="*/ 33 w 107"/>
                <a:gd name="T37" fmla="*/ 89 h 89"/>
                <a:gd name="T38" fmla="*/ 44 w 107"/>
                <a:gd name="T39" fmla="*/ 76 h 89"/>
                <a:gd name="T40" fmla="*/ 87 w 107"/>
                <a:gd name="T41" fmla="*/ 86 h 89"/>
                <a:gd name="T42" fmla="*/ 87 w 107"/>
                <a:gd name="T43" fmla="*/ 86 h 89"/>
                <a:gd name="T44" fmla="*/ 88 w 107"/>
                <a:gd name="T45" fmla="*/ 86 h 89"/>
                <a:gd name="T46" fmla="*/ 89 w 107"/>
                <a:gd name="T47" fmla="*/ 84 h 89"/>
                <a:gd name="T48" fmla="*/ 107 w 107"/>
                <a:gd name="T49" fmla="*/ 2 h 89"/>
                <a:gd name="T50" fmla="*/ 107 w 107"/>
                <a:gd name="T51" fmla="*/ 2 h 89"/>
                <a:gd name="T52" fmla="*/ 107 w 107"/>
                <a:gd name="T53" fmla="*/ 2 h 89"/>
                <a:gd name="T54" fmla="*/ 107 w 107"/>
                <a:gd name="T55" fmla="*/ 1 h 89"/>
                <a:gd name="T56" fmla="*/ 107 w 107"/>
                <a:gd name="T57" fmla="*/ 1 h 89"/>
                <a:gd name="T58" fmla="*/ 107 w 107"/>
                <a:gd name="T59" fmla="*/ 1 h 89"/>
                <a:gd name="T60" fmla="*/ 107 w 107"/>
                <a:gd name="T61" fmla="*/ 1 h 89"/>
                <a:gd name="T62" fmla="*/ 107 w 107"/>
                <a:gd name="T63" fmla="*/ 1 h 89"/>
                <a:gd name="T64" fmla="*/ 107 w 107"/>
                <a:gd name="T65" fmla="*/ 0 h 89"/>
                <a:gd name="T66" fmla="*/ 107 w 107"/>
                <a:gd name="T67" fmla="*/ 0 h 89"/>
                <a:gd name="T68" fmla="*/ 106 w 107"/>
                <a:gd name="T69" fmla="*/ 0 h 89"/>
                <a:gd name="T70" fmla="*/ 106 w 107"/>
                <a:gd name="T71" fmla="*/ 0 h 89"/>
                <a:gd name="T72" fmla="*/ 106 w 107"/>
                <a:gd name="T73" fmla="*/ 0 h 89"/>
                <a:gd name="T74" fmla="*/ 106 w 107"/>
                <a:gd name="T75" fmla="*/ 0 h 89"/>
                <a:gd name="T76" fmla="*/ 105 w 107"/>
                <a:gd name="T7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89">
                  <a:moveTo>
                    <a:pt x="34" y="82"/>
                  </a:moveTo>
                  <a:cubicBezTo>
                    <a:pt x="34" y="74"/>
                    <a:pt x="34" y="74"/>
                    <a:pt x="34" y="74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34" y="82"/>
                    <a:pt x="34" y="82"/>
                    <a:pt x="34" y="82"/>
                  </a:cubicBezTo>
                  <a:moveTo>
                    <a:pt x="32" y="6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32" y="68"/>
                    <a:pt x="32" y="68"/>
                    <a:pt x="32" y="68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8"/>
                    <a:pt x="30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3" y="89"/>
                    <a:pt x="33" y="89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5"/>
                    <a:pt x="89" y="85"/>
                    <a:pt x="89" y="84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371914" y="2597754"/>
              <a:ext cx="491883" cy="342776"/>
              <a:chOff x="4297544" y="2142252"/>
              <a:chExt cx="619727" cy="431866"/>
            </a:xfrm>
          </p:grpSpPr>
          <p:sp>
            <p:nvSpPr>
              <p:cNvPr id="32" name="Freeform 22"/>
              <p:cNvSpPr>
                <a:spLocks noEditPoints="1"/>
              </p:cNvSpPr>
              <p:nvPr/>
            </p:nvSpPr>
            <p:spPr bwMode="auto">
              <a:xfrm>
                <a:off x="4297544" y="2142252"/>
                <a:ext cx="619727" cy="431866"/>
              </a:xfrm>
              <a:custGeom>
                <a:avLst/>
                <a:gdLst>
                  <a:gd name="T0" fmla="*/ 61 w 121"/>
                  <a:gd name="T1" fmla="*/ 73 h 84"/>
                  <a:gd name="T2" fmla="*/ 30 w 121"/>
                  <a:gd name="T3" fmla="*/ 42 h 84"/>
                  <a:gd name="T4" fmla="*/ 61 w 121"/>
                  <a:gd name="T5" fmla="*/ 12 h 84"/>
                  <a:gd name="T6" fmla="*/ 61 w 121"/>
                  <a:gd name="T7" fmla="*/ 12 h 84"/>
                  <a:gd name="T8" fmla="*/ 91 w 121"/>
                  <a:gd name="T9" fmla="*/ 42 h 84"/>
                  <a:gd name="T10" fmla="*/ 61 w 121"/>
                  <a:gd name="T11" fmla="*/ 73 h 84"/>
                  <a:gd name="T12" fmla="*/ 61 w 121"/>
                  <a:gd name="T13" fmla="*/ 0 h 84"/>
                  <a:gd name="T14" fmla="*/ 2 w 121"/>
                  <a:gd name="T15" fmla="*/ 39 h 84"/>
                  <a:gd name="T16" fmla="*/ 0 w 121"/>
                  <a:gd name="T17" fmla="*/ 42 h 84"/>
                  <a:gd name="T18" fmla="*/ 2 w 121"/>
                  <a:gd name="T19" fmla="*/ 45 h 84"/>
                  <a:gd name="T20" fmla="*/ 61 w 121"/>
                  <a:gd name="T21" fmla="*/ 84 h 84"/>
                  <a:gd name="T22" fmla="*/ 120 w 121"/>
                  <a:gd name="T23" fmla="*/ 45 h 84"/>
                  <a:gd name="T24" fmla="*/ 121 w 121"/>
                  <a:gd name="T25" fmla="*/ 42 h 84"/>
                  <a:gd name="T26" fmla="*/ 120 w 121"/>
                  <a:gd name="T27" fmla="*/ 39 h 84"/>
                  <a:gd name="T28" fmla="*/ 61 w 121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4">
                    <a:moveTo>
                      <a:pt x="61" y="73"/>
                    </a:moveTo>
                    <a:cubicBezTo>
                      <a:pt x="44" y="73"/>
                      <a:pt x="30" y="59"/>
                      <a:pt x="30" y="42"/>
                    </a:cubicBezTo>
                    <a:cubicBezTo>
                      <a:pt x="30" y="26"/>
                      <a:pt x="44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7" y="12"/>
                      <a:pt x="91" y="26"/>
                      <a:pt x="91" y="42"/>
                    </a:cubicBezTo>
                    <a:cubicBezTo>
                      <a:pt x="91" y="59"/>
                      <a:pt x="77" y="73"/>
                      <a:pt x="61" y="73"/>
                    </a:cubicBezTo>
                    <a:moveTo>
                      <a:pt x="61" y="0"/>
                    </a:moveTo>
                    <a:cubicBezTo>
                      <a:pt x="28" y="0"/>
                      <a:pt x="3" y="38"/>
                      <a:pt x="2" y="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7"/>
                      <a:pt x="28" y="84"/>
                      <a:pt x="61" y="84"/>
                    </a:cubicBezTo>
                    <a:cubicBezTo>
                      <a:pt x="93" y="84"/>
                      <a:pt x="119" y="47"/>
                      <a:pt x="120" y="45"/>
                    </a:cubicBezTo>
                    <a:cubicBezTo>
                      <a:pt x="121" y="42"/>
                      <a:pt x="121" y="42"/>
                      <a:pt x="121" y="42"/>
                    </a:cubicBezTo>
                    <a:cubicBezTo>
                      <a:pt x="120" y="39"/>
                      <a:pt x="120" y="39"/>
                      <a:pt x="120" y="39"/>
                    </a:cubicBezTo>
                    <a:cubicBezTo>
                      <a:pt x="119" y="38"/>
                      <a:pt x="93" y="0"/>
                      <a:pt x="61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23"/>
              <p:cNvSpPr/>
              <p:nvPr/>
            </p:nvSpPr>
            <p:spPr bwMode="auto">
              <a:xfrm>
                <a:off x="4517796" y="2261015"/>
                <a:ext cx="190021" cy="190021"/>
              </a:xfrm>
              <a:custGeom>
                <a:avLst/>
                <a:gdLst>
                  <a:gd name="T0" fmla="*/ 18 w 37"/>
                  <a:gd name="T1" fmla="*/ 0 h 37"/>
                  <a:gd name="T2" fmla="*/ 17 w 37"/>
                  <a:gd name="T3" fmla="*/ 1 h 37"/>
                  <a:gd name="T4" fmla="*/ 19 w 37"/>
                  <a:gd name="T5" fmla="*/ 20 h 37"/>
                  <a:gd name="T6" fmla="*/ 1 w 37"/>
                  <a:gd name="T7" fmla="*/ 14 h 37"/>
                  <a:gd name="T8" fmla="*/ 0 w 37"/>
                  <a:gd name="T9" fmla="*/ 19 h 37"/>
                  <a:gd name="T10" fmla="*/ 18 w 37"/>
                  <a:gd name="T11" fmla="*/ 37 h 37"/>
                  <a:gd name="T12" fmla="*/ 37 w 37"/>
                  <a:gd name="T13" fmla="*/ 19 h 37"/>
                  <a:gd name="T14" fmla="*/ 18 w 3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0" y="29"/>
                      <a:pt x="8" y="37"/>
                      <a:pt x="18" y="37"/>
                    </a:cubicBezTo>
                    <a:cubicBezTo>
                      <a:pt x="28" y="37"/>
                      <a:pt x="37" y="29"/>
                      <a:pt x="37" y="19"/>
                    </a:cubicBezTo>
                    <a:cubicBezTo>
                      <a:pt x="37" y="9"/>
                      <a:pt x="28" y="0"/>
                      <a:pt x="1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476583" y="3249440"/>
              <a:ext cx="602243" cy="481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540" b="1" dirty="0">
                  <a:solidFill>
                    <a:srgbClr val="18478F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01</a:t>
              </a:r>
              <a:endParaRPr lang="zh-CN" altLang="en-US" sz="254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371913" y="3254015"/>
              <a:ext cx="602243" cy="481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54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02</a:t>
              </a:r>
              <a:endParaRPr lang="zh-CN" altLang="en-US" sz="254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220966" y="3255450"/>
              <a:ext cx="602243" cy="481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54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03</a:t>
              </a:r>
              <a:endParaRPr lang="zh-CN" altLang="en-US" sz="254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702500" y="3255450"/>
              <a:ext cx="602243" cy="481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54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04</a:t>
              </a:r>
              <a:endParaRPr lang="zh-CN" altLang="en-US" sz="254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" name="îšľíďe"/>
            <p:cNvSpPr/>
            <p:nvPr/>
          </p:nvSpPr>
          <p:spPr>
            <a:xfrm>
              <a:off x="764358" y="4884761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39" name="íśliďè"/>
            <p:cNvSpPr txBox="1"/>
            <p:nvPr/>
          </p:nvSpPr>
          <p:spPr bwMode="auto">
            <a:xfrm>
              <a:off x="1088080" y="4721508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40" name="íṧliḍè"/>
            <p:cNvSpPr/>
            <p:nvPr/>
          </p:nvSpPr>
          <p:spPr bwMode="auto">
            <a:xfrm>
              <a:off x="1088080" y="5163314"/>
              <a:ext cx="2886076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41" name="îšľíďe"/>
            <p:cNvSpPr/>
            <p:nvPr/>
          </p:nvSpPr>
          <p:spPr>
            <a:xfrm>
              <a:off x="4094945" y="4884761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42" name="íśliďè"/>
            <p:cNvSpPr txBox="1"/>
            <p:nvPr/>
          </p:nvSpPr>
          <p:spPr bwMode="auto">
            <a:xfrm>
              <a:off x="4418667" y="4721508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43" name="íṧliḍè"/>
            <p:cNvSpPr/>
            <p:nvPr/>
          </p:nvSpPr>
          <p:spPr bwMode="auto">
            <a:xfrm>
              <a:off x="4418667" y="5163314"/>
              <a:ext cx="2886076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44" name="îšľíďe"/>
            <p:cNvSpPr/>
            <p:nvPr/>
          </p:nvSpPr>
          <p:spPr>
            <a:xfrm>
              <a:off x="7425532" y="4884761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45" name="íśliďè"/>
            <p:cNvSpPr txBox="1"/>
            <p:nvPr/>
          </p:nvSpPr>
          <p:spPr bwMode="auto">
            <a:xfrm>
              <a:off x="7749254" y="4721508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46" name="íṧliḍè"/>
            <p:cNvSpPr/>
            <p:nvPr/>
          </p:nvSpPr>
          <p:spPr bwMode="auto">
            <a:xfrm>
              <a:off x="7749254" y="5163314"/>
              <a:ext cx="2886076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47" name="îšľíďe"/>
            <p:cNvSpPr/>
            <p:nvPr/>
          </p:nvSpPr>
          <p:spPr>
            <a:xfrm>
              <a:off x="8799808" y="2707872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48" name="íśliďè"/>
            <p:cNvSpPr txBox="1"/>
            <p:nvPr/>
          </p:nvSpPr>
          <p:spPr bwMode="auto">
            <a:xfrm>
              <a:off x="9123530" y="2544619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49" name="íṧliḍè"/>
            <p:cNvSpPr/>
            <p:nvPr/>
          </p:nvSpPr>
          <p:spPr bwMode="auto">
            <a:xfrm>
              <a:off x="9123530" y="2986425"/>
              <a:ext cx="2886076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56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69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30314" y="1847870"/>
            <a:ext cx="9498931" cy="4061932"/>
            <a:chOff x="694936" y="2044559"/>
            <a:chExt cx="10761859" cy="4601985"/>
          </a:xfrm>
        </p:grpSpPr>
        <p:grpSp>
          <p:nvGrpSpPr>
            <p:cNvPr id="12" name="组合 11"/>
            <p:cNvGrpSpPr/>
            <p:nvPr/>
          </p:nvGrpSpPr>
          <p:grpSpPr>
            <a:xfrm>
              <a:off x="6241212" y="2044559"/>
              <a:ext cx="5215583" cy="4601985"/>
              <a:chOff x="4402138" y="1308100"/>
              <a:chExt cx="4722814" cy="4167188"/>
            </a:xfrm>
            <a:solidFill>
              <a:srgbClr val="006450"/>
            </a:solidFill>
          </p:grpSpPr>
          <p:sp>
            <p:nvSpPr>
              <p:cNvPr id="13" name="Freeform 28"/>
              <p:cNvSpPr>
                <a:spLocks noEditPoints="1"/>
              </p:cNvSpPr>
              <p:nvPr/>
            </p:nvSpPr>
            <p:spPr bwMode="auto">
              <a:xfrm>
                <a:off x="5457825" y="3744913"/>
                <a:ext cx="85725" cy="92075"/>
              </a:xfrm>
              <a:custGeom>
                <a:avLst/>
                <a:gdLst>
                  <a:gd name="T0" fmla="*/ 28 w 54"/>
                  <a:gd name="T1" fmla="*/ 58 h 58"/>
                  <a:gd name="T2" fmla="*/ 17 w 54"/>
                  <a:gd name="T3" fmla="*/ 56 h 58"/>
                  <a:gd name="T4" fmla="*/ 8 w 54"/>
                  <a:gd name="T5" fmla="*/ 49 h 58"/>
                  <a:gd name="T6" fmla="*/ 2 w 54"/>
                  <a:gd name="T7" fmla="*/ 39 h 58"/>
                  <a:gd name="T8" fmla="*/ 0 w 54"/>
                  <a:gd name="T9" fmla="*/ 30 h 58"/>
                  <a:gd name="T10" fmla="*/ 2 w 54"/>
                  <a:gd name="T11" fmla="*/ 19 h 58"/>
                  <a:gd name="T12" fmla="*/ 8 w 54"/>
                  <a:gd name="T13" fmla="*/ 8 h 58"/>
                  <a:gd name="T14" fmla="*/ 17 w 54"/>
                  <a:gd name="T15" fmla="*/ 2 h 58"/>
                  <a:gd name="T16" fmla="*/ 28 w 54"/>
                  <a:gd name="T17" fmla="*/ 0 h 58"/>
                  <a:gd name="T18" fmla="*/ 34 w 54"/>
                  <a:gd name="T19" fmla="*/ 2 h 58"/>
                  <a:gd name="T20" fmla="*/ 39 w 54"/>
                  <a:gd name="T21" fmla="*/ 4 h 58"/>
                  <a:gd name="T22" fmla="*/ 47 w 54"/>
                  <a:gd name="T23" fmla="*/ 10 h 58"/>
                  <a:gd name="T24" fmla="*/ 52 w 54"/>
                  <a:gd name="T25" fmla="*/ 19 h 58"/>
                  <a:gd name="T26" fmla="*/ 54 w 54"/>
                  <a:gd name="T27" fmla="*/ 30 h 58"/>
                  <a:gd name="T28" fmla="*/ 52 w 54"/>
                  <a:gd name="T29" fmla="*/ 41 h 58"/>
                  <a:gd name="T30" fmla="*/ 47 w 54"/>
                  <a:gd name="T31" fmla="*/ 49 h 58"/>
                  <a:gd name="T32" fmla="*/ 39 w 54"/>
                  <a:gd name="T33" fmla="*/ 56 h 58"/>
                  <a:gd name="T34" fmla="*/ 28 w 54"/>
                  <a:gd name="T35" fmla="*/ 58 h 58"/>
                  <a:gd name="T36" fmla="*/ 10 w 54"/>
                  <a:gd name="T37" fmla="*/ 30 h 58"/>
                  <a:gd name="T38" fmla="*/ 10 w 54"/>
                  <a:gd name="T39" fmla="*/ 36 h 58"/>
                  <a:gd name="T40" fmla="*/ 15 w 54"/>
                  <a:gd name="T41" fmla="*/ 43 h 58"/>
                  <a:gd name="T42" fmla="*/ 19 w 54"/>
                  <a:gd name="T43" fmla="*/ 47 h 58"/>
                  <a:gd name="T44" fmla="*/ 28 w 54"/>
                  <a:gd name="T45" fmla="*/ 49 h 58"/>
                  <a:gd name="T46" fmla="*/ 34 w 54"/>
                  <a:gd name="T47" fmla="*/ 47 h 58"/>
                  <a:gd name="T48" fmla="*/ 41 w 54"/>
                  <a:gd name="T49" fmla="*/ 43 h 58"/>
                  <a:gd name="T50" fmla="*/ 45 w 54"/>
                  <a:gd name="T51" fmla="*/ 36 h 58"/>
                  <a:gd name="T52" fmla="*/ 45 w 54"/>
                  <a:gd name="T53" fmla="*/ 30 h 58"/>
                  <a:gd name="T54" fmla="*/ 43 w 54"/>
                  <a:gd name="T55" fmla="*/ 21 h 58"/>
                  <a:gd name="T56" fmla="*/ 41 w 54"/>
                  <a:gd name="T57" fmla="*/ 15 h 58"/>
                  <a:gd name="T58" fmla="*/ 34 w 54"/>
                  <a:gd name="T59" fmla="*/ 10 h 58"/>
                  <a:gd name="T60" fmla="*/ 28 w 54"/>
                  <a:gd name="T61" fmla="*/ 8 h 58"/>
                  <a:gd name="T62" fmla="*/ 19 w 54"/>
                  <a:gd name="T63" fmla="*/ 10 h 58"/>
                  <a:gd name="T64" fmla="*/ 15 w 54"/>
                  <a:gd name="T65" fmla="*/ 15 h 58"/>
                  <a:gd name="T66" fmla="*/ 10 w 54"/>
                  <a:gd name="T67" fmla="*/ 21 h 58"/>
                  <a:gd name="T68" fmla="*/ 10 w 54"/>
                  <a:gd name="T69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" h="58">
                    <a:moveTo>
                      <a:pt x="28" y="58"/>
                    </a:moveTo>
                    <a:lnTo>
                      <a:pt x="28" y="58"/>
                    </a:lnTo>
                    <a:lnTo>
                      <a:pt x="21" y="56"/>
                    </a:lnTo>
                    <a:lnTo>
                      <a:pt x="17" y="56"/>
                    </a:lnTo>
                    <a:lnTo>
                      <a:pt x="17" y="56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4" y="2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4" y="30"/>
                    </a:lnTo>
                    <a:lnTo>
                      <a:pt x="54" y="30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47" y="49"/>
                    </a:lnTo>
                    <a:lnTo>
                      <a:pt x="47" y="49"/>
                    </a:lnTo>
                    <a:lnTo>
                      <a:pt x="39" y="56"/>
                    </a:lnTo>
                    <a:lnTo>
                      <a:pt x="39" y="56"/>
                    </a:lnTo>
                    <a:lnTo>
                      <a:pt x="28" y="58"/>
                    </a:lnTo>
                    <a:lnTo>
                      <a:pt x="28" y="58"/>
                    </a:lnTo>
                    <a:close/>
                    <a:moveTo>
                      <a:pt x="10" y="30"/>
                    </a:moveTo>
                    <a:lnTo>
                      <a:pt x="10" y="30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5" y="36"/>
                    </a:lnTo>
                    <a:lnTo>
                      <a:pt x="45" y="36"/>
                    </a:lnTo>
                    <a:lnTo>
                      <a:pt x="45" y="30"/>
                    </a:lnTo>
                    <a:lnTo>
                      <a:pt x="45" y="30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30"/>
                    </a:lnTo>
                    <a:lnTo>
                      <a:pt x="1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9"/>
              <p:cNvSpPr>
                <a:spLocks noEditPoints="1"/>
              </p:cNvSpPr>
              <p:nvPr/>
            </p:nvSpPr>
            <p:spPr bwMode="auto">
              <a:xfrm>
                <a:off x="5556250" y="3768725"/>
                <a:ext cx="65088" cy="92075"/>
              </a:xfrm>
              <a:custGeom>
                <a:avLst/>
                <a:gdLst>
                  <a:gd name="T0" fmla="*/ 24 w 41"/>
                  <a:gd name="T1" fmla="*/ 43 h 58"/>
                  <a:gd name="T2" fmla="*/ 15 w 41"/>
                  <a:gd name="T3" fmla="*/ 41 h 58"/>
                  <a:gd name="T4" fmla="*/ 9 w 41"/>
                  <a:gd name="T5" fmla="*/ 34 h 58"/>
                  <a:gd name="T6" fmla="*/ 0 w 41"/>
                  <a:gd name="T7" fmla="*/ 58 h 58"/>
                  <a:gd name="T8" fmla="*/ 9 w 41"/>
                  <a:gd name="T9" fmla="*/ 0 h 58"/>
                  <a:gd name="T10" fmla="*/ 9 w 41"/>
                  <a:gd name="T11" fmla="*/ 8 h 58"/>
                  <a:gd name="T12" fmla="*/ 13 w 41"/>
                  <a:gd name="T13" fmla="*/ 2 h 58"/>
                  <a:gd name="T14" fmla="*/ 22 w 41"/>
                  <a:gd name="T15" fmla="*/ 0 h 58"/>
                  <a:gd name="T16" fmla="*/ 31 w 41"/>
                  <a:gd name="T17" fmla="*/ 2 h 58"/>
                  <a:gd name="T18" fmla="*/ 37 w 41"/>
                  <a:gd name="T19" fmla="*/ 6 h 58"/>
                  <a:gd name="T20" fmla="*/ 41 w 41"/>
                  <a:gd name="T21" fmla="*/ 13 h 58"/>
                  <a:gd name="T22" fmla="*/ 41 w 41"/>
                  <a:gd name="T23" fmla="*/ 21 h 58"/>
                  <a:gd name="T24" fmla="*/ 41 w 41"/>
                  <a:gd name="T25" fmla="*/ 30 h 58"/>
                  <a:gd name="T26" fmla="*/ 37 w 41"/>
                  <a:gd name="T27" fmla="*/ 36 h 58"/>
                  <a:gd name="T28" fmla="*/ 31 w 41"/>
                  <a:gd name="T29" fmla="*/ 41 h 58"/>
                  <a:gd name="T30" fmla="*/ 24 w 41"/>
                  <a:gd name="T31" fmla="*/ 43 h 58"/>
                  <a:gd name="T32" fmla="*/ 20 w 41"/>
                  <a:gd name="T33" fmla="*/ 34 h 58"/>
                  <a:gd name="T34" fmla="*/ 26 w 41"/>
                  <a:gd name="T35" fmla="*/ 34 h 58"/>
                  <a:gd name="T36" fmla="*/ 31 w 41"/>
                  <a:gd name="T37" fmla="*/ 30 h 58"/>
                  <a:gd name="T38" fmla="*/ 33 w 41"/>
                  <a:gd name="T39" fmla="*/ 26 h 58"/>
                  <a:gd name="T40" fmla="*/ 33 w 41"/>
                  <a:gd name="T41" fmla="*/ 21 h 58"/>
                  <a:gd name="T42" fmla="*/ 33 w 41"/>
                  <a:gd name="T43" fmla="*/ 15 h 58"/>
                  <a:gd name="T44" fmla="*/ 28 w 41"/>
                  <a:gd name="T45" fmla="*/ 11 h 58"/>
                  <a:gd name="T46" fmla="*/ 26 w 41"/>
                  <a:gd name="T47" fmla="*/ 8 h 58"/>
                  <a:gd name="T48" fmla="*/ 20 w 41"/>
                  <a:gd name="T49" fmla="*/ 6 h 58"/>
                  <a:gd name="T50" fmla="*/ 18 w 41"/>
                  <a:gd name="T51" fmla="*/ 8 h 58"/>
                  <a:gd name="T52" fmla="*/ 13 w 41"/>
                  <a:gd name="T53" fmla="*/ 11 h 58"/>
                  <a:gd name="T54" fmla="*/ 11 w 41"/>
                  <a:gd name="T55" fmla="*/ 13 h 58"/>
                  <a:gd name="T56" fmla="*/ 9 w 41"/>
                  <a:gd name="T57" fmla="*/ 26 h 58"/>
                  <a:gd name="T58" fmla="*/ 11 w 41"/>
                  <a:gd name="T59" fmla="*/ 30 h 58"/>
                  <a:gd name="T60" fmla="*/ 13 w 41"/>
                  <a:gd name="T61" fmla="*/ 32 h 58"/>
                  <a:gd name="T62" fmla="*/ 18 w 41"/>
                  <a:gd name="T63" fmla="*/ 34 h 58"/>
                  <a:gd name="T64" fmla="*/ 20 w 41"/>
                  <a:gd name="T6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58">
                    <a:moveTo>
                      <a:pt x="24" y="43"/>
                    </a:moveTo>
                    <a:lnTo>
                      <a:pt x="24" y="43"/>
                    </a:lnTo>
                    <a:lnTo>
                      <a:pt x="20" y="43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9" y="34"/>
                    </a:lnTo>
                    <a:lnTo>
                      <a:pt x="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1" y="21"/>
                    </a:lnTo>
                    <a:lnTo>
                      <a:pt x="41" y="21"/>
                    </a:lnTo>
                    <a:lnTo>
                      <a:pt x="41" y="30"/>
                    </a:lnTo>
                    <a:lnTo>
                      <a:pt x="41" y="30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24" y="43"/>
                    </a:lnTo>
                    <a:lnTo>
                      <a:pt x="24" y="43"/>
                    </a:lnTo>
                    <a:close/>
                    <a:moveTo>
                      <a:pt x="20" y="34"/>
                    </a:moveTo>
                    <a:lnTo>
                      <a:pt x="20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5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30"/>
              <p:cNvSpPr>
                <a:spLocks/>
              </p:cNvSpPr>
              <p:nvPr/>
            </p:nvSpPr>
            <p:spPr bwMode="auto">
              <a:xfrm>
                <a:off x="5629275" y="3748088"/>
                <a:ext cx="41275" cy="88900"/>
              </a:xfrm>
              <a:custGeom>
                <a:avLst/>
                <a:gdLst>
                  <a:gd name="T0" fmla="*/ 26 w 26"/>
                  <a:gd name="T1" fmla="*/ 52 h 56"/>
                  <a:gd name="T2" fmla="*/ 26 w 26"/>
                  <a:gd name="T3" fmla="*/ 52 h 56"/>
                  <a:gd name="T4" fmla="*/ 21 w 26"/>
                  <a:gd name="T5" fmla="*/ 54 h 56"/>
                  <a:gd name="T6" fmla="*/ 21 w 26"/>
                  <a:gd name="T7" fmla="*/ 54 h 56"/>
                  <a:gd name="T8" fmla="*/ 15 w 26"/>
                  <a:gd name="T9" fmla="*/ 56 h 56"/>
                  <a:gd name="T10" fmla="*/ 15 w 26"/>
                  <a:gd name="T11" fmla="*/ 56 h 56"/>
                  <a:gd name="T12" fmla="*/ 10 w 26"/>
                  <a:gd name="T13" fmla="*/ 54 h 56"/>
                  <a:gd name="T14" fmla="*/ 10 w 26"/>
                  <a:gd name="T15" fmla="*/ 54 h 56"/>
                  <a:gd name="T16" fmla="*/ 8 w 26"/>
                  <a:gd name="T17" fmla="*/ 54 h 56"/>
                  <a:gd name="T18" fmla="*/ 8 w 26"/>
                  <a:gd name="T19" fmla="*/ 54 h 56"/>
                  <a:gd name="T20" fmla="*/ 6 w 26"/>
                  <a:gd name="T21" fmla="*/ 49 h 56"/>
                  <a:gd name="T22" fmla="*/ 6 w 26"/>
                  <a:gd name="T23" fmla="*/ 49 h 56"/>
                  <a:gd name="T24" fmla="*/ 6 w 26"/>
                  <a:gd name="T25" fmla="*/ 45 h 56"/>
                  <a:gd name="T26" fmla="*/ 6 w 26"/>
                  <a:gd name="T27" fmla="*/ 19 h 56"/>
                  <a:gd name="T28" fmla="*/ 0 w 26"/>
                  <a:gd name="T29" fmla="*/ 19 h 56"/>
                  <a:gd name="T30" fmla="*/ 0 w 26"/>
                  <a:gd name="T31" fmla="*/ 13 h 56"/>
                  <a:gd name="T32" fmla="*/ 6 w 26"/>
                  <a:gd name="T33" fmla="*/ 13 h 56"/>
                  <a:gd name="T34" fmla="*/ 6 w 26"/>
                  <a:gd name="T35" fmla="*/ 0 h 56"/>
                  <a:gd name="T36" fmla="*/ 15 w 26"/>
                  <a:gd name="T37" fmla="*/ 0 h 56"/>
                  <a:gd name="T38" fmla="*/ 15 w 26"/>
                  <a:gd name="T39" fmla="*/ 13 h 56"/>
                  <a:gd name="T40" fmla="*/ 23 w 26"/>
                  <a:gd name="T41" fmla="*/ 13 h 56"/>
                  <a:gd name="T42" fmla="*/ 23 w 26"/>
                  <a:gd name="T43" fmla="*/ 19 h 56"/>
                  <a:gd name="T44" fmla="*/ 15 w 26"/>
                  <a:gd name="T45" fmla="*/ 19 h 56"/>
                  <a:gd name="T46" fmla="*/ 15 w 26"/>
                  <a:gd name="T47" fmla="*/ 43 h 56"/>
                  <a:gd name="T48" fmla="*/ 15 w 26"/>
                  <a:gd name="T49" fmla="*/ 43 h 56"/>
                  <a:gd name="T50" fmla="*/ 15 w 26"/>
                  <a:gd name="T51" fmla="*/ 47 h 56"/>
                  <a:gd name="T52" fmla="*/ 15 w 26"/>
                  <a:gd name="T53" fmla="*/ 47 h 56"/>
                  <a:gd name="T54" fmla="*/ 19 w 26"/>
                  <a:gd name="T55" fmla="*/ 47 h 56"/>
                  <a:gd name="T56" fmla="*/ 19 w 26"/>
                  <a:gd name="T57" fmla="*/ 47 h 56"/>
                  <a:gd name="T58" fmla="*/ 21 w 26"/>
                  <a:gd name="T59" fmla="*/ 47 h 56"/>
                  <a:gd name="T60" fmla="*/ 21 w 26"/>
                  <a:gd name="T61" fmla="*/ 47 h 56"/>
                  <a:gd name="T62" fmla="*/ 23 w 26"/>
                  <a:gd name="T63" fmla="*/ 45 h 56"/>
                  <a:gd name="T64" fmla="*/ 26 w 26"/>
                  <a:gd name="T65" fmla="*/ 52 h 56"/>
                  <a:gd name="T66" fmla="*/ 26 w 26"/>
                  <a:gd name="T67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56">
                    <a:moveTo>
                      <a:pt x="26" y="52"/>
                    </a:moveTo>
                    <a:lnTo>
                      <a:pt x="26" y="52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6" y="49"/>
                    </a:lnTo>
                    <a:lnTo>
                      <a:pt x="6" y="49"/>
                    </a:lnTo>
                    <a:lnTo>
                      <a:pt x="6" y="45"/>
                    </a:lnTo>
                    <a:lnTo>
                      <a:pt x="6" y="19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6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23" y="13"/>
                    </a:lnTo>
                    <a:lnTo>
                      <a:pt x="23" y="19"/>
                    </a:lnTo>
                    <a:lnTo>
                      <a:pt x="15" y="19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5" y="47"/>
                    </a:lnTo>
                    <a:lnTo>
                      <a:pt x="15" y="47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3" y="45"/>
                    </a:lnTo>
                    <a:lnTo>
                      <a:pt x="26" y="52"/>
                    </a:lnTo>
                    <a:lnTo>
                      <a:pt x="2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1"/>
              <p:cNvSpPr>
                <a:spLocks noEditPoints="1"/>
              </p:cNvSpPr>
              <p:nvPr/>
            </p:nvSpPr>
            <p:spPr bwMode="auto">
              <a:xfrm>
                <a:off x="5680075" y="3744913"/>
                <a:ext cx="14288" cy="88900"/>
              </a:xfrm>
              <a:custGeom>
                <a:avLst/>
                <a:gdLst>
                  <a:gd name="T0" fmla="*/ 0 w 9"/>
                  <a:gd name="T1" fmla="*/ 56 h 56"/>
                  <a:gd name="T2" fmla="*/ 0 w 9"/>
                  <a:gd name="T3" fmla="*/ 15 h 56"/>
                  <a:gd name="T4" fmla="*/ 9 w 9"/>
                  <a:gd name="T5" fmla="*/ 15 h 56"/>
                  <a:gd name="T6" fmla="*/ 9 w 9"/>
                  <a:gd name="T7" fmla="*/ 56 h 56"/>
                  <a:gd name="T8" fmla="*/ 0 w 9"/>
                  <a:gd name="T9" fmla="*/ 56 h 56"/>
                  <a:gd name="T10" fmla="*/ 0 w 9"/>
                  <a:gd name="T11" fmla="*/ 56 h 56"/>
                  <a:gd name="T12" fmla="*/ 0 w 9"/>
                  <a:gd name="T13" fmla="*/ 8 h 56"/>
                  <a:gd name="T14" fmla="*/ 0 w 9"/>
                  <a:gd name="T15" fmla="*/ 0 h 56"/>
                  <a:gd name="T16" fmla="*/ 9 w 9"/>
                  <a:gd name="T17" fmla="*/ 0 h 56"/>
                  <a:gd name="T18" fmla="*/ 9 w 9"/>
                  <a:gd name="T19" fmla="*/ 8 h 56"/>
                  <a:gd name="T20" fmla="*/ 0 w 9"/>
                  <a:gd name="T21" fmla="*/ 8 h 56"/>
                  <a:gd name="T22" fmla="*/ 0 w 9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6">
                    <a:moveTo>
                      <a:pt x="0" y="56"/>
                    </a:moveTo>
                    <a:lnTo>
                      <a:pt x="0" y="15"/>
                    </a:lnTo>
                    <a:lnTo>
                      <a:pt x="9" y="15"/>
                    </a:lnTo>
                    <a:lnTo>
                      <a:pt x="9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2"/>
              <p:cNvSpPr>
                <a:spLocks noEditPoints="1"/>
              </p:cNvSpPr>
              <p:nvPr/>
            </p:nvSpPr>
            <p:spPr bwMode="auto">
              <a:xfrm>
                <a:off x="5707063" y="3768725"/>
                <a:ext cx="65088" cy="68263"/>
              </a:xfrm>
              <a:custGeom>
                <a:avLst/>
                <a:gdLst>
                  <a:gd name="T0" fmla="*/ 20 w 41"/>
                  <a:gd name="T1" fmla="*/ 43 h 43"/>
                  <a:gd name="T2" fmla="*/ 11 w 41"/>
                  <a:gd name="T3" fmla="*/ 41 h 43"/>
                  <a:gd name="T4" fmla="*/ 5 w 41"/>
                  <a:gd name="T5" fmla="*/ 36 h 43"/>
                  <a:gd name="T6" fmla="*/ 0 w 41"/>
                  <a:gd name="T7" fmla="*/ 30 h 43"/>
                  <a:gd name="T8" fmla="*/ 0 w 41"/>
                  <a:gd name="T9" fmla="*/ 21 h 43"/>
                  <a:gd name="T10" fmla="*/ 0 w 41"/>
                  <a:gd name="T11" fmla="*/ 13 h 43"/>
                  <a:gd name="T12" fmla="*/ 5 w 41"/>
                  <a:gd name="T13" fmla="*/ 6 h 43"/>
                  <a:gd name="T14" fmla="*/ 11 w 41"/>
                  <a:gd name="T15" fmla="*/ 2 h 43"/>
                  <a:gd name="T16" fmla="*/ 20 w 41"/>
                  <a:gd name="T17" fmla="*/ 0 h 43"/>
                  <a:gd name="T18" fmla="*/ 28 w 41"/>
                  <a:gd name="T19" fmla="*/ 2 h 43"/>
                  <a:gd name="T20" fmla="*/ 35 w 41"/>
                  <a:gd name="T21" fmla="*/ 6 h 43"/>
                  <a:gd name="T22" fmla="*/ 39 w 41"/>
                  <a:gd name="T23" fmla="*/ 13 h 43"/>
                  <a:gd name="T24" fmla="*/ 41 w 41"/>
                  <a:gd name="T25" fmla="*/ 21 h 43"/>
                  <a:gd name="T26" fmla="*/ 39 w 41"/>
                  <a:gd name="T27" fmla="*/ 30 h 43"/>
                  <a:gd name="T28" fmla="*/ 35 w 41"/>
                  <a:gd name="T29" fmla="*/ 36 h 43"/>
                  <a:gd name="T30" fmla="*/ 28 w 41"/>
                  <a:gd name="T31" fmla="*/ 41 h 43"/>
                  <a:gd name="T32" fmla="*/ 20 w 41"/>
                  <a:gd name="T33" fmla="*/ 43 h 43"/>
                  <a:gd name="T34" fmla="*/ 9 w 41"/>
                  <a:gd name="T35" fmla="*/ 21 h 43"/>
                  <a:gd name="T36" fmla="*/ 9 w 41"/>
                  <a:gd name="T37" fmla="*/ 28 h 43"/>
                  <a:gd name="T38" fmla="*/ 11 w 41"/>
                  <a:gd name="T39" fmla="*/ 32 h 43"/>
                  <a:gd name="T40" fmla="*/ 15 w 41"/>
                  <a:gd name="T41" fmla="*/ 34 h 43"/>
                  <a:gd name="T42" fmla="*/ 20 w 41"/>
                  <a:gd name="T43" fmla="*/ 34 h 43"/>
                  <a:gd name="T44" fmla="*/ 26 w 41"/>
                  <a:gd name="T45" fmla="*/ 34 h 43"/>
                  <a:gd name="T46" fmla="*/ 28 w 41"/>
                  <a:gd name="T47" fmla="*/ 32 h 43"/>
                  <a:gd name="T48" fmla="*/ 33 w 41"/>
                  <a:gd name="T49" fmla="*/ 26 h 43"/>
                  <a:gd name="T50" fmla="*/ 33 w 41"/>
                  <a:gd name="T51" fmla="*/ 21 h 43"/>
                  <a:gd name="T52" fmla="*/ 33 w 41"/>
                  <a:gd name="T53" fmla="*/ 15 h 43"/>
                  <a:gd name="T54" fmla="*/ 28 w 41"/>
                  <a:gd name="T55" fmla="*/ 11 h 43"/>
                  <a:gd name="T56" fmla="*/ 26 w 41"/>
                  <a:gd name="T57" fmla="*/ 8 h 43"/>
                  <a:gd name="T58" fmla="*/ 20 w 41"/>
                  <a:gd name="T59" fmla="*/ 6 h 43"/>
                  <a:gd name="T60" fmla="*/ 15 w 41"/>
                  <a:gd name="T61" fmla="*/ 8 h 43"/>
                  <a:gd name="T62" fmla="*/ 11 w 41"/>
                  <a:gd name="T63" fmla="*/ 11 h 43"/>
                  <a:gd name="T64" fmla="*/ 9 w 41"/>
                  <a:gd name="T65" fmla="*/ 15 h 43"/>
                  <a:gd name="T66" fmla="*/ 9 w 41"/>
                  <a:gd name="T6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43">
                    <a:moveTo>
                      <a:pt x="20" y="43"/>
                    </a:moveTo>
                    <a:lnTo>
                      <a:pt x="20" y="43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41" y="21"/>
                    </a:lnTo>
                    <a:lnTo>
                      <a:pt x="41" y="21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28" y="41"/>
                    </a:lnTo>
                    <a:lnTo>
                      <a:pt x="28" y="41"/>
                    </a:lnTo>
                    <a:lnTo>
                      <a:pt x="20" y="43"/>
                    </a:lnTo>
                    <a:lnTo>
                      <a:pt x="20" y="43"/>
                    </a:lnTo>
                    <a:close/>
                    <a:moveTo>
                      <a:pt x="9" y="21"/>
                    </a:moveTo>
                    <a:lnTo>
                      <a:pt x="9" y="21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32"/>
                    </a:lnTo>
                    <a:lnTo>
                      <a:pt x="11" y="32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3"/>
              <p:cNvSpPr>
                <a:spLocks/>
              </p:cNvSpPr>
              <p:nvPr/>
            </p:nvSpPr>
            <p:spPr bwMode="auto">
              <a:xfrm>
                <a:off x="5786438" y="3768725"/>
                <a:ext cx="58738" cy="65088"/>
              </a:xfrm>
              <a:custGeom>
                <a:avLst/>
                <a:gdLst>
                  <a:gd name="T0" fmla="*/ 37 w 37"/>
                  <a:gd name="T1" fmla="*/ 41 h 41"/>
                  <a:gd name="T2" fmla="*/ 28 w 37"/>
                  <a:gd name="T3" fmla="*/ 41 h 41"/>
                  <a:gd name="T4" fmla="*/ 28 w 37"/>
                  <a:gd name="T5" fmla="*/ 19 h 41"/>
                  <a:gd name="T6" fmla="*/ 28 w 37"/>
                  <a:gd name="T7" fmla="*/ 19 h 41"/>
                  <a:gd name="T8" fmla="*/ 26 w 37"/>
                  <a:gd name="T9" fmla="*/ 11 h 41"/>
                  <a:gd name="T10" fmla="*/ 26 w 37"/>
                  <a:gd name="T11" fmla="*/ 11 h 41"/>
                  <a:gd name="T12" fmla="*/ 24 w 37"/>
                  <a:gd name="T13" fmla="*/ 8 h 41"/>
                  <a:gd name="T14" fmla="*/ 19 w 37"/>
                  <a:gd name="T15" fmla="*/ 8 h 41"/>
                  <a:gd name="T16" fmla="*/ 19 w 37"/>
                  <a:gd name="T17" fmla="*/ 8 h 41"/>
                  <a:gd name="T18" fmla="*/ 17 w 37"/>
                  <a:gd name="T19" fmla="*/ 8 h 41"/>
                  <a:gd name="T20" fmla="*/ 17 w 37"/>
                  <a:gd name="T21" fmla="*/ 8 h 41"/>
                  <a:gd name="T22" fmla="*/ 13 w 37"/>
                  <a:gd name="T23" fmla="*/ 11 h 41"/>
                  <a:gd name="T24" fmla="*/ 13 w 37"/>
                  <a:gd name="T25" fmla="*/ 11 h 41"/>
                  <a:gd name="T26" fmla="*/ 11 w 37"/>
                  <a:gd name="T27" fmla="*/ 13 h 41"/>
                  <a:gd name="T28" fmla="*/ 11 w 37"/>
                  <a:gd name="T29" fmla="*/ 13 h 41"/>
                  <a:gd name="T30" fmla="*/ 9 w 37"/>
                  <a:gd name="T31" fmla="*/ 17 h 41"/>
                  <a:gd name="T32" fmla="*/ 9 w 37"/>
                  <a:gd name="T33" fmla="*/ 41 h 41"/>
                  <a:gd name="T34" fmla="*/ 0 w 37"/>
                  <a:gd name="T35" fmla="*/ 41 h 41"/>
                  <a:gd name="T36" fmla="*/ 0 w 37"/>
                  <a:gd name="T37" fmla="*/ 0 h 41"/>
                  <a:gd name="T38" fmla="*/ 6 w 37"/>
                  <a:gd name="T39" fmla="*/ 0 h 41"/>
                  <a:gd name="T40" fmla="*/ 6 w 37"/>
                  <a:gd name="T41" fmla="*/ 8 h 41"/>
                  <a:gd name="T42" fmla="*/ 6 w 37"/>
                  <a:gd name="T43" fmla="*/ 8 h 41"/>
                  <a:gd name="T44" fmla="*/ 11 w 37"/>
                  <a:gd name="T45" fmla="*/ 4 h 41"/>
                  <a:gd name="T46" fmla="*/ 13 w 37"/>
                  <a:gd name="T47" fmla="*/ 2 h 41"/>
                  <a:gd name="T48" fmla="*/ 13 w 37"/>
                  <a:gd name="T49" fmla="*/ 2 h 41"/>
                  <a:gd name="T50" fmla="*/ 24 w 37"/>
                  <a:gd name="T51" fmla="*/ 0 h 41"/>
                  <a:gd name="T52" fmla="*/ 24 w 37"/>
                  <a:gd name="T53" fmla="*/ 0 h 41"/>
                  <a:gd name="T54" fmla="*/ 30 w 37"/>
                  <a:gd name="T55" fmla="*/ 2 h 41"/>
                  <a:gd name="T56" fmla="*/ 30 w 37"/>
                  <a:gd name="T57" fmla="*/ 2 h 41"/>
                  <a:gd name="T58" fmla="*/ 34 w 37"/>
                  <a:gd name="T59" fmla="*/ 4 h 41"/>
                  <a:gd name="T60" fmla="*/ 34 w 37"/>
                  <a:gd name="T61" fmla="*/ 4 h 41"/>
                  <a:gd name="T62" fmla="*/ 34 w 37"/>
                  <a:gd name="T63" fmla="*/ 11 h 41"/>
                  <a:gd name="T64" fmla="*/ 34 w 37"/>
                  <a:gd name="T65" fmla="*/ 11 h 41"/>
                  <a:gd name="T66" fmla="*/ 37 w 37"/>
                  <a:gd name="T67" fmla="*/ 17 h 41"/>
                  <a:gd name="T68" fmla="*/ 37 w 37"/>
                  <a:gd name="T69" fmla="*/ 41 h 41"/>
                  <a:gd name="T70" fmla="*/ 37 w 37"/>
                  <a:gd name="T7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41">
                    <a:moveTo>
                      <a:pt x="37" y="41"/>
                    </a:moveTo>
                    <a:lnTo>
                      <a:pt x="28" y="41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4" y="8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7"/>
                    </a:lnTo>
                    <a:lnTo>
                      <a:pt x="9" y="41"/>
                    </a:lnTo>
                    <a:lnTo>
                      <a:pt x="0" y="4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1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11"/>
                    </a:lnTo>
                    <a:lnTo>
                      <a:pt x="34" y="11"/>
                    </a:lnTo>
                    <a:lnTo>
                      <a:pt x="37" y="17"/>
                    </a:lnTo>
                    <a:lnTo>
                      <a:pt x="37" y="41"/>
                    </a:lnTo>
                    <a:lnTo>
                      <a:pt x="3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4"/>
              <p:cNvSpPr>
                <a:spLocks noEditPoints="1"/>
              </p:cNvSpPr>
              <p:nvPr/>
            </p:nvSpPr>
            <p:spPr bwMode="auto">
              <a:xfrm>
                <a:off x="5889625" y="3760788"/>
                <a:ext cx="61913" cy="76200"/>
              </a:xfrm>
              <a:custGeom>
                <a:avLst/>
                <a:gdLst>
                  <a:gd name="T0" fmla="*/ 39 w 39"/>
                  <a:gd name="T1" fmla="*/ 24 h 48"/>
                  <a:gd name="T2" fmla="*/ 39 w 39"/>
                  <a:gd name="T3" fmla="*/ 33 h 48"/>
                  <a:gd name="T4" fmla="*/ 34 w 39"/>
                  <a:gd name="T5" fmla="*/ 41 h 48"/>
                  <a:gd name="T6" fmla="*/ 28 w 39"/>
                  <a:gd name="T7" fmla="*/ 46 h 48"/>
                  <a:gd name="T8" fmla="*/ 19 w 39"/>
                  <a:gd name="T9" fmla="*/ 48 h 48"/>
                  <a:gd name="T10" fmla="*/ 10 w 39"/>
                  <a:gd name="T11" fmla="*/ 46 h 48"/>
                  <a:gd name="T12" fmla="*/ 6 w 39"/>
                  <a:gd name="T13" fmla="*/ 41 h 48"/>
                  <a:gd name="T14" fmla="*/ 2 w 39"/>
                  <a:gd name="T15" fmla="*/ 33 h 48"/>
                  <a:gd name="T16" fmla="*/ 0 w 39"/>
                  <a:gd name="T17" fmla="*/ 24 h 48"/>
                  <a:gd name="T18" fmla="*/ 2 w 39"/>
                  <a:gd name="T19" fmla="*/ 13 h 48"/>
                  <a:gd name="T20" fmla="*/ 6 w 39"/>
                  <a:gd name="T21" fmla="*/ 7 h 48"/>
                  <a:gd name="T22" fmla="*/ 10 w 39"/>
                  <a:gd name="T23" fmla="*/ 3 h 48"/>
                  <a:gd name="T24" fmla="*/ 19 w 39"/>
                  <a:gd name="T25" fmla="*/ 0 h 48"/>
                  <a:gd name="T26" fmla="*/ 28 w 39"/>
                  <a:gd name="T27" fmla="*/ 3 h 48"/>
                  <a:gd name="T28" fmla="*/ 34 w 39"/>
                  <a:gd name="T29" fmla="*/ 7 h 48"/>
                  <a:gd name="T30" fmla="*/ 39 w 39"/>
                  <a:gd name="T31" fmla="*/ 13 h 48"/>
                  <a:gd name="T32" fmla="*/ 39 w 39"/>
                  <a:gd name="T33" fmla="*/ 24 h 48"/>
                  <a:gd name="T34" fmla="*/ 30 w 39"/>
                  <a:gd name="T35" fmla="*/ 24 h 48"/>
                  <a:gd name="T36" fmla="*/ 30 w 39"/>
                  <a:gd name="T37" fmla="*/ 18 h 48"/>
                  <a:gd name="T38" fmla="*/ 28 w 39"/>
                  <a:gd name="T39" fmla="*/ 11 h 48"/>
                  <a:gd name="T40" fmla="*/ 23 w 39"/>
                  <a:gd name="T41" fmla="*/ 9 h 48"/>
                  <a:gd name="T42" fmla="*/ 19 w 39"/>
                  <a:gd name="T43" fmla="*/ 7 h 48"/>
                  <a:gd name="T44" fmla="*/ 15 w 39"/>
                  <a:gd name="T45" fmla="*/ 9 h 48"/>
                  <a:gd name="T46" fmla="*/ 10 w 39"/>
                  <a:gd name="T47" fmla="*/ 11 h 48"/>
                  <a:gd name="T48" fmla="*/ 8 w 39"/>
                  <a:gd name="T49" fmla="*/ 18 h 48"/>
                  <a:gd name="T50" fmla="*/ 8 w 39"/>
                  <a:gd name="T51" fmla="*/ 24 h 48"/>
                  <a:gd name="T52" fmla="*/ 8 w 39"/>
                  <a:gd name="T53" fmla="*/ 31 h 48"/>
                  <a:gd name="T54" fmla="*/ 10 w 39"/>
                  <a:gd name="T55" fmla="*/ 35 h 48"/>
                  <a:gd name="T56" fmla="*/ 15 w 39"/>
                  <a:gd name="T57" fmla="*/ 39 h 48"/>
                  <a:gd name="T58" fmla="*/ 19 w 39"/>
                  <a:gd name="T59" fmla="*/ 39 h 48"/>
                  <a:gd name="T60" fmla="*/ 23 w 39"/>
                  <a:gd name="T61" fmla="*/ 39 h 48"/>
                  <a:gd name="T62" fmla="*/ 28 w 39"/>
                  <a:gd name="T63" fmla="*/ 35 h 48"/>
                  <a:gd name="T64" fmla="*/ 30 w 39"/>
                  <a:gd name="T65" fmla="*/ 31 h 48"/>
                  <a:gd name="T66" fmla="*/ 30 w 39"/>
                  <a:gd name="T6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" h="48">
                    <a:moveTo>
                      <a:pt x="39" y="24"/>
                    </a:moveTo>
                    <a:lnTo>
                      <a:pt x="39" y="24"/>
                    </a:lnTo>
                    <a:lnTo>
                      <a:pt x="39" y="33"/>
                    </a:lnTo>
                    <a:lnTo>
                      <a:pt x="39" y="33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19" y="48"/>
                    </a:lnTo>
                    <a:lnTo>
                      <a:pt x="19" y="48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39" y="24"/>
                    </a:lnTo>
                    <a:lnTo>
                      <a:pt x="39" y="24"/>
                    </a:lnTo>
                    <a:close/>
                    <a:moveTo>
                      <a:pt x="30" y="24"/>
                    </a:moveTo>
                    <a:lnTo>
                      <a:pt x="3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28" y="35"/>
                    </a:lnTo>
                    <a:lnTo>
                      <a:pt x="28" y="3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30" y="24"/>
                    </a:ln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5"/>
              <p:cNvSpPr>
                <a:spLocks/>
              </p:cNvSpPr>
              <p:nvPr/>
            </p:nvSpPr>
            <p:spPr bwMode="auto">
              <a:xfrm>
                <a:off x="5964238" y="3765550"/>
                <a:ext cx="52388" cy="68263"/>
              </a:xfrm>
              <a:custGeom>
                <a:avLst/>
                <a:gdLst>
                  <a:gd name="T0" fmla="*/ 33 w 33"/>
                  <a:gd name="T1" fmla="*/ 36 h 43"/>
                  <a:gd name="T2" fmla="*/ 33 w 33"/>
                  <a:gd name="T3" fmla="*/ 43 h 43"/>
                  <a:gd name="T4" fmla="*/ 2 w 33"/>
                  <a:gd name="T5" fmla="*/ 43 h 43"/>
                  <a:gd name="T6" fmla="*/ 2 w 33"/>
                  <a:gd name="T7" fmla="*/ 36 h 43"/>
                  <a:gd name="T8" fmla="*/ 13 w 33"/>
                  <a:gd name="T9" fmla="*/ 36 h 43"/>
                  <a:gd name="T10" fmla="*/ 13 w 33"/>
                  <a:gd name="T11" fmla="*/ 8 h 43"/>
                  <a:gd name="T12" fmla="*/ 13 w 33"/>
                  <a:gd name="T13" fmla="*/ 8 h 43"/>
                  <a:gd name="T14" fmla="*/ 11 w 33"/>
                  <a:gd name="T15" fmla="*/ 10 h 43"/>
                  <a:gd name="T16" fmla="*/ 11 w 33"/>
                  <a:gd name="T17" fmla="*/ 10 h 43"/>
                  <a:gd name="T18" fmla="*/ 7 w 33"/>
                  <a:gd name="T19" fmla="*/ 13 h 43"/>
                  <a:gd name="T20" fmla="*/ 7 w 33"/>
                  <a:gd name="T21" fmla="*/ 13 h 43"/>
                  <a:gd name="T22" fmla="*/ 5 w 33"/>
                  <a:gd name="T23" fmla="*/ 15 h 43"/>
                  <a:gd name="T24" fmla="*/ 5 w 33"/>
                  <a:gd name="T25" fmla="*/ 15 h 43"/>
                  <a:gd name="T26" fmla="*/ 0 w 33"/>
                  <a:gd name="T27" fmla="*/ 15 h 43"/>
                  <a:gd name="T28" fmla="*/ 0 w 33"/>
                  <a:gd name="T29" fmla="*/ 6 h 43"/>
                  <a:gd name="T30" fmla="*/ 0 w 33"/>
                  <a:gd name="T31" fmla="*/ 6 h 43"/>
                  <a:gd name="T32" fmla="*/ 5 w 33"/>
                  <a:gd name="T33" fmla="*/ 6 h 43"/>
                  <a:gd name="T34" fmla="*/ 5 w 33"/>
                  <a:gd name="T35" fmla="*/ 6 h 43"/>
                  <a:gd name="T36" fmla="*/ 9 w 33"/>
                  <a:gd name="T37" fmla="*/ 4 h 43"/>
                  <a:gd name="T38" fmla="*/ 9 w 33"/>
                  <a:gd name="T39" fmla="*/ 4 h 43"/>
                  <a:gd name="T40" fmla="*/ 11 w 33"/>
                  <a:gd name="T41" fmla="*/ 0 h 43"/>
                  <a:gd name="T42" fmla="*/ 11 w 33"/>
                  <a:gd name="T43" fmla="*/ 0 h 43"/>
                  <a:gd name="T44" fmla="*/ 13 w 33"/>
                  <a:gd name="T45" fmla="*/ 0 h 43"/>
                  <a:gd name="T46" fmla="*/ 22 w 33"/>
                  <a:gd name="T47" fmla="*/ 0 h 43"/>
                  <a:gd name="T48" fmla="*/ 22 w 33"/>
                  <a:gd name="T49" fmla="*/ 36 h 43"/>
                  <a:gd name="T50" fmla="*/ 33 w 33"/>
                  <a:gd name="T51" fmla="*/ 36 h 43"/>
                  <a:gd name="T52" fmla="*/ 33 w 33"/>
                  <a:gd name="T53" fmla="*/ 3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" h="43">
                    <a:moveTo>
                      <a:pt x="33" y="36"/>
                    </a:moveTo>
                    <a:lnTo>
                      <a:pt x="33" y="43"/>
                    </a:lnTo>
                    <a:lnTo>
                      <a:pt x="2" y="43"/>
                    </a:lnTo>
                    <a:lnTo>
                      <a:pt x="2" y="36"/>
                    </a:lnTo>
                    <a:lnTo>
                      <a:pt x="13" y="3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22" y="0"/>
                    </a:lnTo>
                    <a:lnTo>
                      <a:pt x="22" y="36"/>
                    </a:lnTo>
                    <a:lnTo>
                      <a:pt x="33" y="36"/>
                    </a:lnTo>
                    <a:lnTo>
                      <a:pt x="33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6"/>
              <p:cNvSpPr>
                <a:spLocks noEditPoints="1"/>
              </p:cNvSpPr>
              <p:nvPr/>
            </p:nvSpPr>
            <p:spPr bwMode="auto">
              <a:xfrm>
                <a:off x="6378575" y="3159125"/>
                <a:ext cx="85725" cy="88900"/>
              </a:xfrm>
              <a:custGeom>
                <a:avLst/>
                <a:gdLst>
                  <a:gd name="T0" fmla="*/ 28 w 54"/>
                  <a:gd name="T1" fmla="*/ 56 h 56"/>
                  <a:gd name="T2" fmla="*/ 18 w 54"/>
                  <a:gd name="T3" fmla="*/ 53 h 56"/>
                  <a:gd name="T4" fmla="*/ 9 w 54"/>
                  <a:gd name="T5" fmla="*/ 47 h 56"/>
                  <a:gd name="T6" fmla="*/ 3 w 54"/>
                  <a:gd name="T7" fmla="*/ 38 h 56"/>
                  <a:gd name="T8" fmla="*/ 0 w 54"/>
                  <a:gd name="T9" fmla="*/ 28 h 56"/>
                  <a:gd name="T10" fmla="*/ 3 w 54"/>
                  <a:gd name="T11" fmla="*/ 17 h 56"/>
                  <a:gd name="T12" fmla="*/ 9 w 54"/>
                  <a:gd name="T13" fmla="*/ 8 h 56"/>
                  <a:gd name="T14" fmla="*/ 18 w 54"/>
                  <a:gd name="T15" fmla="*/ 2 h 56"/>
                  <a:gd name="T16" fmla="*/ 28 w 54"/>
                  <a:gd name="T17" fmla="*/ 0 h 56"/>
                  <a:gd name="T18" fmla="*/ 33 w 54"/>
                  <a:gd name="T19" fmla="*/ 0 h 56"/>
                  <a:gd name="T20" fmla="*/ 39 w 54"/>
                  <a:gd name="T21" fmla="*/ 2 h 56"/>
                  <a:gd name="T22" fmla="*/ 48 w 54"/>
                  <a:gd name="T23" fmla="*/ 8 h 56"/>
                  <a:gd name="T24" fmla="*/ 52 w 54"/>
                  <a:gd name="T25" fmla="*/ 17 h 56"/>
                  <a:gd name="T26" fmla="*/ 54 w 54"/>
                  <a:gd name="T27" fmla="*/ 28 h 56"/>
                  <a:gd name="T28" fmla="*/ 52 w 54"/>
                  <a:gd name="T29" fmla="*/ 38 h 56"/>
                  <a:gd name="T30" fmla="*/ 48 w 54"/>
                  <a:gd name="T31" fmla="*/ 47 h 56"/>
                  <a:gd name="T32" fmla="*/ 39 w 54"/>
                  <a:gd name="T33" fmla="*/ 53 h 56"/>
                  <a:gd name="T34" fmla="*/ 28 w 54"/>
                  <a:gd name="T35" fmla="*/ 56 h 56"/>
                  <a:gd name="T36" fmla="*/ 9 w 54"/>
                  <a:gd name="T37" fmla="*/ 28 h 56"/>
                  <a:gd name="T38" fmla="*/ 11 w 54"/>
                  <a:gd name="T39" fmla="*/ 36 h 56"/>
                  <a:gd name="T40" fmla="*/ 16 w 54"/>
                  <a:gd name="T41" fmla="*/ 43 h 56"/>
                  <a:gd name="T42" fmla="*/ 20 w 54"/>
                  <a:gd name="T43" fmla="*/ 47 h 56"/>
                  <a:gd name="T44" fmla="*/ 28 w 54"/>
                  <a:gd name="T45" fmla="*/ 49 h 56"/>
                  <a:gd name="T46" fmla="*/ 35 w 54"/>
                  <a:gd name="T47" fmla="*/ 47 h 56"/>
                  <a:gd name="T48" fmla="*/ 41 w 54"/>
                  <a:gd name="T49" fmla="*/ 43 h 56"/>
                  <a:gd name="T50" fmla="*/ 44 w 54"/>
                  <a:gd name="T51" fmla="*/ 36 h 56"/>
                  <a:gd name="T52" fmla="*/ 46 w 54"/>
                  <a:gd name="T53" fmla="*/ 28 h 56"/>
                  <a:gd name="T54" fmla="*/ 44 w 54"/>
                  <a:gd name="T55" fmla="*/ 21 h 56"/>
                  <a:gd name="T56" fmla="*/ 41 w 54"/>
                  <a:gd name="T57" fmla="*/ 15 h 56"/>
                  <a:gd name="T58" fmla="*/ 35 w 54"/>
                  <a:gd name="T59" fmla="*/ 10 h 56"/>
                  <a:gd name="T60" fmla="*/ 28 w 54"/>
                  <a:gd name="T61" fmla="*/ 8 h 56"/>
                  <a:gd name="T62" fmla="*/ 20 w 54"/>
                  <a:gd name="T63" fmla="*/ 10 h 56"/>
                  <a:gd name="T64" fmla="*/ 16 w 54"/>
                  <a:gd name="T65" fmla="*/ 15 h 56"/>
                  <a:gd name="T66" fmla="*/ 11 w 54"/>
                  <a:gd name="T67" fmla="*/ 21 h 56"/>
                  <a:gd name="T68" fmla="*/ 9 w 54"/>
                  <a:gd name="T69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" h="56">
                    <a:moveTo>
                      <a:pt x="28" y="56"/>
                    </a:moveTo>
                    <a:lnTo>
                      <a:pt x="28" y="56"/>
                    </a:lnTo>
                    <a:lnTo>
                      <a:pt x="22" y="56"/>
                    </a:lnTo>
                    <a:lnTo>
                      <a:pt x="18" y="53"/>
                    </a:lnTo>
                    <a:lnTo>
                      <a:pt x="18" y="53"/>
                    </a:lnTo>
                    <a:lnTo>
                      <a:pt x="9" y="47"/>
                    </a:lnTo>
                    <a:lnTo>
                      <a:pt x="9" y="47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48" y="47"/>
                    </a:lnTo>
                    <a:lnTo>
                      <a:pt x="48" y="47"/>
                    </a:lnTo>
                    <a:lnTo>
                      <a:pt x="39" y="53"/>
                    </a:lnTo>
                    <a:lnTo>
                      <a:pt x="39" y="53"/>
                    </a:lnTo>
                    <a:lnTo>
                      <a:pt x="28" y="56"/>
                    </a:lnTo>
                    <a:lnTo>
                      <a:pt x="28" y="56"/>
                    </a:lnTo>
                    <a:close/>
                    <a:moveTo>
                      <a:pt x="9" y="28"/>
                    </a:moveTo>
                    <a:lnTo>
                      <a:pt x="9" y="28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6" y="43"/>
                    </a:lnTo>
                    <a:lnTo>
                      <a:pt x="16" y="43"/>
                    </a:lnTo>
                    <a:lnTo>
                      <a:pt x="20" y="47"/>
                    </a:lnTo>
                    <a:lnTo>
                      <a:pt x="20" y="47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5" y="10"/>
                    </a:lnTo>
                    <a:lnTo>
                      <a:pt x="35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9" y="28"/>
                    </a:lnTo>
                    <a:lnTo>
                      <a:pt x="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7"/>
              <p:cNvSpPr>
                <a:spLocks noEditPoints="1"/>
              </p:cNvSpPr>
              <p:nvPr/>
            </p:nvSpPr>
            <p:spPr bwMode="auto">
              <a:xfrm>
                <a:off x="6478588" y="3182938"/>
                <a:ext cx="65088" cy="92075"/>
              </a:xfrm>
              <a:custGeom>
                <a:avLst/>
                <a:gdLst>
                  <a:gd name="T0" fmla="*/ 24 w 41"/>
                  <a:gd name="T1" fmla="*/ 41 h 58"/>
                  <a:gd name="T2" fmla="*/ 15 w 41"/>
                  <a:gd name="T3" fmla="*/ 38 h 58"/>
                  <a:gd name="T4" fmla="*/ 9 w 41"/>
                  <a:gd name="T5" fmla="*/ 34 h 58"/>
                  <a:gd name="T6" fmla="*/ 0 w 41"/>
                  <a:gd name="T7" fmla="*/ 58 h 58"/>
                  <a:gd name="T8" fmla="*/ 6 w 41"/>
                  <a:gd name="T9" fmla="*/ 0 h 58"/>
                  <a:gd name="T10" fmla="*/ 6 w 41"/>
                  <a:gd name="T11" fmla="*/ 8 h 58"/>
                  <a:gd name="T12" fmla="*/ 13 w 41"/>
                  <a:gd name="T13" fmla="*/ 2 h 58"/>
                  <a:gd name="T14" fmla="*/ 22 w 41"/>
                  <a:gd name="T15" fmla="*/ 0 h 58"/>
                  <a:gd name="T16" fmla="*/ 30 w 41"/>
                  <a:gd name="T17" fmla="*/ 2 h 58"/>
                  <a:gd name="T18" fmla="*/ 37 w 41"/>
                  <a:gd name="T19" fmla="*/ 6 h 58"/>
                  <a:gd name="T20" fmla="*/ 39 w 41"/>
                  <a:gd name="T21" fmla="*/ 13 h 58"/>
                  <a:gd name="T22" fmla="*/ 41 w 41"/>
                  <a:gd name="T23" fmla="*/ 21 h 58"/>
                  <a:gd name="T24" fmla="*/ 39 w 41"/>
                  <a:gd name="T25" fmla="*/ 28 h 58"/>
                  <a:gd name="T26" fmla="*/ 37 w 41"/>
                  <a:gd name="T27" fmla="*/ 36 h 58"/>
                  <a:gd name="T28" fmla="*/ 30 w 41"/>
                  <a:gd name="T29" fmla="*/ 41 h 58"/>
                  <a:gd name="T30" fmla="*/ 24 w 41"/>
                  <a:gd name="T31" fmla="*/ 41 h 58"/>
                  <a:gd name="T32" fmla="*/ 19 w 41"/>
                  <a:gd name="T33" fmla="*/ 34 h 58"/>
                  <a:gd name="T34" fmla="*/ 26 w 41"/>
                  <a:gd name="T35" fmla="*/ 34 h 58"/>
                  <a:gd name="T36" fmla="*/ 28 w 41"/>
                  <a:gd name="T37" fmla="*/ 30 h 58"/>
                  <a:gd name="T38" fmla="*/ 32 w 41"/>
                  <a:gd name="T39" fmla="*/ 26 h 58"/>
                  <a:gd name="T40" fmla="*/ 32 w 41"/>
                  <a:gd name="T41" fmla="*/ 21 h 58"/>
                  <a:gd name="T42" fmla="*/ 32 w 41"/>
                  <a:gd name="T43" fmla="*/ 15 h 58"/>
                  <a:gd name="T44" fmla="*/ 28 w 41"/>
                  <a:gd name="T45" fmla="*/ 10 h 58"/>
                  <a:gd name="T46" fmla="*/ 24 w 41"/>
                  <a:gd name="T47" fmla="*/ 8 h 58"/>
                  <a:gd name="T48" fmla="*/ 19 w 41"/>
                  <a:gd name="T49" fmla="*/ 6 h 58"/>
                  <a:gd name="T50" fmla="*/ 15 w 41"/>
                  <a:gd name="T51" fmla="*/ 6 h 58"/>
                  <a:gd name="T52" fmla="*/ 13 w 41"/>
                  <a:gd name="T53" fmla="*/ 8 h 58"/>
                  <a:gd name="T54" fmla="*/ 11 w 41"/>
                  <a:gd name="T55" fmla="*/ 10 h 58"/>
                  <a:gd name="T56" fmla="*/ 9 w 41"/>
                  <a:gd name="T57" fmla="*/ 26 h 58"/>
                  <a:gd name="T58" fmla="*/ 11 w 41"/>
                  <a:gd name="T59" fmla="*/ 30 h 58"/>
                  <a:gd name="T60" fmla="*/ 13 w 41"/>
                  <a:gd name="T61" fmla="*/ 32 h 58"/>
                  <a:gd name="T62" fmla="*/ 17 w 41"/>
                  <a:gd name="T63" fmla="*/ 34 h 58"/>
                  <a:gd name="T64" fmla="*/ 19 w 41"/>
                  <a:gd name="T6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58">
                    <a:moveTo>
                      <a:pt x="24" y="41"/>
                    </a:moveTo>
                    <a:lnTo>
                      <a:pt x="24" y="41"/>
                    </a:lnTo>
                    <a:lnTo>
                      <a:pt x="19" y="41"/>
                    </a:lnTo>
                    <a:lnTo>
                      <a:pt x="15" y="38"/>
                    </a:lnTo>
                    <a:lnTo>
                      <a:pt x="15" y="38"/>
                    </a:lnTo>
                    <a:lnTo>
                      <a:pt x="9" y="34"/>
                    </a:lnTo>
                    <a:lnTo>
                      <a:pt x="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41" y="21"/>
                    </a:lnTo>
                    <a:lnTo>
                      <a:pt x="41" y="21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24" y="41"/>
                    </a:lnTo>
                    <a:lnTo>
                      <a:pt x="24" y="41"/>
                    </a:lnTo>
                    <a:close/>
                    <a:moveTo>
                      <a:pt x="19" y="34"/>
                    </a:moveTo>
                    <a:lnTo>
                      <a:pt x="19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9" y="15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1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8"/>
              <p:cNvSpPr>
                <a:spLocks/>
              </p:cNvSpPr>
              <p:nvPr/>
            </p:nvSpPr>
            <p:spPr bwMode="auto">
              <a:xfrm>
                <a:off x="6550025" y="3162300"/>
                <a:ext cx="41275" cy="85725"/>
              </a:xfrm>
              <a:custGeom>
                <a:avLst/>
                <a:gdLst>
                  <a:gd name="T0" fmla="*/ 26 w 26"/>
                  <a:gd name="T1" fmla="*/ 51 h 54"/>
                  <a:gd name="T2" fmla="*/ 26 w 26"/>
                  <a:gd name="T3" fmla="*/ 51 h 54"/>
                  <a:gd name="T4" fmla="*/ 22 w 26"/>
                  <a:gd name="T5" fmla="*/ 54 h 54"/>
                  <a:gd name="T6" fmla="*/ 22 w 26"/>
                  <a:gd name="T7" fmla="*/ 54 h 54"/>
                  <a:gd name="T8" fmla="*/ 15 w 26"/>
                  <a:gd name="T9" fmla="*/ 54 h 54"/>
                  <a:gd name="T10" fmla="*/ 15 w 26"/>
                  <a:gd name="T11" fmla="*/ 54 h 54"/>
                  <a:gd name="T12" fmla="*/ 11 w 26"/>
                  <a:gd name="T13" fmla="*/ 54 h 54"/>
                  <a:gd name="T14" fmla="*/ 11 w 26"/>
                  <a:gd name="T15" fmla="*/ 54 h 54"/>
                  <a:gd name="T16" fmla="*/ 9 w 26"/>
                  <a:gd name="T17" fmla="*/ 51 h 54"/>
                  <a:gd name="T18" fmla="*/ 9 w 26"/>
                  <a:gd name="T19" fmla="*/ 51 h 54"/>
                  <a:gd name="T20" fmla="*/ 7 w 26"/>
                  <a:gd name="T21" fmla="*/ 49 h 54"/>
                  <a:gd name="T22" fmla="*/ 7 w 26"/>
                  <a:gd name="T23" fmla="*/ 49 h 54"/>
                  <a:gd name="T24" fmla="*/ 5 w 26"/>
                  <a:gd name="T25" fmla="*/ 45 h 54"/>
                  <a:gd name="T26" fmla="*/ 5 w 26"/>
                  <a:gd name="T27" fmla="*/ 19 h 54"/>
                  <a:gd name="T28" fmla="*/ 0 w 26"/>
                  <a:gd name="T29" fmla="*/ 19 h 54"/>
                  <a:gd name="T30" fmla="*/ 0 w 26"/>
                  <a:gd name="T31" fmla="*/ 13 h 54"/>
                  <a:gd name="T32" fmla="*/ 5 w 26"/>
                  <a:gd name="T33" fmla="*/ 13 h 54"/>
                  <a:gd name="T34" fmla="*/ 5 w 26"/>
                  <a:gd name="T35" fmla="*/ 0 h 54"/>
                  <a:gd name="T36" fmla="*/ 13 w 26"/>
                  <a:gd name="T37" fmla="*/ 0 h 54"/>
                  <a:gd name="T38" fmla="*/ 13 w 26"/>
                  <a:gd name="T39" fmla="*/ 13 h 54"/>
                  <a:gd name="T40" fmla="*/ 24 w 26"/>
                  <a:gd name="T41" fmla="*/ 13 h 54"/>
                  <a:gd name="T42" fmla="*/ 24 w 26"/>
                  <a:gd name="T43" fmla="*/ 19 h 54"/>
                  <a:gd name="T44" fmla="*/ 13 w 26"/>
                  <a:gd name="T45" fmla="*/ 19 h 54"/>
                  <a:gd name="T46" fmla="*/ 13 w 26"/>
                  <a:gd name="T47" fmla="*/ 43 h 54"/>
                  <a:gd name="T48" fmla="*/ 13 w 26"/>
                  <a:gd name="T49" fmla="*/ 43 h 54"/>
                  <a:gd name="T50" fmla="*/ 15 w 26"/>
                  <a:gd name="T51" fmla="*/ 45 h 54"/>
                  <a:gd name="T52" fmla="*/ 15 w 26"/>
                  <a:gd name="T53" fmla="*/ 45 h 54"/>
                  <a:gd name="T54" fmla="*/ 18 w 26"/>
                  <a:gd name="T55" fmla="*/ 47 h 54"/>
                  <a:gd name="T56" fmla="*/ 18 w 26"/>
                  <a:gd name="T57" fmla="*/ 47 h 54"/>
                  <a:gd name="T58" fmla="*/ 22 w 26"/>
                  <a:gd name="T59" fmla="*/ 45 h 54"/>
                  <a:gd name="T60" fmla="*/ 22 w 26"/>
                  <a:gd name="T61" fmla="*/ 45 h 54"/>
                  <a:gd name="T62" fmla="*/ 24 w 26"/>
                  <a:gd name="T63" fmla="*/ 45 h 54"/>
                  <a:gd name="T64" fmla="*/ 26 w 26"/>
                  <a:gd name="T65" fmla="*/ 51 h 54"/>
                  <a:gd name="T66" fmla="*/ 26 w 26"/>
                  <a:gd name="T67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54">
                    <a:moveTo>
                      <a:pt x="26" y="51"/>
                    </a:moveTo>
                    <a:lnTo>
                      <a:pt x="26" y="51"/>
                    </a:lnTo>
                    <a:lnTo>
                      <a:pt x="22" y="54"/>
                    </a:lnTo>
                    <a:lnTo>
                      <a:pt x="22" y="54"/>
                    </a:lnTo>
                    <a:lnTo>
                      <a:pt x="15" y="54"/>
                    </a:lnTo>
                    <a:lnTo>
                      <a:pt x="15" y="54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7" y="49"/>
                    </a:lnTo>
                    <a:lnTo>
                      <a:pt x="7" y="49"/>
                    </a:lnTo>
                    <a:lnTo>
                      <a:pt x="5" y="45"/>
                    </a:lnTo>
                    <a:lnTo>
                      <a:pt x="5" y="19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13" y="0"/>
                    </a:lnTo>
                    <a:lnTo>
                      <a:pt x="13" y="13"/>
                    </a:lnTo>
                    <a:lnTo>
                      <a:pt x="24" y="13"/>
                    </a:lnTo>
                    <a:lnTo>
                      <a:pt x="24" y="19"/>
                    </a:lnTo>
                    <a:lnTo>
                      <a:pt x="13" y="19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8" y="47"/>
                    </a:lnTo>
                    <a:lnTo>
                      <a:pt x="18" y="47"/>
                    </a:lnTo>
                    <a:lnTo>
                      <a:pt x="22" y="45"/>
                    </a:lnTo>
                    <a:lnTo>
                      <a:pt x="22" y="45"/>
                    </a:lnTo>
                    <a:lnTo>
                      <a:pt x="24" y="45"/>
                    </a:lnTo>
                    <a:lnTo>
                      <a:pt x="26" y="51"/>
                    </a:lnTo>
                    <a:lnTo>
                      <a:pt x="26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9"/>
              <p:cNvSpPr>
                <a:spLocks noEditPoints="1"/>
              </p:cNvSpPr>
              <p:nvPr/>
            </p:nvSpPr>
            <p:spPr bwMode="auto">
              <a:xfrm>
                <a:off x="6602413" y="3159125"/>
                <a:ext cx="12700" cy="88900"/>
              </a:xfrm>
              <a:custGeom>
                <a:avLst/>
                <a:gdLst>
                  <a:gd name="T0" fmla="*/ 0 w 8"/>
                  <a:gd name="T1" fmla="*/ 56 h 56"/>
                  <a:gd name="T2" fmla="*/ 0 w 8"/>
                  <a:gd name="T3" fmla="*/ 15 h 56"/>
                  <a:gd name="T4" fmla="*/ 8 w 8"/>
                  <a:gd name="T5" fmla="*/ 15 h 56"/>
                  <a:gd name="T6" fmla="*/ 8 w 8"/>
                  <a:gd name="T7" fmla="*/ 56 h 56"/>
                  <a:gd name="T8" fmla="*/ 0 w 8"/>
                  <a:gd name="T9" fmla="*/ 56 h 56"/>
                  <a:gd name="T10" fmla="*/ 0 w 8"/>
                  <a:gd name="T11" fmla="*/ 56 h 56"/>
                  <a:gd name="T12" fmla="*/ 0 w 8"/>
                  <a:gd name="T13" fmla="*/ 8 h 56"/>
                  <a:gd name="T14" fmla="*/ 0 w 8"/>
                  <a:gd name="T15" fmla="*/ 0 h 56"/>
                  <a:gd name="T16" fmla="*/ 8 w 8"/>
                  <a:gd name="T17" fmla="*/ 0 h 56"/>
                  <a:gd name="T18" fmla="*/ 8 w 8"/>
                  <a:gd name="T19" fmla="*/ 8 h 56"/>
                  <a:gd name="T20" fmla="*/ 0 w 8"/>
                  <a:gd name="T21" fmla="*/ 8 h 56"/>
                  <a:gd name="T22" fmla="*/ 0 w 8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56">
                    <a:moveTo>
                      <a:pt x="0" y="56"/>
                    </a:moveTo>
                    <a:lnTo>
                      <a:pt x="0" y="15"/>
                    </a:lnTo>
                    <a:lnTo>
                      <a:pt x="8" y="15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0"/>
              <p:cNvSpPr>
                <a:spLocks noEditPoints="1"/>
              </p:cNvSpPr>
              <p:nvPr/>
            </p:nvSpPr>
            <p:spPr bwMode="auto">
              <a:xfrm>
                <a:off x="6626225" y="3182938"/>
                <a:ext cx="68263" cy="65088"/>
              </a:xfrm>
              <a:custGeom>
                <a:avLst/>
                <a:gdLst>
                  <a:gd name="T0" fmla="*/ 21 w 43"/>
                  <a:gd name="T1" fmla="*/ 41 h 41"/>
                  <a:gd name="T2" fmla="*/ 13 w 43"/>
                  <a:gd name="T3" fmla="*/ 41 h 41"/>
                  <a:gd name="T4" fmla="*/ 6 w 43"/>
                  <a:gd name="T5" fmla="*/ 36 h 41"/>
                  <a:gd name="T6" fmla="*/ 2 w 43"/>
                  <a:gd name="T7" fmla="*/ 28 h 41"/>
                  <a:gd name="T8" fmla="*/ 0 w 43"/>
                  <a:gd name="T9" fmla="*/ 21 h 41"/>
                  <a:gd name="T10" fmla="*/ 2 w 43"/>
                  <a:gd name="T11" fmla="*/ 13 h 41"/>
                  <a:gd name="T12" fmla="*/ 6 w 43"/>
                  <a:gd name="T13" fmla="*/ 6 h 41"/>
                  <a:gd name="T14" fmla="*/ 13 w 43"/>
                  <a:gd name="T15" fmla="*/ 2 h 41"/>
                  <a:gd name="T16" fmla="*/ 21 w 43"/>
                  <a:gd name="T17" fmla="*/ 0 h 41"/>
                  <a:gd name="T18" fmla="*/ 30 w 43"/>
                  <a:gd name="T19" fmla="*/ 2 h 41"/>
                  <a:gd name="T20" fmla="*/ 37 w 43"/>
                  <a:gd name="T21" fmla="*/ 6 h 41"/>
                  <a:gd name="T22" fmla="*/ 41 w 43"/>
                  <a:gd name="T23" fmla="*/ 13 h 41"/>
                  <a:gd name="T24" fmla="*/ 43 w 43"/>
                  <a:gd name="T25" fmla="*/ 21 h 41"/>
                  <a:gd name="T26" fmla="*/ 41 w 43"/>
                  <a:gd name="T27" fmla="*/ 28 h 41"/>
                  <a:gd name="T28" fmla="*/ 37 w 43"/>
                  <a:gd name="T29" fmla="*/ 36 h 41"/>
                  <a:gd name="T30" fmla="*/ 30 w 43"/>
                  <a:gd name="T31" fmla="*/ 41 h 41"/>
                  <a:gd name="T32" fmla="*/ 21 w 43"/>
                  <a:gd name="T33" fmla="*/ 41 h 41"/>
                  <a:gd name="T34" fmla="*/ 11 w 43"/>
                  <a:gd name="T35" fmla="*/ 21 h 41"/>
                  <a:gd name="T36" fmla="*/ 11 w 43"/>
                  <a:gd name="T37" fmla="*/ 26 h 41"/>
                  <a:gd name="T38" fmla="*/ 13 w 43"/>
                  <a:gd name="T39" fmla="*/ 30 h 41"/>
                  <a:gd name="T40" fmla="*/ 17 w 43"/>
                  <a:gd name="T41" fmla="*/ 34 h 41"/>
                  <a:gd name="T42" fmla="*/ 21 w 43"/>
                  <a:gd name="T43" fmla="*/ 34 h 41"/>
                  <a:gd name="T44" fmla="*/ 26 w 43"/>
                  <a:gd name="T45" fmla="*/ 34 h 41"/>
                  <a:gd name="T46" fmla="*/ 30 w 43"/>
                  <a:gd name="T47" fmla="*/ 30 h 41"/>
                  <a:gd name="T48" fmla="*/ 32 w 43"/>
                  <a:gd name="T49" fmla="*/ 26 h 41"/>
                  <a:gd name="T50" fmla="*/ 34 w 43"/>
                  <a:gd name="T51" fmla="*/ 21 h 41"/>
                  <a:gd name="T52" fmla="*/ 32 w 43"/>
                  <a:gd name="T53" fmla="*/ 15 h 41"/>
                  <a:gd name="T54" fmla="*/ 30 w 43"/>
                  <a:gd name="T55" fmla="*/ 10 h 41"/>
                  <a:gd name="T56" fmla="*/ 26 w 43"/>
                  <a:gd name="T57" fmla="*/ 8 h 41"/>
                  <a:gd name="T58" fmla="*/ 21 w 43"/>
                  <a:gd name="T59" fmla="*/ 6 h 41"/>
                  <a:gd name="T60" fmla="*/ 17 w 43"/>
                  <a:gd name="T61" fmla="*/ 8 h 41"/>
                  <a:gd name="T62" fmla="*/ 13 w 43"/>
                  <a:gd name="T63" fmla="*/ 10 h 41"/>
                  <a:gd name="T64" fmla="*/ 11 w 43"/>
                  <a:gd name="T65" fmla="*/ 15 h 41"/>
                  <a:gd name="T66" fmla="*/ 11 w 43"/>
                  <a:gd name="T67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41">
                    <a:moveTo>
                      <a:pt x="21" y="41"/>
                    </a:moveTo>
                    <a:lnTo>
                      <a:pt x="21" y="41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0" y="41"/>
                    </a:lnTo>
                    <a:lnTo>
                      <a:pt x="30" y="41"/>
                    </a:lnTo>
                    <a:lnTo>
                      <a:pt x="21" y="41"/>
                    </a:lnTo>
                    <a:lnTo>
                      <a:pt x="21" y="41"/>
                    </a:lnTo>
                    <a:close/>
                    <a:moveTo>
                      <a:pt x="11" y="21"/>
                    </a:moveTo>
                    <a:lnTo>
                      <a:pt x="11" y="21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21" y="34"/>
                    </a:lnTo>
                    <a:lnTo>
                      <a:pt x="21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1"/>
              <p:cNvSpPr>
                <a:spLocks/>
              </p:cNvSpPr>
              <p:nvPr/>
            </p:nvSpPr>
            <p:spPr bwMode="auto">
              <a:xfrm>
                <a:off x="6708775" y="3182938"/>
                <a:ext cx="57150" cy="65088"/>
              </a:xfrm>
              <a:custGeom>
                <a:avLst/>
                <a:gdLst>
                  <a:gd name="T0" fmla="*/ 36 w 36"/>
                  <a:gd name="T1" fmla="*/ 41 h 41"/>
                  <a:gd name="T2" fmla="*/ 28 w 36"/>
                  <a:gd name="T3" fmla="*/ 41 h 41"/>
                  <a:gd name="T4" fmla="*/ 28 w 36"/>
                  <a:gd name="T5" fmla="*/ 17 h 41"/>
                  <a:gd name="T6" fmla="*/ 28 w 36"/>
                  <a:gd name="T7" fmla="*/ 17 h 41"/>
                  <a:gd name="T8" fmla="*/ 26 w 36"/>
                  <a:gd name="T9" fmla="*/ 10 h 41"/>
                  <a:gd name="T10" fmla="*/ 26 w 36"/>
                  <a:gd name="T11" fmla="*/ 10 h 41"/>
                  <a:gd name="T12" fmla="*/ 23 w 36"/>
                  <a:gd name="T13" fmla="*/ 8 h 41"/>
                  <a:gd name="T14" fmla="*/ 19 w 36"/>
                  <a:gd name="T15" fmla="*/ 6 h 41"/>
                  <a:gd name="T16" fmla="*/ 19 w 36"/>
                  <a:gd name="T17" fmla="*/ 6 h 41"/>
                  <a:gd name="T18" fmla="*/ 15 w 36"/>
                  <a:gd name="T19" fmla="*/ 8 h 41"/>
                  <a:gd name="T20" fmla="*/ 15 w 36"/>
                  <a:gd name="T21" fmla="*/ 8 h 41"/>
                  <a:gd name="T22" fmla="*/ 13 w 36"/>
                  <a:gd name="T23" fmla="*/ 10 h 41"/>
                  <a:gd name="T24" fmla="*/ 13 w 36"/>
                  <a:gd name="T25" fmla="*/ 10 h 41"/>
                  <a:gd name="T26" fmla="*/ 8 w 36"/>
                  <a:gd name="T27" fmla="*/ 13 h 41"/>
                  <a:gd name="T28" fmla="*/ 8 w 36"/>
                  <a:gd name="T29" fmla="*/ 13 h 41"/>
                  <a:gd name="T30" fmla="*/ 8 w 36"/>
                  <a:gd name="T31" fmla="*/ 17 h 41"/>
                  <a:gd name="T32" fmla="*/ 8 w 36"/>
                  <a:gd name="T33" fmla="*/ 41 h 41"/>
                  <a:gd name="T34" fmla="*/ 0 w 36"/>
                  <a:gd name="T35" fmla="*/ 41 h 41"/>
                  <a:gd name="T36" fmla="*/ 0 w 36"/>
                  <a:gd name="T37" fmla="*/ 0 h 41"/>
                  <a:gd name="T38" fmla="*/ 6 w 36"/>
                  <a:gd name="T39" fmla="*/ 0 h 41"/>
                  <a:gd name="T40" fmla="*/ 6 w 36"/>
                  <a:gd name="T41" fmla="*/ 8 h 41"/>
                  <a:gd name="T42" fmla="*/ 6 w 36"/>
                  <a:gd name="T43" fmla="*/ 8 h 41"/>
                  <a:gd name="T44" fmla="*/ 10 w 36"/>
                  <a:gd name="T45" fmla="*/ 4 h 41"/>
                  <a:gd name="T46" fmla="*/ 13 w 36"/>
                  <a:gd name="T47" fmla="*/ 2 h 41"/>
                  <a:gd name="T48" fmla="*/ 13 w 36"/>
                  <a:gd name="T49" fmla="*/ 2 h 41"/>
                  <a:gd name="T50" fmla="*/ 23 w 36"/>
                  <a:gd name="T51" fmla="*/ 0 h 41"/>
                  <a:gd name="T52" fmla="*/ 23 w 36"/>
                  <a:gd name="T53" fmla="*/ 0 h 41"/>
                  <a:gd name="T54" fmla="*/ 30 w 36"/>
                  <a:gd name="T55" fmla="*/ 0 h 41"/>
                  <a:gd name="T56" fmla="*/ 30 w 36"/>
                  <a:gd name="T57" fmla="*/ 0 h 41"/>
                  <a:gd name="T58" fmla="*/ 32 w 36"/>
                  <a:gd name="T59" fmla="*/ 4 h 41"/>
                  <a:gd name="T60" fmla="*/ 32 w 36"/>
                  <a:gd name="T61" fmla="*/ 4 h 41"/>
                  <a:gd name="T62" fmla="*/ 34 w 36"/>
                  <a:gd name="T63" fmla="*/ 10 h 41"/>
                  <a:gd name="T64" fmla="*/ 34 w 36"/>
                  <a:gd name="T65" fmla="*/ 10 h 41"/>
                  <a:gd name="T66" fmla="*/ 36 w 36"/>
                  <a:gd name="T67" fmla="*/ 17 h 41"/>
                  <a:gd name="T68" fmla="*/ 36 w 36"/>
                  <a:gd name="T69" fmla="*/ 41 h 41"/>
                  <a:gd name="T70" fmla="*/ 36 w 36"/>
                  <a:gd name="T7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41">
                    <a:moveTo>
                      <a:pt x="36" y="41"/>
                    </a:moveTo>
                    <a:lnTo>
                      <a:pt x="28" y="41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7"/>
                    </a:lnTo>
                    <a:lnTo>
                      <a:pt x="8" y="41"/>
                    </a:lnTo>
                    <a:lnTo>
                      <a:pt x="0" y="4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6" y="17"/>
                    </a:lnTo>
                    <a:lnTo>
                      <a:pt x="36" y="41"/>
                    </a:lnTo>
                    <a:lnTo>
                      <a:pt x="36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2"/>
              <p:cNvSpPr>
                <a:spLocks noEditPoints="1"/>
              </p:cNvSpPr>
              <p:nvPr/>
            </p:nvSpPr>
            <p:spPr bwMode="auto">
              <a:xfrm>
                <a:off x="6810375" y="3171825"/>
                <a:ext cx="61913" cy="76200"/>
              </a:xfrm>
              <a:custGeom>
                <a:avLst/>
                <a:gdLst>
                  <a:gd name="T0" fmla="*/ 39 w 39"/>
                  <a:gd name="T1" fmla="*/ 24 h 48"/>
                  <a:gd name="T2" fmla="*/ 39 w 39"/>
                  <a:gd name="T3" fmla="*/ 35 h 48"/>
                  <a:gd name="T4" fmla="*/ 35 w 39"/>
                  <a:gd name="T5" fmla="*/ 41 h 48"/>
                  <a:gd name="T6" fmla="*/ 28 w 39"/>
                  <a:gd name="T7" fmla="*/ 48 h 48"/>
                  <a:gd name="T8" fmla="*/ 20 w 39"/>
                  <a:gd name="T9" fmla="*/ 48 h 48"/>
                  <a:gd name="T10" fmla="*/ 11 w 39"/>
                  <a:gd name="T11" fmla="*/ 48 h 48"/>
                  <a:gd name="T12" fmla="*/ 5 w 39"/>
                  <a:gd name="T13" fmla="*/ 41 h 48"/>
                  <a:gd name="T14" fmla="*/ 0 w 39"/>
                  <a:gd name="T15" fmla="*/ 35 h 48"/>
                  <a:gd name="T16" fmla="*/ 0 w 39"/>
                  <a:gd name="T17" fmla="*/ 24 h 48"/>
                  <a:gd name="T18" fmla="*/ 0 w 39"/>
                  <a:gd name="T19" fmla="*/ 15 h 48"/>
                  <a:gd name="T20" fmla="*/ 5 w 39"/>
                  <a:gd name="T21" fmla="*/ 9 h 48"/>
                  <a:gd name="T22" fmla="*/ 11 w 39"/>
                  <a:gd name="T23" fmla="*/ 2 h 48"/>
                  <a:gd name="T24" fmla="*/ 20 w 39"/>
                  <a:gd name="T25" fmla="*/ 0 h 48"/>
                  <a:gd name="T26" fmla="*/ 28 w 39"/>
                  <a:gd name="T27" fmla="*/ 2 h 48"/>
                  <a:gd name="T28" fmla="*/ 35 w 39"/>
                  <a:gd name="T29" fmla="*/ 9 h 48"/>
                  <a:gd name="T30" fmla="*/ 39 w 39"/>
                  <a:gd name="T31" fmla="*/ 15 h 48"/>
                  <a:gd name="T32" fmla="*/ 39 w 39"/>
                  <a:gd name="T33" fmla="*/ 24 h 48"/>
                  <a:gd name="T34" fmla="*/ 31 w 39"/>
                  <a:gd name="T35" fmla="*/ 24 h 48"/>
                  <a:gd name="T36" fmla="*/ 31 w 39"/>
                  <a:gd name="T37" fmla="*/ 17 h 48"/>
                  <a:gd name="T38" fmla="*/ 28 w 39"/>
                  <a:gd name="T39" fmla="*/ 13 h 48"/>
                  <a:gd name="T40" fmla="*/ 24 w 39"/>
                  <a:gd name="T41" fmla="*/ 11 h 48"/>
                  <a:gd name="T42" fmla="*/ 20 w 39"/>
                  <a:gd name="T43" fmla="*/ 9 h 48"/>
                  <a:gd name="T44" fmla="*/ 15 w 39"/>
                  <a:gd name="T45" fmla="*/ 11 h 48"/>
                  <a:gd name="T46" fmla="*/ 11 w 39"/>
                  <a:gd name="T47" fmla="*/ 13 h 48"/>
                  <a:gd name="T48" fmla="*/ 9 w 39"/>
                  <a:gd name="T49" fmla="*/ 17 h 48"/>
                  <a:gd name="T50" fmla="*/ 9 w 39"/>
                  <a:gd name="T51" fmla="*/ 24 h 48"/>
                  <a:gd name="T52" fmla="*/ 9 w 39"/>
                  <a:gd name="T53" fmla="*/ 30 h 48"/>
                  <a:gd name="T54" fmla="*/ 11 w 39"/>
                  <a:gd name="T55" fmla="*/ 37 h 48"/>
                  <a:gd name="T56" fmla="*/ 15 w 39"/>
                  <a:gd name="T57" fmla="*/ 39 h 48"/>
                  <a:gd name="T58" fmla="*/ 20 w 39"/>
                  <a:gd name="T59" fmla="*/ 41 h 48"/>
                  <a:gd name="T60" fmla="*/ 24 w 39"/>
                  <a:gd name="T61" fmla="*/ 39 h 48"/>
                  <a:gd name="T62" fmla="*/ 28 w 39"/>
                  <a:gd name="T63" fmla="*/ 37 h 48"/>
                  <a:gd name="T64" fmla="*/ 31 w 39"/>
                  <a:gd name="T65" fmla="*/ 30 h 48"/>
                  <a:gd name="T66" fmla="*/ 31 w 39"/>
                  <a:gd name="T6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" h="48">
                    <a:moveTo>
                      <a:pt x="39" y="24"/>
                    </a:moveTo>
                    <a:lnTo>
                      <a:pt x="39" y="24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35" y="41"/>
                    </a:lnTo>
                    <a:lnTo>
                      <a:pt x="35" y="41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11" y="48"/>
                    </a:lnTo>
                    <a:lnTo>
                      <a:pt x="11" y="48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24"/>
                    </a:lnTo>
                    <a:lnTo>
                      <a:pt x="39" y="24"/>
                    </a:lnTo>
                    <a:close/>
                    <a:moveTo>
                      <a:pt x="31" y="24"/>
                    </a:moveTo>
                    <a:lnTo>
                      <a:pt x="31" y="24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4" y="39"/>
                    </a:lnTo>
                    <a:lnTo>
                      <a:pt x="24" y="39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24"/>
                    </a:ln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3"/>
              <p:cNvSpPr>
                <a:spLocks/>
              </p:cNvSpPr>
              <p:nvPr/>
            </p:nvSpPr>
            <p:spPr bwMode="auto">
              <a:xfrm>
                <a:off x="6886575" y="3175000"/>
                <a:ext cx="58738" cy="73025"/>
              </a:xfrm>
              <a:custGeom>
                <a:avLst/>
                <a:gdLst>
                  <a:gd name="T0" fmla="*/ 0 w 37"/>
                  <a:gd name="T1" fmla="*/ 46 h 46"/>
                  <a:gd name="T2" fmla="*/ 0 w 37"/>
                  <a:gd name="T3" fmla="*/ 39 h 46"/>
                  <a:gd name="T4" fmla="*/ 2 w 37"/>
                  <a:gd name="T5" fmla="*/ 35 h 46"/>
                  <a:gd name="T6" fmla="*/ 6 w 37"/>
                  <a:gd name="T7" fmla="*/ 31 h 46"/>
                  <a:gd name="T8" fmla="*/ 13 w 37"/>
                  <a:gd name="T9" fmla="*/ 26 h 46"/>
                  <a:gd name="T10" fmla="*/ 17 w 37"/>
                  <a:gd name="T11" fmla="*/ 22 h 46"/>
                  <a:gd name="T12" fmla="*/ 21 w 37"/>
                  <a:gd name="T13" fmla="*/ 20 h 46"/>
                  <a:gd name="T14" fmla="*/ 24 w 37"/>
                  <a:gd name="T15" fmla="*/ 18 h 46"/>
                  <a:gd name="T16" fmla="*/ 26 w 37"/>
                  <a:gd name="T17" fmla="*/ 15 h 46"/>
                  <a:gd name="T18" fmla="*/ 24 w 37"/>
                  <a:gd name="T19" fmla="*/ 9 h 46"/>
                  <a:gd name="T20" fmla="*/ 17 w 37"/>
                  <a:gd name="T21" fmla="*/ 9 h 46"/>
                  <a:gd name="T22" fmla="*/ 13 w 37"/>
                  <a:gd name="T23" fmla="*/ 9 h 46"/>
                  <a:gd name="T24" fmla="*/ 11 w 37"/>
                  <a:gd name="T25" fmla="*/ 9 h 46"/>
                  <a:gd name="T26" fmla="*/ 6 w 37"/>
                  <a:gd name="T27" fmla="*/ 11 h 46"/>
                  <a:gd name="T28" fmla="*/ 0 w 37"/>
                  <a:gd name="T29" fmla="*/ 7 h 46"/>
                  <a:gd name="T30" fmla="*/ 2 w 37"/>
                  <a:gd name="T31" fmla="*/ 5 h 46"/>
                  <a:gd name="T32" fmla="*/ 6 w 37"/>
                  <a:gd name="T33" fmla="*/ 2 h 46"/>
                  <a:gd name="T34" fmla="*/ 13 w 37"/>
                  <a:gd name="T35" fmla="*/ 0 h 46"/>
                  <a:gd name="T36" fmla="*/ 19 w 37"/>
                  <a:gd name="T37" fmla="*/ 0 h 46"/>
                  <a:gd name="T38" fmla="*/ 26 w 37"/>
                  <a:gd name="T39" fmla="*/ 0 h 46"/>
                  <a:gd name="T40" fmla="*/ 30 w 37"/>
                  <a:gd name="T41" fmla="*/ 5 h 46"/>
                  <a:gd name="T42" fmla="*/ 34 w 37"/>
                  <a:gd name="T43" fmla="*/ 9 h 46"/>
                  <a:gd name="T44" fmla="*/ 34 w 37"/>
                  <a:gd name="T45" fmla="*/ 13 h 46"/>
                  <a:gd name="T46" fmla="*/ 34 w 37"/>
                  <a:gd name="T47" fmla="*/ 18 h 46"/>
                  <a:gd name="T48" fmla="*/ 30 w 37"/>
                  <a:gd name="T49" fmla="*/ 22 h 46"/>
                  <a:gd name="T50" fmla="*/ 28 w 37"/>
                  <a:gd name="T51" fmla="*/ 26 h 46"/>
                  <a:gd name="T52" fmla="*/ 24 w 37"/>
                  <a:gd name="T53" fmla="*/ 28 h 46"/>
                  <a:gd name="T54" fmla="*/ 19 w 37"/>
                  <a:gd name="T55" fmla="*/ 28 h 46"/>
                  <a:gd name="T56" fmla="*/ 15 w 37"/>
                  <a:gd name="T57" fmla="*/ 33 h 46"/>
                  <a:gd name="T58" fmla="*/ 13 w 37"/>
                  <a:gd name="T59" fmla="*/ 35 h 46"/>
                  <a:gd name="T60" fmla="*/ 9 w 37"/>
                  <a:gd name="T61" fmla="*/ 39 h 46"/>
                  <a:gd name="T62" fmla="*/ 37 w 37"/>
                  <a:gd name="T63" fmla="*/ 46 h 46"/>
                  <a:gd name="T64" fmla="*/ 0 w 37"/>
                  <a:gd name="T6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46">
                    <a:moveTo>
                      <a:pt x="0" y="46"/>
                    </a:moveTo>
                    <a:lnTo>
                      <a:pt x="0" y="46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3" y="35"/>
                    </a:lnTo>
                    <a:lnTo>
                      <a:pt x="13" y="35"/>
                    </a:lnTo>
                    <a:lnTo>
                      <a:pt x="9" y="39"/>
                    </a:lnTo>
                    <a:lnTo>
                      <a:pt x="37" y="39"/>
                    </a:lnTo>
                    <a:lnTo>
                      <a:pt x="37" y="46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4"/>
              <p:cNvSpPr>
                <a:spLocks noEditPoints="1"/>
              </p:cNvSpPr>
              <p:nvPr/>
            </p:nvSpPr>
            <p:spPr bwMode="auto">
              <a:xfrm>
                <a:off x="7277100" y="2555875"/>
                <a:ext cx="85725" cy="88900"/>
              </a:xfrm>
              <a:custGeom>
                <a:avLst/>
                <a:gdLst>
                  <a:gd name="T0" fmla="*/ 26 w 54"/>
                  <a:gd name="T1" fmla="*/ 56 h 56"/>
                  <a:gd name="T2" fmla="*/ 15 w 54"/>
                  <a:gd name="T3" fmla="*/ 54 h 56"/>
                  <a:gd name="T4" fmla="*/ 6 w 54"/>
                  <a:gd name="T5" fmla="*/ 47 h 56"/>
                  <a:gd name="T6" fmla="*/ 2 w 54"/>
                  <a:gd name="T7" fmla="*/ 38 h 56"/>
                  <a:gd name="T8" fmla="*/ 0 w 54"/>
                  <a:gd name="T9" fmla="*/ 28 h 56"/>
                  <a:gd name="T10" fmla="*/ 2 w 54"/>
                  <a:gd name="T11" fmla="*/ 17 h 56"/>
                  <a:gd name="T12" fmla="*/ 9 w 54"/>
                  <a:gd name="T13" fmla="*/ 8 h 56"/>
                  <a:gd name="T14" fmla="*/ 15 w 54"/>
                  <a:gd name="T15" fmla="*/ 2 h 56"/>
                  <a:gd name="T16" fmla="*/ 26 w 54"/>
                  <a:gd name="T17" fmla="*/ 0 h 56"/>
                  <a:gd name="T18" fmla="*/ 37 w 54"/>
                  <a:gd name="T19" fmla="*/ 2 h 56"/>
                  <a:gd name="T20" fmla="*/ 45 w 54"/>
                  <a:gd name="T21" fmla="*/ 8 h 56"/>
                  <a:gd name="T22" fmla="*/ 52 w 54"/>
                  <a:gd name="T23" fmla="*/ 19 h 56"/>
                  <a:gd name="T24" fmla="*/ 54 w 54"/>
                  <a:gd name="T25" fmla="*/ 28 h 56"/>
                  <a:gd name="T26" fmla="*/ 52 w 54"/>
                  <a:gd name="T27" fmla="*/ 38 h 56"/>
                  <a:gd name="T28" fmla="*/ 45 w 54"/>
                  <a:gd name="T29" fmla="*/ 47 h 56"/>
                  <a:gd name="T30" fmla="*/ 37 w 54"/>
                  <a:gd name="T31" fmla="*/ 54 h 56"/>
                  <a:gd name="T32" fmla="*/ 26 w 54"/>
                  <a:gd name="T33" fmla="*/ 56 h 56"/>
                  <a:gd name="T34" fmla="*/ 9 w 54"/>
                  <a:gd name="T35" fmla="*/ 28 h 56"/>
                  <a:gd name="T36" fmla="*/ 11 w 54"/>
                  <a:gd name="T37" fmla="*/ 36 h 56"/>
                  <a:gd name="T38" fmla="*/ 13 w 54"/>
                  <a:gd name="T39" fmla="*/ 43 h 56"/>
                  <a:gd name="T40" fmla="*/ 19 w 54"/>
                  <a:gd name="T41" fmla="*/ 47 h 56"/>
                  <a:gd name="T42" fmla="*/ 26 w 54"/>
                  <a:gd name="T43" fmla="*/ 49 h 56"/>
                  <a:gd name="T44" fmla="*/ 35 w 54"/>
                  <a:gd name="T45" fmla="*/ 47 h 56"/>
                  <a:gd name="T46" fmla="*/ 39 w 54"/>
                  <a:gd name="T47" fmla="*/ 43 h 56"/>
                  <a:gd name="T48" fmla="*/ 43 w 54"/>
                  <a:gd name="T49" fmla="*/ 36 h 56"/>
                  <a:gd name="T50" fmla="*/ 45 w 54"/>
                  <a:gd name="T51" fmla="*/ 28 h 56"/>
                  <a:gd name="T52" fmla="*/ 43 w 54"/>
                  <a:gd name="T53" fmla="*/ 21 h 56"/>
                  <a:gd name="T54" fmla="*/ 39 w 54"/>
                  <a:gd name="T55" fmla="*/ 15 h 56"/>
                  <a:gd name="T56" fmla="*/ 35 w 54"/>
                  <a:gd name="T57" fmla="*/ 10 h 56"/>
                  <a:gd name="T58" fmla="*/ 26 w 54"/>
                  <a:gd name="T59" fmla="*/ 8 h 56"/>
                  <a:gd name="T60" fmla="*/ 19 w 54"/>
                  <a:gd name="T61" fmla="*/ 10 h 56"/>
                  <a:gd name="T62" fmla="*/ 13 w 54"/>
                  <a:gd name="T63" fmla="*/ 15 h 56"/>
                  <a:gd name="T64" fmla="*/ 11 w 54"/>
                  <a:gd name="T65" fmla="*/ 21 h 56"/>
                  <a:gd name="T66" fmla="*/ 9 w 54"/>
                  <a:gd name="T67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4" h="56">
                    <a:moveTo>
                      <a:pt x="26" y="56"/>
                    </a:moveTo>
                    <a:lnTo>
                      <a:pt x="26" y="56"/>
                    </a:lnTo>
                    <a:lnTo>
                      <a:pt x="15" y="54"/>
                    </a:lnTo>
                    <a:lnTo>
                      <a:pt x="15" y="54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0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26" y="56"/>
                    </a:lnTo>
                    <a:lnTo>
                      <a:pt x="26" y="56"/>
                    </a:lnTo>
                    <a:close/>
                    <a:moveTo>
                      <a:pt x="9" y="28"/>
                    </a:moveTo>
                    <a:lnTo>
                      <a:pt x="9" y="28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35" y="47"/>
                    </a:lnTo>
                    <a:lnTo>
                      <a:pt x="35" y="47"/>
                    </a:lnTo>
                    <a:lnTo>
                      <a:pt x="39" y="43"/>
                    </a:lnTo>
                    <a:lnTo>
                      <a:pt x="39" y="43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5" y="28"/>
                    </a:lnTo>
                    <a:lnTo>
                      <a:pt x="45" y="28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0"/>
                    </a:lnTo>
                    <a:lnTo>
                      <a:pt x="35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9" y="28"/>
                    </a:lnTo>
                    <a:lnTo>
                      <a:pt x="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5"/>
              <p:cNvSpPr>
                <a:spLocks noEditPoints="1"/>
              </p:cNvSpPr>
              <p:nvPr/>
            </p:nvSpPr>
            <p:spPr bwMode="auto">
              <a:xfrm>
                <a:off x="7372350" y="2579688"/>
                <a:ext cx="69850" cy="92075"/>
              </a:xfrm>
              <a:custGeom>
                <a:avLst/>
                <a:gdLst>
                  <a:gd name="T0" fmla="*/ 24 w 44"/>
                  <a:gd name="T1" fmla="*/ 43 h 58"/>
                  <a:gd name="T2" fmla="*/ 16 w 44"/>
                  <a:gd name="T3" fmla="*/ 39 h 58"/>
                  <a:gd name="T4" fmla="*/ 9 w 44"/>
                  <a:gd name="T5" fmla="*/ 58 h 58"/>
                  <a:gd name="T6" fmla="*/ 0 w 44"/>
                  <a:gd name="T7" fmla="*/ 0 h 58"/>
                  <a:gd name="T8" fmla="*/ 9 w 44"/>
                  <a:gd name="T9" fmla="*/ 8 h 58"/>
                  <a:gd name="T10" fmla="*/ 16 w 44"/>
                  <a:gd name="T11" fmla="*/ 2 h 58"/>
                  <a:gd name="T12" fmla="*/ 24 w 44"/>
                  <a:gd name="T13" fmla="*/ 0 h 58"/>
                  <a:gd name="T14" fmla="*/ 31 w 44"/>
                  <a:gd name="T15" fmla="*/ 2 h 58"/>
                  <a:gd name="T16" fmla="*/ 37 w 44"/>
                  <a:gd name="T17" fmla="*/ 6 h 58"/>
                  <a:gd name="T18" fmla="*/ 41 w 44"/>
                  <a:gd name="T19" fmla="*/ 13 h 58"/>
                  <a:gd name="T20" fmla="*/ 44 w 44"/>
                  <a:gd name="T21" fmla="*/ 21 h 58"/>
                  <a:gd name="T22" fmla="*/ 41 w 44"/>
                  <a:gd name="T23" fmla="*/ 30 h 58"/>
                  <a:gd name="T24" fmla="*/ 37 w 44"/>
                  <a:gd name="T25" fmla="*/ 36 h 58"/>
                  <a:gd name="T26" fmla="*/ 33 w 44"/>
                  <a:gd name="T27" fmla="*/ 41 h 58"/>
                  <a:gd name="T28" fmla="*/ 24 w 44"/>
                  <a:gd name="T29" fmla="*/ 43 h 58"/>
                  <a:gd name="T30" fmla="*/ 22 w 44"/>
                  <a:gd name="T31" fmla="*/ 34 h 58"/>
                  <a:gd name="T32" fmla="*/ 26 w 44"/>
                  <a:gd name="T33" fmla="*/ 34 h 58"/>
                  <a:gd name="T34" fmla="*/ 31 w 44"/>
                  <a:gd name="T35" fmla="*/ 30 h 58"/>
                  <a:gd name="T36" fmla="*/ 33 w 44"/>
                  <a:gd name="T37" fmla="*/ 26 h 58"/>
                  <a:gd name="T38" fmla="*/ 35 w 44"/>
                  <a:gd name="T39" fmla="*/ 21 h 58"/>
                  <a:gd name="T40" fmla="*/ 33 w 44"/>
                  <a:gd name="T41" fmla="*/ 15 h 58"/>
                  <a:gd name="T42" fmla="*/ 31 w 44"/>
                  <a:gd name="T43" fmla="*/ 10 h 58"/>
                  <a:gd name="T44" fmla="*/ 26 w 44"/>
                  <a:gd name="T45" fmla="*/ 8 h 58"/>
                  <a:gd name="T46" fmla="*/ 22 w 44"/>
                  <a:gd name="T47" fmla="*/ 6 h 58"/>
                  <a:gd name="T48" fmla="*/ 18 w 44"/>
                  <a:gd name="T49" fmla="*/ 8 h 58"/>
                  <a:gd name="T50" fmla="*/ 16 w 44"/>
                  <a:gd name="T51" fmla="*/ 8 h 58"/>
                  <a:gd name="T52" fmla="*/ 11 w 44"/>
                  <a:gd name="T53" fmla="*/ 13 h 58"/>
                  <a:gd name="T54" fmla="*/ 9 w 44"/>
                  <a:gd name="T55" fmla="*/ 15 h 58"/>
                  <a:gd name="T56" fmla="*/ 9 w 44"/>
                  <a:gd name="T57" fmla="*/ 26 h 58"/>
                  <a:gd name="T58" fmla="*/ 11 w 44"/>
                  <a:gd name="T59" fmla="*/ 30 h 58"/>
                  <a:gd name="T60" fmla="*/ 16 w 44"/>
                  <a:gd name="T61" fmla="*/ 32 h 58"/>
                  <a:gd name="T62" fmla="*/ 18 w 44"/>
                  <a:gd name="T63" fmla="*/ 34 h 58"/>
                  <a:gd name="T64" fmla="*/ 22 w 44"/>
                  <a:gd name="T6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" h="58">
                    <a:moveTo>
                      <a:pt x="24" y="43"/>
                    </a:moveTo>
                    <a:lnTo>
                      <a:pt x="24" y="43"/>
                    </a:lnTo>
                    <a:lnTo>
                      <a:pt x="16" y="39"/>
                    </a:lnTo>
                    <a:lnTo>
                      <a:pt x="16" y="39"/>
                    </a:lnTo>
                    <a:lnTo>
                      <a:pt x="9" y="34"/>
                    </a:lnTo>
                    <a:lnTo>
                      <a:pt x="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1" y="30"/>
                    </a:lnTo>
                    <a:lnTo>
                      <a:pt x="41" y="30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24" y="43"/>
                    </a:lnTo>
                    <a:lnTo>
                      <a:pt x="24" y="43"/>
                    </a:lnTo>
                    <a:close/>
                    <a:moveTo>
                      <a:pt x="22" y="34"/>
                    </a:moveTo>
                    <a:lnTo>
                      <a:pt x="22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5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2" y="34"/>
                    </a:lnTo>
                    <a:lnTo>
                      <a:pt x="2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6"/>
              <p:cNvSpPr>
                <a:spLocks/>
              </p:cNvSpPr>
              <p:nvPr/>
            </p:nvSpPr>
            <p:spPr bwMode="auto">
              <a:xfrm>
                <a:off x="7448550" y="2559050"/>
                <a:ext cx="41275" cy="88900"/>
              </a:xfrm>
              <a:custGeom>
                <a:avLst/>
                <a:gdLst>
                  <a:gd name="T0" fmla="*/ 26 w 26"/>
                  <a:gd name="T1" fmla="*/ 52 h 56"/>
                  <a:gd name="T2" fmla="*/ 26 w 26"/>
                  <a:gd name="T3" fmla="*/ 52 h 56"/>
                  <a:gd name="T4" fmla="*/ 21 w 26"/>
                  <a:gd name="T5" fmla="*/ 54 h 56"/>
                  <a:gd name="T6" fmla="*/ 21 w 26"/>
                  <a:gd name="T7" fmla="*/ 54 h 56"/>
                  <a:gd name="T8" fmla="*/ 15 w 26"/>
                  <a:gd name="T9" fmla="*/ 56 h 56"/>
                  <a:gd name="T10" fmla="*/ 15 w 26"/>
                  <a:gd name="T11" fmla="*/ 56 h 56"/>
                  <a:gd name="T12" fmla="*/ 11 w 26"/>
                  <a:gd name="T13" fmla="*/ 54 h 56"/>
                  <a:gd name="T14" fmla="*/ 11 w 26"/>
                  <a:gd name="T15" fmla="*/ 54 h 56"/>
                  <a:gd name="T16" fmla="*/ 6 w 26"/>
                  <a:gd name="T17" fmla="*/ 52 h 56"/>
                  <a:gd name="T18" fmla="*/ 6 w 26"/>
                  <a:gd name="T19" fmla="*/ 52 h 56"/>
                  <a:gd name="T20" fmla="*/ 4 w 26"/>
                  <a:gd name="T21" fmla="*/ 49 h 56"/>
                  <a:gd name="T22" fmla="*/ 4 w 26"/>
                  <a:gd name="T23" fmla="*/ 49 h 56"/>
                  <a:gd name="T24" fmla="*/ 4 w 26"/>
                  <a:gd name="T25" fmla="*/ 45 h 56"/>
                  <a:gd name="T26" fmla="*/ 4 w 26"/>
                  <a:gd name="T27" fmla="*/ 19 h 56"/>
                  <a:gd name="T28" fmla="*/ 0 w 26"/>
                  <a:gd name="T29" fmla="*/ 19 h 56"/>
                  <a:gd name="T30" fmla="*/ 0 w 26"/>
                  <a:gd name="T31" fmla="*/ 13 h 56"/>
                  <a:gd name="T32" fmla="*/ 4 w 26"/>
                  <a:gd name="T33" fmla="*/ 13 h 56"/>
                  <a:gd name="T34" fmla="*/ 4 w 26"/>
                  <a:gd name="T35" fmla="*/ 0 h 56"/>
                  <a:gd name="T36" fmla="*/ 13 w 26"/>
                  <a:gd name="T37" fmla="*/ 0 h 56"/>
                  <a:gd name="T38" fmla="*/ 13 w 26"/>
                  <a:gd name="T39" fmla="*/ 13 h 56"/>
                  <a:gd name="T40" fmla="*/ 21 w 26"/>
                  <a:gd name="T41" fmla="*/ 13 h 56"/>
                  <a:gd name="T42" fmla="*/ 21 w 26"/>
                  <a:gd name="T43" fmla="*/ 19 h 56"/>
                  <a:gd name="T44" fmla="*/ 13 w 26"/>
                  <a:gd name="T45" fmla="*/ 19 h 56"/>
                  <a:gd name="T46" fmla="*/ 13 w 26"/>
                  <a:gd name="T47" fmla="*/ 43 h 56"/>
                  <a:gd name="T48" fmla="*/ 13 w 26"/>
                  <a:gd name="T49" fmla="*/ 43 h 56"/>
                  <a:gd name="T50" fmla="*/ 15 w 26"/>
                  <a:gd name="T51" fmla="*/ 45 h 56"/>
                  <a:gd name="T52" fmla="*/ 15 w 26"/>
                  <a:gd name="T53" fmla="*/ 45 h 56"/>
                  <a:gd name="T54" fmla="*/ 17 w 26"/>
                  <a:gd name="T55" fmla="*/ 47 h 56"/>
                  <a:gd name="T56" fmla="*/ 17 w 26"/>
                  <a:gd name="T57" fmla="*/ 47 h 56"/>
                  <a:gd name="T58" fmla="*/ 21 w 26"/>
                  <a:gd name="T59" fmla="*/ 47 h 56"/>
                  <a:gd name="T60" fmla="*/ 21 w 26"/>
                  <a:gd name="T61" fmla="*/ 47 h 56"/>
                  <a:gd name="T62" fmla="*/ 24 w 26"/>
                  <a:gd name="T63" fmla="*/ 45 h 56"/>
                  <a:gd name="T64" fmla="*/ 26 w 26"/>
                  <a:gd name="T65" fmla="*/ 52 h 56"/>
                  <a:gd name="T66" fmla="*/ 26 w 26"/>
                  <a:gd name="T67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56">
                    <a:moveTo>
                      <a:pt x="26" y="52"/>
                    </a:moveTo>
                    <a:lnTo>
                      <a:pt x="26" y="52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4" y="49"/>
                    </a:lnTo>
                    <a:lnTo>
                      <a:pt x="4" y="49"/>
                    </a:lnTo>
                    <a:lnTo>
                      <a:pt x="4" y="45"/>
                    </a:lnTo>
                    <a:lnTo>
                      <a:pt x="4" y="19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4" y="13"/>
                    </a:lnTo>
                    <a:lnTo>
                      <a:pt x="4" y="0"/>
                    </a:lnTo>
                    <a:lnTo>
                      <a:pt x="13" y="0"/>
                    </a:lnTo>
                    <a:lnTo>
                      <a:pt x="13" y="13"/>
                    </a:lnTo>
                    <a:lnTo>
                      <a:pt x="21" y="13"/>
                    </a:lnTo>
                    <a:lnTo>
                      <a:pt x="21" y="19"/>
                    </a:lnTo>
                    <a:lnTo>
                      <a:pt x="13" y="19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7" y="47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4" y="45"/>
                    </a:lnTo>
                    <a:lnTo>
                      <a:pt x="26" y="52"/>
                    </a:lnTo>
                    <a:lnTo>
                      <a:pt x="2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7"/>
              <p:cNvSpPr>
                <a:spLocks noEditPoints="1"/>
              </p:cNvSpPr>
              <p:nvPr/>
            </p:nvSpPr>
            <p:spPr bwMode="auto">
              <a:xfrm>
                <a:off x="7496175" y="2555875"/>
                <a:ext cx="14288" cy="88900"/>
              </a:xfrm>
              <a:custGeom>
                <a:avLst/>
                <a:gdLst>
                  <a:gd name="T0" fmla="*/ 0 w 9"/>
                  <a:gd name="T1" fmla="*/ 56 h 56"/>
                  <a:gd name="T2" fmla="*/ 0 w 9"/>
                  <a:gd name="T3" fmla="*/ 15 h 56"/>
                  <a:gd name="T4" fmla="*/ 9 w 9"/>
                  <a:gd name="T5" fmla="*/ 15 h 56"/>
                  <a:gd name="T6" fmla="*/ 9 w 9"/>
                  <a:gd name="T7" fmla="*/ 56 h 56"/>
                  <a:gd name="T8" fmla="*/ 0 w 9"/>
                  <a:gd name="T9" fmla="*/ 56 h 56"/>
                  <a:gd name="T10" fmla="*/ 0 w 9"/>
                  <a:gd name="T11" fmla="*/ 56 h 56"/>
                  <a:gd name="T12" fmla="*/ 0 w 9"/>
                  <a:gd name="T13" fmla="*/ 8 h 56"/>
                  <a:gd name="T14" fmla="*/ 0 w 9"/>
                  <a:gd name="T15" fmla="*/ 0 h 56"/>
                  <a:gd name="T16" fmla="*/ 9 w 9"/>
                  <a:gd name="T17" fmla="*/ 0 h 56"/>
                  <a:gd name="T18" fmla="*/ 9 w 9"/>
                  <a:gd name="T19" fmla="*/ 8 h 56"/>
                  <a:gd name="T20" fmla="*/ 0 w 9"/>
                  <a:gd name="T21" fmla="*/ 8 h 56"/>
                  <a:gd name="T22" fmla="*/ 0 w 9"/>
                  <a:gd name="T23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6">
                    <a:moveTo>
                      <a:pt x="0" y="56"/>
                    </a:moveTo>
                    <a:lnTo>
                      <a:pt x="0" y="15"/>
                    </a:lnTo>
                    <a:lnTo>
                      <a:pt x="9" y="15"/>
                    </a:lnTo>
                    <a:lnTo>
                      <a:pt x="9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8"/>
              <p:cNvSpPr>
                <a:spLocks noEditPoints="1"/>
              </p:cNvSpPr>
              <p:nvPr/>
            </p:nvSpPr>
            <p:spPr bwMode="auto">
              <a:xfrm>
                <a:off x="7523163" y="2579688"/>
                <a:ext cx="69850" cy="68263"/>
              </a:xfrm>
              <a:custGeom>
                <a:avLst/>
                <a:gdLst>
                  <a:gd name="T0" fmla="*/ 22 w 44"/>
                  <a:gd name="T1" fmla="*/ 43 h 43"/>
                  <a:gd name="T2" fmla="*/ 13 w 44"/>
                  <a:gd name="T3" fmla="*/ 41 h 43"/>
                  <a:gd name="T4" fmla="*/ 7 w 44"/>
                  <a:gd name="T5" fmla="*/ 36 h 43"/>
                  <a:gd name="T6" fmla="*/ 3 w 44"/>
                  <a:gd name="T7" fmla="*/ 28 h 43"/>
                  <a:gd name="T8" fmla="*/ 0 w 44"/>
                  <a:gd name="T9" fmla="*/ 21 h 43"/>
                  <a:gd name="T10" fmla="*/ 3 w 44"/>
                  <a:gd name="T11" fmla="*/ 13 h 43"/>
                  <a:gd name="T12" fmla="*/ 7 w 44"/>
                  <a:gd name="T13" fmla="*/ 6 h 43"/>
                  <a:gd name="T14" fmla="*/ 13 w 44"/>
                  <a:gd name="T15" fmla="*/ 2 h 43"/>
                  <a:gd name="T16" fmla="*/ 22 w 44"/>
                  <a:gd name="T17" fmla="*/ 0 h 43"/>
                  <a:gd name="T18" fmla="*/ 31 w 44"/>
                  <a:gd name="T19" fmla="*/ 2 h 43"/>
                  <a:gd name="T20" fmla="*/ 37 w 44"/>
                  <a:gd name="T21" fmla="*/ 6 h 43"/>
                  <a:gd name="T22" fmla="*/ 41 w 44"/>
                  <a:gd name="T23" fmla="*/ 13 h 43"/>
                  <a:gd name="T24" fmla="*/ 44 w 44"/>
                  <a:gd name="T25" fmla="*/ 21 h 43"/>
                  <a:gd name="T26" fmla="*/ 41 w 44"/>
                  <a:gd name="T27" fmla="*/ 28 h 43"/>
                  <a:gd name="T28" fmla="*/ 37 w 44"/>
                  <a:gd name="T29" fmla="*/ 36 h 43"/>
                  <a:gd name="T30" fmla="*/ 31 w 44"/>
                  <a:gd name="T31" fmla="*/ 41 h 43"/>
                  <a:gd name="T32" fmla="*/ 22 w 44"/>
                  <a:gd name="T33" fmla="*/ 43 h 43"/>
                  <a:gd name="T34" fmla="*/ 9 w 44"/>
                  <a:gd name="T35" fmla="*/ 21 h 43"/>
                  <a:gd name="T36" fmla="*/ 11 w 44"/>
                  <a:gd name="T37" fmla="*/ 26 h 43"/>
                  <a:gd name="T38" fmla="*/ 13 w 44"/>
                  <a:gd name="T39" fmla="*/ 30 h 43"/>
                  <a:gd name="T40" fmla="*/ 18 w 44"/>
                  <a:gd name="T41" fmla="*/ 34 h 43"/>
                  <a:gd name="T42" fmla="*/ 22 w 44"/>
                  <a:gd name="T43" fmla="*/ 34 h 43"/>
                  <a:gd name="T44" fmla="*/ 26 w 44"/>
                  <a:gd name="T45" fmla="*/ 34 h 43"/>
                  <a:gd name="T46" fmla="*/ 31 w 44"/>
                  <a:gd name="T47" fmla="*/ 30 h 43"/>
                  <a:gd name="T48" fmla="*/ 33 w 44"/>
                  <a:gd name="T49" fmla="*/ 26 h 43"/>
                  <a:gd name="T50" fmla="*/ 35 w 44"/>
                  <a:gd name="T51" fmla="*/ 21 h 43"/>
                  <a:gd name="T52" fmla="*/ 33 w 44"/>
                  <a:gd name="T53" fmla="*/ 15 h 43"/>
                  <a:gd name="T54" fmla="*/ 31 w 44"/>
                  <a:gd name="T55" fmla="*/ 10 h 43"/>
                  <a:gd name="T56" fmla="*/ 26 w 44"/>
                  <a:gd name="T57" fmla="*/ 8 h 43"/>
                  <a:gd name="T58" fmla="*/ 22 w 44"/>
                  <a:gd name="T59" fmla="*/ 6 h 43"/>
                  <a:gd name="T60" fmla="*/ 18 w 44"/>
                  <a:gd name="T61" fmla="*/ 8 h 43"/>
                  <a:gd name="T62" fmla="*/ 13 w 44"/>
                  <a:gd name="T63" fmla="*/ 10 h 43"/>
                  <a:gd name="T64" fmla="*/ 11 w 44"/>
                  <a:gd name="T65" fmla="*/ 15 h 43"/>
                  <a:gd name="T66" fmla="*/ 9 w 44"/>
                  <a:gd name="T6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lnTo>
                      <a:pt x="22" y="43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22" y="43"/>
                    </a:lnTo>
                    <a:lnTo>
                      <a:pt x="22" y="43"/>
                    </a:lnTo>
                    <a:close/>
                    <a:moveTo>
                      <a:pt x="9" y="21"/>
                    </a:moveTo>
                    <a:lnTo>
                      <a:pt x="9" y="21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7602538" y="2579688"/>
                <a:ext cx="58738" cy="65088"/>
              </a:xfrm>
              <a:custGeom>
                <a:avLst/>
                <a:gdLst>
                  <a:gd name="T0" fmla="*/ 37 w 37"/>
                  <a:gd name="T1" fmla="*/ 41 h 41"/>
                  <a:gd name="T2" fmla="*/ 28 w 37"/>
                  <a:gd name="T3" fmla="*/ 41 h 41"/>
                  <a:gd name="T4" fmla="*/ 28 w 37"/>
                  <a:gd name="T5" fmla="*/ 19 h 41"/>
                  <a:gd name="T6" fmla="*/ 28 w 37"/>
                  <a:gd name="T7" fmla="*/ 19 h 41"/>
                  <a:gd name="T8" fmla="*/ 26 w 37"/>
                  <a:gd name="T9" fmla="*/ 10 h 41"/>
                  <a:gd name="T10" fmla="*/ 26 w 37"/>
                  <a:gd name="T11" fmla="*/ 10 h 41"/>
                  <a:gd name="T12" fmla="*/ 24 w 37"/>
                  <a:gd name="T13" fmla="*/ 8 h 41"/>
                  <a:gd name="T14" fmla="*/ 22 w 37"/>
                  <a:gd name="T15" fmla="*/ 6 h 41"/>
                  <a:gd name="T16" fmla="*/ 22 w 37"/>
                  <a:gd name="T17" fmla="*/ 6 h 41"/>
                  <a:gd name="T18" fmla="*/ 17 w 37"/>
                  <a:gd name="T19" fmla="*/ 8 h 41"/>
                  <a:gd name="T20" fmla="*/ 17 w 37"/>
                  <a:gd name="T21" fmla="*/ 8 h 41"/>
                  <a:gd name="T22" fmla="*/ 13 w 37"/>
                  <a:gd name="T23" fmla="*/ 10 h 41"/>
                  <a:gd name="T24" fmla="*/ 13 w 37"/>
                  <a:gd name="T25" fmla="*/ 10 h 41"/>
                  <a:gd name="T26" fmla="*/ 11 w 37"/>
                  <a:gd name="T27" fmla="*/ 13 h 41"/>
                  <a:gd name="T28" fmla="*/ 11 w 37"/>
                  <a:gd name="T29" fmla="*/ 13 h 41"/>
                  <a:gd name="T30" fmla="*/ 9 w 37"/>
                  <a:gd name="T31" fmla="*/ 17 h 41"/>
                  <a:gd name="T32" fmla="*/ 9 w 37"/>
                  <a:gd name="T33" fmla="*/ 41 h 41"/>
                  <a:gd name="T34" fmla="*/ 0 w 37"/>
                  <a:gd name="T35" fmla="*/ 41 h 41"/>
                  <a:gd name="T36" fmla="*/ 0 w 37"/>
                  <a:gd name="T37" fmla="*/ 0 h 41"/>
                  <a:gd name="T38" fmla="*/ 9 w 37"/>
                  <a:gd name="T39" fmla="*/ 0 h 41"/>
                  <a:gd name="T40" fmla="*/ 9 w 37"/>
                  <a:gd name="T41" fmla="*/ 8 h 41"/>
                  <a:gd name="T42" fmla="*/ 9 w 37"/>
                  <a:gd name="T43" fmla="*/ 8 h 41"/>
                  <a:gd name="T44" fmla="*/ 11 w 37"/>
                  <a:gd name="T45" fmla="*/ 4 h 41"/>
                  <a:gd name="T46" fmla="*/ 15 w 37"/>
                  <a:gd name="T47" fmla="*/ 2 h 41"/>
                  <a:gd name="T48" fmla="*/ 15 w 37"/>
                  <a:gd name="T49" fmla="*/ 2 h 41"/>
                  <a:gd name="T50" fmla="*/ 26 w 37"/>
                  <a:gd name="T51" fmla="*/ 0 h 41"/>
                  <a:gd name="T52" fmla="*/ 26 w 37"/>
                  <a:gd name="T53" fmla="*/ 0 h 41"/>
                  <a:gd name="T54" fmla="*/ 30 w 37"/>
                  <a:gd name="T55" fmla="*/ 0 h 41"/>
                  <a:gd name="T56" fmla="*/ 30 w 37"/>
                  <a:gd name="T57" fmla="*/ 0 h 41"/>
                  <a:gd name="T58" fmla="*/ 35 w 37"/>
                  <a:gd name="T59" fmla="*/ 4 h 41"/>
                  <a:gd name="T60" fmla="*/ 35 w 37"/>
                  <a:gd name="T61" fmla="*/ 4 h 41"/>
                  <a:gd name="T62" fmla="*/ 37 w 37"/>
                  <a:gd name="T63" fmla="*/ 10 h 41"/>
                  <a:gd name="T64" fmla="*/ 37 w 37"/>
                  <a:gd name="T65" fmla="*/ 10 h 41"/>
                  <a:gd name="T66" fmla="*/ 37 w 37"/>
                  <a:gd name="T67" fmla="*/ 17 h 41"/>
                  <a:gd name="T68" fmla="*/ 37 w 37"/>
                  <a:gd name="T69" fmla="*/ 41 h 41"/>
                  <a:gd name="T70" fmla="*/ 37 w 37"/>
                  <a:gd name="T7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41">
                    <a:moveTo>
                      <a:pt x="37" y="41"/>
                    </a:moveTo>
                    <a:lnTo>
                      <a:pt x="28" y="41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7"/>
                    </a:lnTo>
                    <a:lnTo>
                      <a:pt x="9" y="41"/>
                    </a:lnTo>
                    <a:lnTo>
                      <a:pt x="0" y="4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7" y="10"/>
                    </a:lnTo>
                    <a:lnTo>
                      <a:pt x="37" y="10"/>
                    </a:lnTo>
                    <a:lnTo>
                      <a:pt x="37" y="17"/>
                    </a:lnTo>
                    <a:lnTo>
                      <a:pt x="37" y="41"/>
                    </a:lnTo>
                    <a:lnTo>
                      <a:pt x="3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0"/>
              <p:cNvSpPr>
                <a:spLocks noEditPoints="1"/>
              </p:cNvSpPr>
              <p:nvPr/>
            </p:nvSpPr>
            <p:spPr bwMode="auto">
              <a:xfrm>
                <a:off x="7705725" y="2568575"/>
                <a:ext cx="65088" cy="79375"/>
              </a:xfrm>
              <a:custGeom>
                <a:avLst/>
                <a:gdLst>
                  <a:gd name="T0" fmla="*/ 41 w 41"/>
                  <a:gd name="T1" fmla="*/ 26 h 50"/>
                  <a:gd name="T2" fmla="*/ 39 w 41"/>
                  <a:gd name="T3" fmla="*/ 35 h 50"/>
                  <a:gd name="T4" fmla="*/ 34 w 41"/>
                  <a:gd name="T5" fmla="*/ 41 h 50"/>
                  <a:gd name="T6" fmla="*/ 28 w 41"/>
                  <a:gd name="T7" fmla="*/ 48 h 50"/>
                  <a:gd name="T8" fmla="*/ 21 w 41"/>
                  <a:gd name="T9" fmla="*/ 50 h 50"/>
                  <a:gd name="T10" fmla="*/ 13 w 41"/>
                  <a:gd name="T11" fmla="*/ 48 h 50"/>
                  <a:gd name="T12" fmla="*/ 6 w 41"/>
                  <a:gd name="T13" fmla="*/ 41 h 50"/>
                  <a:gd name="T14" fmla="*/ 2 w 41"/>
                  <a:gd name="T15" fmla="*/ 35 h 50"/>
                  <a:gd name="T16" fmla="*/ 0 w 41"/>
                  <a:gd name="T17" fmla="*/ 26 h 50"/>
                  <a:gd name="T18" fmla="*/ 2 w 41"/>
                  <a:gd name="T19" fmla="*/ 15 h 50"/>
                  <a:gd name="T20" fmla="*/ 6 w 41"/>
                  <a:gd name="T21" fmla="*/ 9 h 50"/>
                  <a:gd name="T22" fmla="*/ 13 w 41"/>
                  <a:gd name="T23" fmla="*/ 2 h 50"/>
                  <a:gd name="T24" fmla="*/ 21 w 41"/>
                  <a:gd name="T25" fmla="*/ 0 h 50"/>
                  <a:gd name="T26" fmla="*/ 28 w 41"/>
                  <a:gd name="T27" fmla="*/ 2 h 50"/>
                  <a:gd name="T28" fmla="*/ 34 w 41"/>
                  <a:gd name="T29" fmla="*/ 9 h 50"/>
                  <a:gd name="T30" fmla="*/ 39 w 41"/>
                  <a:gd name="T31" fmla="*/ 15 h 50"/>
                  <a:gd name="T32" fmla="*/ 41 w 41"/>
                  <a:gd name="T33" fmla="*/ 26 h 50"/>
                  <a:gd name="T34" fmla="*/ 32 w 41"/>
                  <a:gd name="T35" fmla="*/ 26 h 50"/>
                  <a:gd name="T36" fmla="*/ 32 w 41"/>
                  <a:gd name="T37" fmla="*/ 20 h 50"/>
                  <a:gd name="T38" fmla="*/ 28 w 41"/>
                  <a:gd name="T39" fmla="*/ 13 h 50"/>
                  <a:gd name="T40" fmla="*/ 26 w 41"/>
                  <a:gd name="T41" fmla="*/ 11 h 50"/>
                  <a:gd name="T42" fmla="*/ 21 w 41"/>
                  <a:gd name="T43" fmla="*/ 9 h 50"/>
                  <a:gd name="T44" fmla="*/ 17 w 41"/>
                  <a:gd name="T45" fmla="*/ 11 h 50"/>
                  <a:gd name="T46" fmla="*/ 13 w 41"/>
                  <a:gd name="T47" fmla="*/ 13 h 50"/>
                  <a:gd name="T48" fmla="*/ 11 w 41"/>
                  <a:gd name="T49" fmla="*/ 20 h 50"/>
                  <a:gd name="T50" fmla="*/ 8 w 41"/>
                  <a:gd name="T51" fmla="*/ 26 h 50"/>
                  <a:gd name="T52" fmla="*/ 11 w 41"/>
                  <a:gd name="T53" fmla="*/ 33 h 50"/>
                  <a:gd name="T54" fmla="*/ 13 w 41"/>
                  <a:gd name="T55" fmla="*/ 37 h 50"/>
                  <a:gd name="T56" fmla="*/ 17 w 41"/>
                  <a:gd name="T57" fmla="*/ 39 h 50"/>
                  <a:gd name="T58" fmla="*/ 21 w 41"/>
                  <a:gd name="T59" fmla="*/ 41 h 50"/>
                  <a:gd name="T60" fmla="*/ 26 w 41"/>
                  <a:gd name="T61" fmla="*/ 39 h 50"/>
                  <a:gd name="T62" fmla="*/ 28 w 41"/>
                  <a:gd name="T63" fmla="*/ 37 h 50"/>
                  <a:gd name="T64" fmla="*/ 32 w 41"/>
                  <a:gd name="T65" fmla="*/ 33 h 50"/>
                  <a:gd name="T66" fmla="*/ 32 w 41"/>
                  <a:gd name="T67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50">
                    <a:moveTo>
                      <a:pt x="41" y="26"/>
                    </a:moveTo>
                    <a:lnTo>
                      <a:pt x="41" y="26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1" y="50"/>
                    </a:lnTo>
                    <a:lnTo>
                      <a:pt x="21" y="50"/>
                    </a:lnTo>
                    <a:lnTo>
                      <a:pt x="13" y="48"/>
                    </a:lnTo>
                    <a:lnTo>
                      <a:pt x="13" y="48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41" y="26"/>
                    </a:lnTo>
                    <a:lnTo>
                      <a:pt x="41" y="26"/>
                    </a:lnTo>
                    <a:close/>
                    <a:moveTo>
                      <a:pt x="32" y="26"/>
                    </a:moveTo>
                    <a:lnTo>
                      <a:pt x="32" y="2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3" y="37"/>
                    </a:lnTo>
                    <a:lnTo>
                      <a:pt x="13" y="37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6" y="39"/>
                    </a:lnTo>
                    <a:lnTo>
                      <a:pt x="26" y="39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2" y="26"/>
                    </a:lnTo>
                    <a:lnTo>
                      <a:pt x="3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1"/>
              <p:cNvSpPr>
                <a:spLocks/>
              </p:cNvSpPr>
              <p:nvPr/>
            </p:nvSpPr>
            <p:spPr bwMode="auto">
              <a:xfrm>
                <a:off x="7780338" y="2571750"/>
                <a:ext cx="58738" cy="93663"/>
              </a:xfrm>
              <a:custGeom>
                <a:avLst/>
                <a:gdLst>
                  <a:gd name="T0" fmla="*/ 26 w 37"/>
                  <a:gd name="T1" fmla="*/ 28 h 59"/>
                  <a:gd name="T2" fmla="*/ 31 w 37"/>
                  <a:gd name="T3" fmla="*/ 28 h 59"/>
                  <a:gd name="T4" fmla="*/ 35 w 37"/>
                  <a:gd name="T5" fmla="*/ 33 h 59"/>
                  <a:gd name="T6" fmla="*/ 37 w 37"/>
                  <a:gd name="T7" fmla="*/ 37 h 59"/>
                  <a:gd name="T8" fmla="*/ 37 w 37"/>
                  <a:gd name="T9" fmla="*/ 41 h 59"/>
                  <a:gd name="T10" fmla="*/ 37 w 37"/>
                  <a:gd name="T11" fmla="*/ 48 h 59"/>
                  <a:gd name="T12" fmla="*/ 33 w 37"/>
                  <a:gd name="T13" fmla="*/ 54 h 59"/>
                  <a:gd name="T14" fmla="*/ 26 w 37"/>
                  <a:gd name="T15" fmla="*/ 56 h 59"/>
                  <a:gd name="T16" fmla="*/ 18 w 37"/>
                  <a:gd name="T17" fmla="*/ 59 h 59"/>
                  <a:gd name="T18" fmla="*/ 7 w 37"/>
                  <a:gd name="T19" fmla="*/ 56 h 59"/>
                  <a:gd name="T20" fmla="*/ 5 w 37"/>
                  <a:gd name="T21" fmla="*/ 44 h 59"/>
                  <a:gd name="T22" fmla="*/ 11 w 37"/>
                  <a:gd name="T23" fmla="*/ 48 h 59"/>
                  <a:gd name="T24" fmla="*/ 18 w 37"/>
                  <a:gd name="T25" fmla="*/ 50 h 59"/>
                  <a:gd name="T26" fmla="*/ 22 w 37"/>
                  <a:gd name="T27" fmla="*/ 50 h 59"/>
                  <a:gd name="T28" fmla="*/ 26 w 37"/>
                  <a:gd name="T29" fmla="*/ 48 h 59"/>
                  <a:gd name="T30" fmla="*/ 28 w 37"/>
                  <a:gd name="T31" fmla="*/ 41 h 59"/>
                  <a:gd name="T32" fmla="*/ 28 w 37"/>
                  <a:gd name="T33" fmla="*/ 37 h 59"/>
                  <a:gd name="T34" fmla="*/ 26 w 37"/>
                  <a:gd name="T35" fmla="*/ 35 h 59"/>
                  <a:gd name="T36" fmla="*/ 15 w 37"/>
                  <a:gd name="T37" fmla="*/ 31 h 59"/>
                  <a:gd name="T38" fmla="*/ 13 w 37"/>
                  <a:gd name="T39" fmla="*/ 24 h 59"/>
                  <a:gd name="T40" fmla="*/ 18 w 37"/>
                  <a:gd name="T41" fmla="*/ 24 h 59"/>
                  <a:gd name="T42" fmla="*/ 24 w 37"/>
                  <a:gd name="T43" fmla="*/ 22 h 59"/>
                  <a:gd name="T44" fmla="*/ 26 w 37"/>
                  <a:gd name="T45" fmla="*/ 20 h 59"/>
                  <a:gd name="T46" fmla="*/ 28 w 37"/>
                  <a:gd name="T47" fmla="*/ 15 h 59"/>
                  <a:gd name="T48" fmla="*/ 24 w 37"/>
                  <a:gd name="T49" fmla="*/ 11 h 59"/>
                  <a:gd name="T50" fmla="*/ 18 w 37"/>
                  <a:gd name="T51" fmla="*/ 9 h 59"/>
                  <a:gd name="T52" fmla="*/ 11 w 37"/>
                  <a:gd name="T53" fmla="*/ 11 h 59"/>
                  <a:gd name="T54" fmla="*/ 7 w 37"/>
                  <a:gd name="T55" fmla="*/ 15 h 59"/>
                  <a:gd name="T56" fmla="*/ 0 w 37"/>
                  <a:gd name="T57" fmla="*/ 9 h 59"/>
                  <a:gd name="T58" fmla="*/ 5 w 37"/>
                  <a:gd name="T59" fmla="*/ 7 h 59"/>
                  <a:gd name="T60" fmla="*/ 9 w 37"/>
                  <a:gd name="T61" fmla="*/ 2 h 59"/>
                  <a:gd name="T62" fmla="*/ 13 w 37"/>
                  <a:gd name="T63" fmla="*/ 2 h 59"/>
                  <a:gd name="T64" fmla="*/ 20 w 37"/>
                  <a:gd name="T65" fmla="*/ 0 h 59"/>
                  <a:gd name="T66" fmla="*/ 26 w 37"/>
                  <a:gd name="T67" fmla="*/ 2 h 59"/>
                  <a:gd name="T68" fmla="*/ 33 w 37"/>
                  <a:gd name="T69" fmla="*/ 5 h 59"/>
                  <a:gd name="T70" fmla="*/ 35 w 37"/>
                  <a:gd name="T71" fmla="*/ 9 h 59"/>
                  <a:gd name="T72" fmla="*/ 37 w 37"/>
                  <a:gd name="T73" fmla="*/ 15 h 59"/>
                  <a:gd name="T74" fmla="*/ 37 w 37"/>
                  <a:gd name="T75" fmla="*/ 20 h 59"/>
                  <a:gd name="T76" fmla="*/ 35 w 37"/>
                  <a:gd name="T77" fmla="*/ 24 h 59"/>
                  <a:gd name="T78" fmla="*/ 31 w 37"/>
                  <a:gd name="T79" fmla="*/ 26 h 59"/>
                  <a:gd name="T80" fmla="*/ 26 w 37"/>
                  <a:gd name="T81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" h="59">
                    <a:moveTo>
                      <a:pt x="26" y="28"/>
                    </a:moveTo>
                    <a:lnTo>
                      <a:pt x="26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37" y="37"/>
                    </a:lnTo>
                    <a:lnTo>
                      <a:pt x="37" y="37"/>
                    </a:lnTo>
                    <a:lnTo>
                      <a:pt x="37" y="41"/>
                    </a:lnTo>
                    <a:lnTo>
                      <a:pt x="37" y="41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33" y="54"/>
                    </a:lnTo>
                    <a:lnTo>
                      <a:pt x="33" y="54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18" y="59"/>
                    </a:lnTo>
                    <a:lnTo>
                      <a:pt x="18" y="59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0" y="50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11" y="48"/>
                    </a:lnTo>
                    <a:lnTo>
                      <a:pt x="11" y="48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8" y="46"/>
                    </a:lnTo>
                    <a:lnTo>
                      <a:pt x="28" y="41"/>
                    </a:lnTo>
                    <a:lnTo>
                      <a:pt x="28" y="41"/>
                    </a:lnTo>
                    <a:lnTo>
                      <a:pt x="28" y="37"/>
                    </a:lnTo>
                    <a:lnTo>
                      <a:pt x="26" y="35"/>
                    </a:lnTo>
                    <a:lnTo>
                      <a:pt x="26" y="35"/>
                    </a:lnTo>
                    <a:lnTo>
                      <a:pt x="22" y="33"/>
                    </a:lnTo>
                    <a:lnTo>
                      <a:pt x="15" y="31"/>
                    </a:lnTo>
                    <a:lnTo>
                      <a:pt x="13" y="31"/>
                    </a:lnTo>
                    <a:lnTo>
                      <a:pt x="13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2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6" y="20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6" y="13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7" y="1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24"/>
                    </a:lnTo>
                    <a:lnTo>
                      <a:pt x="35" y="24"/>
                    </a:lnTo>
                    <a:lnTo>
                      <a:pt x="31" y="26"/>
                    </a:lnTo>
                    <a:lnTo>
                      <a:pt x="31" y="26"/>
                    </a:lnTo>
                    <a:lnTo>
                      <a:pt x="26" y="28"/>
                    </a:lnTo>
                    <a:lnTo>
                      <a:pt x="26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2"/>
              <p:cNvSpPr>
                <a:spLocks noEditPoints="1"/>
              </p:cNvSpPr>
              <p:nvPr/>
            </p:nvSpPr>
            <p:spPr bwMode="auto">
              <a:xfrm>
                <a:off x="4789488" y="3487738"/>
                <a:ext cx="219075" cy="233363"/>
              </a:xfrm>
              <a:custGeom>
                <a:avLst/>
                <a:gdLst>
                  <a:gd name="T0" fmla="*/ 56 w 138"/>
                  <a:gd name="T1" fmla="*/ 0 h 147"/>
                  <a:gd name="T2" fmla="*/ 82 w 138"/>
                  <a:gd name="T3" fmla="*/ 0 h 147"/>
                  <a:gd name="T4" fmla="*/ 138 w 138"/>
                  <a:gd name="T5" fmla="*/ 147 h 147"/>
                  <a:gd name="T6" fmla="*/ 108 w 138"/>
                  <a:gd name="T7" fmla="*/ 147 h 147"/>
                  <a:gd name="T8" fmla="*/ 95 w 138"/>
                  <a:gd name="T9" fmla="*/ 110 h 147"/>
                  <a:gd name="T10" fmla="*/ 43 w 138"/>
                  <a:gd name="T11" fmla="*/ 110 h 147"/>
                  <a:gd name="T12" fmla="*/ 30 w 138"/>
                  <a:gd name="T13" fmla="*/ 147 h 147"/>
                  <a:gd name="T14" fmla="*/ 0 w 138"/>
                  <a:gd name="T15" fmla="*/ 147 h 147"/>
                  <a:gd name="T16" fmla="*/ 56 w 138"/>
                  <a:gd name="T17" fmla="*/ 0 h 147"/>
                  <a:gd name="T18" fmla="*/ 56 w 138"/>
                  <a:gd name="T19" fmla="*/ 0 h 147"/>
                  <a:gd name="T20" fmla="*/ 90 w 138"/>
                  <a:gd name="T21" fmla="*/ 90 h 147"/>
                  <a:gd name="T22" fmla="*/ 69 w 138"/>
                  <a:gd name="T23" fmla="*/ 32 h 147"/>
                  <a:gd name="T24" fmla="*/ 47 w 138"/>
                  <a:gd name="T25" fmla="*/ 90 h 147"/>
                  <a:gd name="T26" fmla="*/ 90 w 138"/>
                  <a:gd name="T27" fmla="*/ 90 h 147"/>
                  <a:gd name="T28" fmla="*/ 90 w 138"/>
                  <a:gd name="T29" fmla="*/ 9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" h="147">
                    <a:moveTo>
                      <a:pt x="56" y="0"/>
                    </a:moveTo>
                    <a:lnTo>
                      <a:pt x="82" y="0"/>
                    </a:lnTo>
                    <a:lnTo>
                      <a:pt x="138" y="147"/>
                    </a:lnTo>
                    <a:lnTo>
                      <a:pt x="108" y="147"/>
                    </a:lnTo>
                    <a:lnTo>
                      <a:pt x="95" y="110"/>
                    </a:lnTo>
                    <a:lnTo>
                      <a:pt x="43" y="110"/>
                    </a:lnTo>
                    <a:lnTo>
                      <a:pt x="30" y="147"/>
                    </a:lnTo>
                    <a:lnTo>
                      <a:pt x="0" y="147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90" y="90"/>
                    </a:moveTo>
                    <a:lnTo>
                      <a:pt x="69" y="32"/>
                    </a:lnTo>
                    <a:lnTo>
                      <a:pt x="47" y="90"/>
                    </a:lnTo>
                    <a:lnTo>
                      <a:pt x="90" y="90"/>
                    </a:lnTo>
                    <a:lnTo>
                      <a:pt x="90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3"/>
              <p:cNvSpPr>
                <a:spLocks noEditPoints="1"/>
              </p:cNvSpPr>
              <p:nvPr/>
            </p:nvSpPr>
            <p:spPr bwMode="auto">
              <a:xfrm>
                <a:off x="5718175" y="2881313"/>
                <a:ext cx="187325" cy="231775"/>
              </a:xfrm>
              <a:custGeom>
                <a:avLst/>
                <a:gdLst>
                  <a:gd name="T0" fmla="*/ 118 w 118"/>
                  <a:gd name="T1" fmla="*/ 110 h 146"/>
                  <a:gd name="T2" fmla="*/ 114 w 118"/>
                  <a:gd name="T3" fmla="*/ 125 h 146"/>
                  <a:gd name="T4" fmla="*/ 110 w 118"/>
                  <a:gd name="T5" fmla="*/ 131 h 146"/>
                  <a:gd name="T6" fmla="*/ 106 w 118"/>
                  <a:gd name="T7" fmla="*/ 138 h 146"/>
                  <a:gd name="T8" fmla="*/ 88 w 118"/>
                  <a:gd name="T9" fmla="*/ 144 h 146"/>
                  <a:gd name="T10" fmla="*/ 80 w 118"/>
                  <a:gd name="T11" fmla="*/ 146 h 146"/>
                  <a:gd name="T12" fmla="*/ 0 w 118"/>
                  <a:gd name="T13" fmla="*/ 146 h 146"/>
                  <a:gd name="T14" fmla="*/ 80 w 118"/>
                  <a:gd name="T15" fmla="*/ 0 h 146"/>
                  <a:gd name="T16" fmla="*/ 86 w 118"/>
                  <a:gd name="T17" fmla="*/ 0 h 146"/>
                  <a:gd name="T18" fmla="*/ 93 w 118"/>
                  <a:gd name="T19" fmla="*/ 2 h 146"/>
                  <a:gd name="T20" fmla="*/ 103 w 118"/>
                  <a:gd name="T21" fmla="*/ 10 h 146"/>
                  <a:gd name="T22" fmla="*/ 110 w 118"/>
                  <a:gd name="T23" fmla="*/ 23 h 146"/>
                  <a:gd name="T24" fmla="*/ 112 w 118"/>
                  <a:gd name="T25" fmla="*/ 36 h 146"/>
                  <a:gd name="T26" fmla="*/ 112 w 118"/>
                  <a:gd name="T27" fmla="*/ 47 h 146"/>
                  <a:gd name="T28" fmla="*/ 108 w 118"/>
                  <a:gd name="T29" fmla="*/ 58 h 146"/>
                  <a:gd name="T30" fmla="*/ 90 w 118"/>
                  <a:gd name="T31" fmla="*/ 71 h 146"/>
                  <a:gd name="T32" fmla="*/ 103 w 118"/>
                  <a:gd name="T33" fmla="*/ 77 h 146"/>
                  <a:gd name="T34" fmla="*/ 112 w 118"/>
                  <a:gd name="T35" fmla="*/ 84 h 146"/>
                  <a:gd name="T36" fmla="*/ 118 w 118"/>
                  <a:gd name="T37" fmla="*/ 110 h 146"/>
                  <a:gd name="T38" fmla="*/ 90 w 118"/>
                  <a:gd name="T39" fmla="*/ 103 h 146"/>
                  <a:gd name="T40" fmla="*/ 88 w 118"/>
                  <a:gd name="T41" fmla="*/ 97 h 146"/>
                  <a:gd name="T42" fmla="*/ 84 w 118"/>
                  <a:gd name="T43" fmla="*/ 90 h 146"/>
                  <a:gd name="T44" fmla="*/ 80 w 118"/>
                  <a:gd name="T45" fmla="*/ 86 h 146"/>
                  <a:gd name="T46" fmla="*/ 73 w 118"/>
                  <a:gd name="T47" fmla="*/ 84 h 146"/>
                  <a:gd name="T48" fmla="*/ 28 w 118"/>
                  <a:gd name="T49" fmla="*/ 123 h 146"/>
                  <a:gd name="T50" fmla="*/ 71 w 118"/>
                  <a:gd name="T51" fmla="*/ 123 h 146"/>
                  <a:gd name="T52" fmla="*/ 77 w 118"/>
                  <a:gd name="T53" fmla="*/ 121 h 146"/>
                  <a:gd name="T54" fmla="*/ 84 w 118"/>
                  <a:gd name="T55" fmla="*/ 118 h 146"/>
                  <a:gd name="T56" fmla="*/ 88 w 118"/>
                  <a:gd name="T57" fmla="*/ 112 h 146"/>
                  <a:gd name="T58" fmla="*/ 90 w 118"/>
                  <a:gd name="T59" fmla="*/ 103 h 146"/>
                  <a:gd name="T60" fmla="*/ 28 w 118"/>
                  <a:gd name="T61" fmla="*/ 62 h 146"/>
                  <a:gd name="T62" fmla="*/ 67 w 118"/>
                  <a:gd name="T63" fmla="*/ 62 h 146"/>
                  <a:gd name="T64" fmla="*/ 80 w 118"/>
                  <a:gd name="T65" fmla="*/ 56 h 146"/>
                  <a:gd name="T66" fmla="*/ 82 w 118"/>
                  <a:gd name="T67" fmla="*/ 49 h 146"/>
                  <a:gd name="T68" fmla="*/ 84 w 118"/>
                  <a:gd name="T69" fmla="*/ 43 h 146"/>
                  <a:gd name="T70" fmla="*/ 80 w 118"/>
                  <a:gd name="T71" fmla="*/ 30 h 146"/>
                  <a:gd name="T72" fmla="*/ 73 w 118"/>
                  <a:gd name="T73" fmla="*/ 26 h 146"/>
                  <a:gd name="T74" fmla="*/ 28 w 118"/>
                  <a:gd name="T75" fmla="*/ 2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8" h="146">
                    <a:moveTo>
                      <a:pt x="118" y="110"/>
                    </a:moveTo>
                    <a:lnTo>
                      <a:pt x="118" y="110"/>
                    </a:lnTo>
                    <a:lnTo>
                      <a:pt x="118" y="118"/>
                    </a:lnTo>
                    <a:lnTo>
                      <a:pt x="114" y="125"/>
                    </a:lnTo>
                    <a:lnTo>
                      <a:pt x="114" y="125"/>
                    </a:lnTo>
                    <a:lnTo>
                      <a:pt x="110" y="131"/>
                    </a:lnTo>
                    <a:lnTo>
                      <a:pt x="106" y="138"/>
                    </a:lnTo>
                    <a:lnTo>
                      <a:pt x="106" y="138"/>
                    </a:lnTo>
                    <a:lnTo>
                      <a:pt x="97" y="142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80" y="146"/>
                    </a:lnTo>
                    <a:lnTo>
                      <a:pt x="71" y="146"/>
                    </a:lnTo>
                    <a:lnTo>
                      <a:pt x="0" y="146"/>
                    </a:lnTo>
                    <a:lnTo>
                      <a:pt x="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6" y="0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9" y="6"/>
                    </a:lnTo>
                    <a:lnTo>
                      <a:pt x="103" y="10"/>
                    </a:lnTo>
                    <a:lnTo>
                      <a:pt x="103" y="10"/>
                    </a:lnTo>
                    <a:lnTo>
                      <a:pt x="110" y="23"/>
                    </a:lnTo>
                    <a:lnTo>
                      <a:pt x="110" y="23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2" y="47"/>
                    </a:lnTo>
                    <a:lnTo>
                      <a:pt x="108" y="58"/>
                    </a:lnTo>
                    <a:lnTo>
                      <a:pt x="108" y="58"/>
                    </a:lnTo>
                    <a:lnTo>
                      <a:pt x="101" y="67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103" y="77"/>
                    </a:lnTo>
                    <a:lnTo>
                      <a:pt x="112" y="84"/>
                    </a:lnTo>
                    <a:lnTo>
                      <a:pt x="112" y="84"/>
                    </a:lnTo>
                    <a:lnTo>
                      <a:pt x="116" y="97"/>
                    </a:lnTo>
                    <a:lnTo>
                      <a:pt x="118" y="110"/>
                    </a:lnTo>
                    <a:lnTo>
                      <a:pt x="118" y="110"/>
                    </a:lnTo>
                    <a:close/>
                    <a:moveTo>
                      <a:pt x="90" y="103"/>
                    </a:moveTo>
                    <a:lnTo>
                      <a:pt x="90" y="103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4" y="90"/>
                    </a:lnTo>
                    <a:lnTo>
                      <a:pt x="84" y="90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73" y="84"/>
                    </a:lnTo>
                    <a:lnTo>
                      <a:pt x="28" y="84"/>
                    </a:lnTo>
                    <a:lnTo>
                      <a:pt x="28" y="123"/>
                    </a:lnTo>
                    <a:lnTo>
                      <a:pt x="71" y="123"/>
                    </a:lnTo>
                    <a:lnTo>
                      <a:pt x="71" y="123"/>
                    </a:lnTo>
                    <a:lnTo>
                      <a:pt x="77" y="121"/>
                    </a:lnTo>
                    <a:lnTo>
                      <a:pt x="77" y="121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8" y="112"/>
                    </a:lnTo>
                    <a:lnTo>
                      <a:pt x="88" y="112"/>
                    </a:lnTo>
                    <a:lnTo>
                      <a:pt x="90" y="103"/>
                    </a:lnTo>
                    <a:lnTo>
                      <a:pt x="90" y="103"/>
                    </a:lnTo>
                    <a:close/>
                    <a:moveTo>
                      <a:pt x="28" y="23"/>
                    </a:moveTo>
                    <a:lnTo>
                      <a:pt x="28" y="62"/>
                    </a:lnTo>
                    <a:lnTo>
                      <a:pt x="67" y="62"/>
                    </a:lnTo>
                    <a:lnTo>
                      <a:pt x="67" y="62"/>
                    </a:lnTo>
                    <a:lnTo>
                      <a:pt x="73" y="60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82" y="49"/>
                    </a:lnTo>
                    <a:lnTo>
                      <a:pt x="84" y="43"/>
                    </a:lnTo>
                    <a:lnTo>
                      <a:pt x="84" y="43"/>
                    </a:lnTo>
                    <a:lnTo>
                      <a:pt x="82" y="34"/>
                    </a:lnTo>
                    <a:lnTo>
                      <a:pt x="80" y="30"/>
                    </a:lnTo>
                    <a:lnTo>
                      <a:pt x="80" y="30"/>
                    </a:lnTo>
                    <a:lnTo>
                      <a:pt x="73" y="26"/>
                    </a:lnTo>
                    <a:lnTo>
                      <a:pt x="69" y="23"/>
                    </a:lnTo>
                    <a:lnTo>
                      <a:pt x="28" y="23"/>
                    </a:lnTo>
                    <a:lnTo>
                      <a:pt x="28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4"/>
              <p:cNvSpPr>
                <a:spLocks/>
              </p:cNvSpPr>
              <p:nvPr/>
            </p:nvSpPr>
            <p:spPr bwMode="auto">
              <a:xfrm>
                <a:off x="6602413" y="2287588"/>
                <a:ext cx="207963" cy="239713"/>
              </a:xfrm>
              <a:custGeom>
                <a:avLst/>
                <a:gdLst>
                  <a:gd name="T0" fmla="*/ 0 w 131"/>
                  <a:gd name="T1" fmla="*/ 74 h 151"/>
                  <a:gd name="T2" fmla="*/ 4 w 131"/>
                  <a:gd name="T3" fmla="*/ 48 h 151"/>
                  <a:gd name="T4" fmla="*/ 10 w 131"/>
                  <a:gd name="T5" fmla="*/ 35 h 151"/>
                  <a:gd name="T6" fmla="*/ 19 w 131"/>
                  <a:gd name="T7" fmla="*/ 24 h 151"/>
                  <a:gd name="T8" fmla="*/ 41 w 131"/>
                  <a:gd name="T9" fmla="*/ 7 h 151"/>
                  <a:gd name="T10" fmla="*/ 56 w 131"/>
                  <a:gd name="T11" fmla="*/ 2 h 151"/>
                  <a:gd name="T12" fmla="*/ 73 w 131"/>
                  <a:gd name="T13" fmla="*/ 0 h 151"/>
                  <a:gd name="T14" fmla="*/ 99 w 131"/>
                  <a:gd name="T15" fmla="*/ 7 h 151"/>
                  <a:gd name="T16" fmla="*/ 108 w 131"/>
                  <a:gd name="T17" fmla="*/ 9 h 151"/>
                  <a:gd name="T18" fmla="*/ 129 w 131"/>
                  <a:gd name="T19" fmla="*/ 33 h 151"/>
                  <a:gd name="T20" fmla="*/ 108 w 131"/>
                  <a:gd name="T21" fmla="*/ 48 h 151"/>
                  <a:gd name="T22" fmla="*/ 101 w 131"/>
                  <a:gd name="T23" fmla="*/ 37 h 151"/>
                  <a:gd name="T24" fmla="*/ 93 w 131"/>
                  <a:gd name="T25" fmla="*/ 30 h 151"/>
                  <a:gd name="T26" fmla="*/ 82 w 131"/>
                  <a:gd name="T27" fmla="*/ 28 h 151"/>
                  <a:gd name="T28" fmla="*/ 71 w 131"/>
                  <a:gd name="T29" fmla="*/ 26 h 151"/>
                  <a:gd name="T30" fmla="*/ 52 w 131"/>
                  <a:gd name="T31" fmla="*/ 30 h 151"/>
                  <a:gd name="T32" fmla="*/ 45 w 131"/>
                  <a:gd name="T33" fmla="*/ 35 h 151"/>
                  <a:gd name="T34" fmla="*/ 39 w 131"/>
                  <a:gd name="T35" fmla="*/ 41 h 151"/>
                  <a:gd name="T36" fmla="*/ 32 w 131"/>
                  <a:gd name="T37" fmla="*/ 58 h 151"/>
                  <a:gd name="T38" fmla="*/ 30 w 131"/>
                  <a:gd name="T39" fmla="*/ 67 h 151"/>
                  <a:gd name="T40" fmla="*/ 28 w 131"/>
                  <a:gd name="T41" fmla="*/ 76 h 151"/>
                  <a:gd name="T42" fmla="*/ 32 w 131"/>
                  <a:gd name="T43" fmla="*/ 93 h 151"/>
                  <a:gd name="T44" fmla="*/ 34 w 131"/>
                  <a:gd name="T45" fmla="*/ 102 h 151"/>
                  <a:gd name="T46" fmla="*/ 41 w 131"/>
                  <a:gd name="T47" fmla="*/ 110 h 151"/>
                  <a:gd name="T48" fmla="*/ 54 w 131"/>
                  <a:gd name="T49" fmla="*/ 121 h 151"/>
                  <a:gd name="T50" fmla="*/ 62 w 131"/>
                  <a:gd name="T51" fmla="*/ 123 h 151"/>
                  <a:gd name="T52" fmla="*/ 71 w 131"/>
                  <a:gd name="T53" fmla="*/ 125 h 151"/>
                  <a:gd name="T54" fmla="*/ 82 w 131"/>
                  <a:gd name="T55" fmla="*/ 123 h 151"/>
                  <a:gd name="T56" fmla="*/ 93 w 131"/>
                  <a:gd name="T57" fmla="*/ 119 h 151"/>
                  <a:gd name="T58" fmla="*/ 101 w 131"/>
                  <a:gd name="T59" fmla="*/ 112 h 151"/>
                  <a:gd name="T60" fmla="*/ 131 w 131"/>
                  <a:gd name="T61" fmla="*/ 117 h 151"/>
                  <a:gd name="T62" fmla="*/ 127 w 131"/>
                  <a:gd name="T63" fmla="*/ 123 h 151"/>
                  <a:gd name="T64" fmla="*/ 121 w 131"/>
                  <a:gd name="T65" fmla="*/ 132 h 151"/>
                  <a:gd name="T66" fmla="*/ 108 w 131"/>
                  <a:gd name="T67" fmla="*/ 143 h 151"/>
                  <a:gd name="T68" fmla="*/ 88 w 131"/>
                  <a:gd name="T69" fmla="*/ 149 h 151"/>
                  <a:gd name="T70" fmla="*/ 71 w 131"/>
                  <a:gd name="T71" fmla="*/ 151 h 151"/>
                  <a:gd name="T72" fmla="*/ 43 w 131"/>
                  <a:gd name="T73" fmla="*/ 145 h 151"/>
                  <a:gd name="T74" fmla="*/ 30 w 131"/>
                  <a:gd name="T75" fmla="*/ 136 h 151"/>
                  <a:gd name="T76" fmla="*/ 19 w 131"/>
                  <a:gd name="T77" fmla="*/ 128 h 151"/>
                  <a:gd name="T78" fmla="*/ 4 w 131"/>
                  <a:gd name="T79" fmla="*/ 102 h 151"/>
                  <a:gd name="T80" fmla="*/ 0 w 131"/>
                  <a:gd name="T81" fmla="*/ 89 h 151"/>
                  <a:gd name="T82" fmla="*/ 0 w 131"/>
                  <a:gd name="T83" fmla="*/ 7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" h="151">
                    <a:moveTo>
                      <a:pt x="0" y="74"/>
                    </a:moveTo>
                    <a:lnTo>
                      <a:pt x="0" y="74"/>
                    </a:lnTo>
                    <a:lnTo>
                      <a:pt x="0" y="61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10" y="35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28" y="15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56" y="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90" y="2"/>
                    </a:lnTo>
                    <a:lnTo>
                      <a:pt x="99" y="7"/>
                    </a:lnTo>
                    <a:lnTo>
                      <a:pt x="108" y="9"/>
                    </a:lnTo>
                    <a:lnTo>
                      <a:pt x="108" y="9"/>
                    </a:lnTo>
                    <a:lnTo>
                      <a:pt x="121" y="20"/>
                    </a:lnTo>
                    <a:lnTo>
                      <a:pt x="129" y="33"/>
                    </a:lnTo>
                    <a:lnTo>
                      <a:pt x="108" y="48"/>
                    </a:lnTo>
                    <a:lnTo>
                      <a:pt x="108" y="48"/>
                    </a:lnTo>
                    <a:lnTo>
                      <a:pt x="101" y="37"/>
                    </a:lnTo>
                    <a:lnTo>
                      <a:pt x="101" y="37"/>
                    </a:lnTo>
                    <a:lnTo>
                      <a:pt x="93" y="30"/>
                    </a:lnTo>
                    <a:lnTo>
                      <a:pt x="93" y="30"/>
                    </a:lnTo>
                    <a:lnTo>
                      <a:pt x="82" y="28"/>
                    </a:lnTo>
                    <a:lnTo>
                      <a:pt x="82" y="28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60" y="26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45" y="35"/>
                    </a:lnTo>
                    <a:lnTo>
                      <a:pt x="39" y="41"/>
                    </a:lnTo>
                    <a:lnTo>
                      <a:pt x="39" y="41"/>
                    </a:lnTo>
                    <a:lnTo>
                      <a:pt x="34" y="50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0" y="6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30" y="84"/>
                    </a:lnTo>
                    <a:lnTo>
                      <a:pt x="32" y="93"/>
                    </a:lnTo>
                    <a:lnTo>
                      <a:pt x="32" y="93"/>
                    </a:lnTo>
                    <a:lnTo>
                      <a:pt x="34" y="102"/>
                    </a:lnTo>
                    <a:lnTo>
                      <a:pt x="41" y="110"/>
                    </a:lnTo>
                    <a:lnTo>
                      <a:pt x="41" y="110"/>
                    </a:lnTo>
                    <a:lnTo>
                      <a:pt x="47" y="117"/>
                    </a:lnTo>
                    <a:lnTo>
                      <a:pt x="54" y="121"/>
                    </a:lnTo>
                    <a:lnTo>
                      <a:pt x="54" y="121"/>
                    </a:lnTo>
                    <a:lnTo>
                      <a:pt x="62" y="123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82" y="123"/>
                    </a:lnTo>
                    <a:lnTo>
                      <a:pt x="82" y="123"/>
                    </a:lnTo>
                    <a:lnTo>
                      <a:pt x="93" y="119"/>
                    </a:lnTo>
                    <a:lnTo>
                      <a:pt x="93" y="119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8" y="102"/>
                    </a:lnTo>
                    <a:lnTo>
                      <a:pt x="131" y="117"/>
                    </a:lnTo>
                    <a:lnTo>
                      <a:pt x="131" y="117"/>
                    </a:lnTo>
                    <a:lnTo>
                      <a:pt x="127" y="123"/>
                    </a:lnTo>
                    <a:lnTo>
                      <a:pt x="121" y="132"/>
                    </a:lnTo>
                    <a:lnTo>
                      <a:pt x="121" y="132"/>
                    </a:lnTo>
                    <a:lnTo>
                      <a:pt x="108" y="143"/>
                    </a:lnTo>
                    <a:lnTo>
                      <a:pt x="108" y="143"/>
                    </a:lnTo>
                    <a:lnTo>
                      <a:pt x="88" y="149"/>
                    </a:lnTo>
                    <a:lnTo>
                      <a:pt x="88" y="149"/>
                    </a:lnTo>
                    <a:lnTo>
                      <a:pt x="71" y="151"/>
                    </a:lnTo>
                    <a:lnTo>
                      <a:pt x="71" y="151"/>
                    </a:lnTo>
                    <a:lnTo>
                      <a:pt x="56" y="149"/>
                    </a:lnTo>
                    <a:lnTo>
                      <a:pt x="43" y="145"/>
                    </a:lnTo>
                    <a:lnTo>
                      <a:pt x="43" y="145"/>
                    </a:lnTo>
                    <a:lnTo>
                      <a:pt x="30" y="136"/>
                    </a:lnTo>
                    <a:lnTo>
                      <a:pt x="19" y="128"/>
                    </a:lnTo>
                    <a:lnTo>
                      <a:pt x="19" y="128"/>
                    </a:lnTo>
                    <a:lnTo>
                      <a:pt x="10" y="115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0" y="89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5"/>
              <p:cNvSpPr>
                <a:spLocks noEditPoints="1"/>
              </p:cNvSpPr>
              <p:nvPr/>
            </p:nvSpPr>
            <p:spPr bwMode="auto">
              <a:xfrm>
                <a:off x="7534275" y="1681163"/>
                <a:ext cx="201613" cy="233363"/>
              </a:xfrm>
              <a:custGeom>
                <a:avLst/>
                <a:gdLst>
                  <a:gd name="T0" fmla="*/ 0 w 127"/>
                  <a:gd name="T1" fmla="*/ 147 h 147"/>
                  <a:gd name="T2" fmla="*/ 0 w 127"/>
                  <a:gd name="T3" fmla="*/ 0 h 147"/>
                  <a:gd name="T4" fmla="*/ 54 w 127"/>
                  <a:gd name="T5" fmla="*/ 0 h 147"/>
                  <a:gd name="T6" fmla="*/ 54 w 127"/>
                  <a:gd name="T7" fmla="*/ 0 h 147"/>
                  <a:gd name="T8" fmla="*/ 71 w 127"/>
                  <a:gd name="T9" fmla="*/ 0 h 147"/>
                  <a:gd name="T10" fmla="*/ 86 w 127"/>
                  <a:gd name="T11" fmla="*/ 4 h 147"/>
                  <a:gd name="T12" fmla="*/ 86 w 127"/>
                  <a:gd name="T13" fmla="*/ 4 h 147"/>
                  <a:gd name="T14" fmla="*/ 99 w 127"/>
                  <a:gd name="T15" fmla="*/ 13 h 147"/>
                  <a:gd name="T16" fmla="*/ 108 w 127"/>
                  <a:gd name="T17" fmla="*/ 22 h 147"/>
                  <a:gd name="T18" fmla="*/ 108 w 127"/>
                  <a:gd name="T19" fmla="*/ 22 h 147"/>
                  <a:gd name="T20" fmla="*/ 116 w 127"/>
                  <a:gd name="T21" fmla="*/ 32 h 147"/>
                  <a:gd name="T22" fmla="*/ 123 w 127"/>
                  <a:gd name="T23" fmla="*/ 45 h 147"/>
                  <a:gd name="T24" fmla="*/ 123 w 127"/>
                  <a:gd name="T25" fmla="*/ 45 h 147"/>
                  <a:gd name="T26" fmla="*/ 125 w 127"/>
                  <a:gd name="T27" fmla="*/ 58 h 147"/>
                  <a:gd name="T28" fmla="*/ 127 w 127"/>
                  <a:gd name="T29" fmla="*/ 73 h 147"/>
                  <a:gd name="T30" fmla="*/ 127 w 127"/>
                  <a:gd name="T31" fmla="*/ 73 h 147"/>
                  <a:gd name="T32" fmla="*/ 125 w 127"/>
                  <a:gd name="T33" fmla="*/ 89 h 147"/>
                  <a:gd name="T34" fmla="*/ 121 w 127"/>
                  <a:gd name="T35" fmla="*/ 104 h 147"/>
                  <a:gd name="T36" fmla="*/ 121 w 127"/>
                  <a:gd name="T37" fmla="*/ 104 h 147"/>
                  <a:gd name="T38" fmla="*/ 116 w 127"/>
                  <a:gd name="T39" fmla="*/ 117 h 147"/>
                  <a:gd name="T40" fmla="*/ 108 w 127"/>
                  <a:gd name="T41" fmla="*/ 127 h 147"/>
                  <a:gd name="T42" fmla="*/ 108 w 127"/>
                  <a:gd name="T43" fmla="*/ 127 h 147"/>
                  <a:gd name="T44" fmla="*/ 97 w 127"/>
                  <a:gd name="T45" fmla="*/ 136 h 147"/>
                  <a:gd name="T46" fmla="*/ 84 w 127"/>
                  <a:gd name="T47" fmla="*/ 143 h 147"/>
                  <a:gd name="T48" fmla="*/ 84 w 127"/>
                  <a:gd name="T49" fmla="*/ 143 h 147"/>
                  <a:gd name="T50" fmla="*/ 69 w 127"/>
                  <a:gd name="T51" fmla="*/ 147 h 147"/>
                  <a:gd name="T52" fmla="*/ 54 w 127"/>
                  <a:gd name="T53" fmla="*/ 147 h 147"/>
                  <a:gd name="T54" fmla="*/ 0 w 127"/>
                  <a:gd name="T55" fmla="*/ 147 h 147"/>
                  <a:gd name="T56" fmla="*/ 0 w 127"/>
                  <a:gd name="T57" fmla="*/ 147 h 147"/>
                  <a:gd name="T58" fmla="*/ 97 w 127"/>
                  <a:gd name="T59" fmla="*/ 73 h 147"/>
                  <a:gd name="T60" fmla="*/ 97 w 127"/>
                  <a:gd name="T61" fmla="*/ 73 h 147"/>
                  <a:gd name="T62" fmla="*/ 97 w 127"/>
                  <a:gd name="T63" fmla="*/ 63 h 147"/>
                  <a:gd name="T64" fmla="*/ 95 w 127"/>
                  <a:gd name="T65" fmla="*/ 54 h 147"/>
                  <a:gd name="T66" fmla="*/ 95 w 127"/>
                  <a:gd name="T67" fmla="*/ 54 h 147"/>
                  <a:gd name="T68" fmla="*/ 91 w 127"/>
                  <a:gd name="T69" fmla="*/ 45 h 147"/>
                  <a:gd name="T70" fmla="*/ 86 w 127"/>
                  <a:gd name="T71" fmla="*/ 39 h 147"/>
                  <a:gd name="T72" fmla="*/ 86 w 127"/>
                  <a:gd name="T73" fmla="*/ 39 h 147"/>
                  <a:gd name="T74" fmla="*/ 80 w 127"/>
                  <a:gd name="T75" fmla="*/ 32 h 147"/>
                  <a:gd name="T76" fmla="*/ 73 w 127"/>
                  <a:gd name="T77" fmla="*/ 28 h 147"/>
                  <a:gd name="T78" fmla="*/ 73 w 127"/>
                  <a:gd name="T79" fmla="*/ 28 h 147"/>
                  <a:gd name="T80" fmla="*/ 65 w 127"/>
                  <a:gd name="T81" fmla="*/ 26 h 147"/>
                  <a:gd name="T82" fmla="*/ 54 w 127"/>
                  <a:gd name="T83" fmla="*/ 24 h 147"/>
                  <a:gd name="T84" fmla="*/ 30 w 127"/>
                  <a:gd name="T85" fmla="*/ 24 h 147"/>
                  <a:gd name="T86" fmla="*/ 30 w 127"/>
                  <a:gd name="T87" fmla="*/ 121 h 147"/>
                  <a:gd name="T88" fmla="*/ 54 w 127"/>
                  <a:gd name="T89" fmla="*/ 121 h 147"/>
                  <a:gd name="T90" fmla="*/ 54 w 127"/>
                  <a:gd name="T91" fmla="*/ 121 h 147"/>
                  <a:gd name="T92" fmla="*/ 65 w 127"/>
                  <a:gd name="T93" fmla="*/ 121 h 147"/>
                  <a:gd name="T94" fmla="*/ 73 w 127"/>
                  <a:gd name="T95" fmla="*/ 119 h 147"/>
                  <a:gd name="T96" fmla="*/ 73 w 127"/>
                  <a:gd name="T97" fmla="*/ 119 h 147"/>
                  <a:gd name="T98" fmla="*/ 80 w 127"/>
                  <a:gd name="T99" fmla="*/ 114 h 147"/>
                  <a:gd name="T100" fmla="*/ 86 w 127"/>
                  <a:gd name="T101" fmla="*/ 108 h 147"/>
                  <a:gd name="T102" fmla="*/ 86 w 127"/>
                  <a:gd name="T103" fmla="*/ 108 h 147"/>
                  <a:gd name="T104" fmla="*/ 91 w 127"/>
                  <a:gd name="T105" fmla="*/ 102 h 147"/>
                  <a:gd name="T106" fmla="*/ 95 w 127"/>
                  <a:gd name="T107" fmla="*/ 93 h 147"/>
                  <a:gd name="T108" fmla="*/ 95 w 127"/>
                  <a:gd name="T109" fmla="*/ 93 h 147"/>
                  <a:gd name="T110" fmla="*/ 97 w 127"/>
                  <a:gd name="T111" fmla="*/ 82 h 147"/>
                  <a:gd name="T112" fmla="*/ 97 w 127"/>
                  <a:gd name="T113" fmla="*/ 73 h 147"/>
                  <a:gd name="T114" fmla="*/ 97 w 127"/>
                  <a:gd name="T115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" h="147">
                    <a:moveTo>
                      <a:pt x="0" y="147"/>
                    </a:moveTo>
                    <a:lnTo>
                      <a:pt x="0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99" y="13"/>
                    </a:lnTo>
                    <a:lnTo>
                      <a:pt x="108" y="22"/>
                    </a:lnTo>
                    <a:lnTo>
                      <a:pt x="108" y="22"/>
                    </a:lnTo>
                    <a:lnTo>
                      <a:pt x="116" y="32"/>
                    </a:lnTo>
                    <a:lnTo>
                      <a:pt x="123" y="45"/>
                    </a:lnTo>
                    <a:lnTo>
                      <a:pt x="123" y="45"/>
                    </a:lnTo>
                    <a:lnTo>
                      <a:pt x="125" y="58"/>
                    </a:lnTo>
                    <a:lnTo>
                      <a:pt x="127" y="73"/>
                    </a:lnTo>
                    <a:lnTo>
                      <a:pt x="127" y="73"/>
                    </a:lnTo>
                    <a:lnTo>
                      <a:pt x="125" y="89"/>
                    </a:lnTo>
                    <a:lnTo>
                      <a:pt x="121" y="104"/>
                    </a:lnTo>
                    <a:lnTo>
                      <a:pt x="121" y="104"/>
                    </a:lnTo>
                    <a:lnTo>
                      <a:pt x="116" y="117"/>
                    </a:lnTo>
                    <a:lnTo>
                      <a:pt x="108" y="127"/>
                    </a:lnTo>
                    <a:lnTo>
                      <a:pt x="108" y="127"/>
                    </a:lnTo>
                    <a:lnTo>
                      <a:pt x="97" y="136"/>
                    </a:lnTo>
                    <a:lnTo>
                      <a:pt x="84" y="143"/>
                    </a:lnTo>
                    <a:lnTo>
                      <a:pt x="84" y="143"/>
                    </a:lnTo>
                    <a:lnTo>
                      <a:pt x="69" y="147"/>
                    </a:lnTo>
                    <a:lnTo>
                      <a:pt x="54" y="147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97" y="73"/>
                    </a:moveTo>
                    <a:lnTo>
                      <a:pt x="97" y="73"/>
                    </a:lnTo>
                    <a:lnTo>
                      <a:pt x="97" y="63"/>
                    </a:lnTo>
                    <a:lnTo>
                      <a:pt x="95" y="54"/>
                    </a:lnTo>
                    <a:lnTo>
                      <a:pt x="95" y="54"/>
                    </a:lnTo>
                    <a:lnTo>
                      <a:pt x="91" y="45"/>
                    </a:lnTo>
                    <a:lnTo>
                      <a:pt x="86" y="39"/>
                    </a:lnTo>
                    <a:lnTo>
                      <a:pt x="86" y="39"/>
                    </a:lnTo>
                    <a:lnTo>
                      <a:pt x="80" y="32"/>
                    </a:lnTo>
                    <a:lnTo>
                      <a:pt x="73" y="28"/>
                    </a:lnTo>
                    <a:lnTo>
                      <a:pt x="73" y="28"/>
                    </a:lnTo>
                    <a:lnTo>
                      <a:pt x="65" y="26"/>
                    </a:lnTo>
                    <a:lnTo>
                      <a:pt x="54" y="24"/>
                    </a:lnTo>
                    <a:lnTo>
                      <a:pt x="30" y="24"/>
                    </a:lnTo>
                    <a:lnTo>
                      <a:pt x="30" y="121"/>
                    </a:lnTo>
                    <a:lnTo>
                      <a:pt x="54" y="121"/>
                    </a:lnTo>
                    <a:lnTo>
                      <a:pt x="54" y="121"/>
                    </a:lnTo>
                    <a:lnTo>
                      <a:pt x="65" y="121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80" y="114"/>
                    </a:lnTo>
                    <a:lnTo>
                      <a:pt x="86" y="108"/>
                    </a:lnTo>
                    <a:lnTo>
                      <a:pt x="86" y="108"/>
                    </a:lnTo>
                    <a:lnTo>
                      <a:pt x="91" y="102"/>
                    </a:lnTo>
                    <a:lnTo>
                      <a:pt x="95" y="93"/>
                    </a:lnTo>
                    <a:lnTo>
                      <a:pt x="95" y="93"/>
                    </a:lnTo>
                    <a:lnTo>
                      <a:pt x="97" y="82"/>
                    </a:lnTo>
                    <a:lnTo>
                      <a:pt x="97" y="73"/>
                    </a:lnTo>
                    <a:lnTo>
                      <a:pt x="9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6"/>
              <p:cNvSpPr>
                <a:spLocks/>
              </p:cNvSpPr>
              <p:nvPr/>
            </p:nvSpPr>
            <p:spPr bwMode="auto">
              <a:xfrm>
                <a:off x="5676900" y="4978400"/>
                <a:ext cx="12700" cy="26988"/>
              </a:xfrm>
              <a:custGeom>
                <a:avLst/>
                <a:gdLst>
                  <a:gd name="T0" fmla="*/ 0 w 8"/>
                  <a:gd name="T1" fmla="*/ 8 h 17"/>
                  <a:gd name="T2" fmla="*/ 0 w 8"/>
                  <a:gd name="T3" fmla="*/ 8 h 17"/>
                  <a:gd name="T4" fmla="*/ 0 w 8"/>
                  <a:gd name="T5" fmla="*/ 13 h 17"/>
                  <a:gd name="T6" fmla="*/ 2 w 8"/>
                  <a:gd name="T7" fmla="*/ 15 h 17"/>
                  <a:gd name="T8" fmla="*/ 8 w 8"/>
                  <a:gd name="T9" fmla="*/ 17 h 17"/>
                  <a:gd name="T10" fmla="*/ 8 w 8"/>
                  <a:gd name="T11" fmla="*/ 0 h 17"/>
                  <a:gd name="T12" fmla="*/ 8 w 8"/>
                  <a:gd name="T13" fmla="*/ 0 h 17"/>
                  <a:gd name="T14" fmla="*/ 2 w 8"/>
                  <a:gd name="T15" fmla="*/ 2 h 17"/>
                  <a:gd name="T16" fmla="*/ 2 w 8"/>
                  <a:gd name="T17" fmla="*/ 2 h 17"/>
                  <a:gd name="T18" fmla="*/ 0 w 8"/>
                  <a:gd name="T19" fmla="*/ 6 h 17"/>
                  <a:gd name="T20" fmla="*/ 0 w 8"/>
                  <a:gd name="T21" fmla="*/ 8 h 17"/>
                  <a:gd name="T22" fmla="*/ 0 w 8"/>
                  <a:gd name="T2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7">
                    <a:moveTo>
                      <a:pt x="0" y="8"/>
                    </a:moveTo>
                    <a:lnTo>
                      <a:pt x="0" y="8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8" y="17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7"/>
              <p:cNvSpPr>
                <a:spLocks/>
              </p:cNvSpPr>
              <p:nvPr/>
            </p:nvSpPr>
            <p:spPr bwMode="auto">
              <a:xfrm>
                <a:off x="5700713" y="5026025"/>
                <a:ext cx="17463" cy="31750"/>
              </a:xfrm>
              <a:custGeom>
                <a:avLst/>
                <a:gdLst>
                  <a:gd name="T0" fmla="*/ 0 w 11"/>
                  <a:gd name="T1" fmla="*/ 0 h 20"/>
                  <a:gd name="T2" fmla="*/ 0 w 11"/>
                  <a:gd name="T3" fmla="*/ 20 h 20"/>
                  <a:gd name="T4" fmla="*/ 0 w 11"/>
                  <a:gd name="T5" fmla="*/ 20 h 20"/>
                  <a:gd name="T6" fmla="*/ 4 w 11"/>
                  <a:gd name="T7" fmla="*/ 20 h 20"/>
                  <a:gd name="T8" fmla="*/ 9 w 11"/>
                  <a:gd name="T9" fmla="*/ 17 h 20"/>
                  <a:gd name="T10" fmla="*/ 9 w 11"/>
                  <a:gd name="T11" fmla="*/ 17 h 20"/>
                  <a:gd name="T12" fmla="*/ 11 w 11"/>
                  <a:gd name="T13" fmla="*/ 13 h 20"/>
                  <a:gd name="T14" fmla="*/ 11 w 11"/>
                  <a:gd name="T15" fmla="*/ 9 h 20"/>
                  <a:gd name="T16" fmla="*/ 11 w 11"/>
                  <a:gd name="T17" fmla="*/ 9 h 20"/>
                  <a:gd name="T18" fmla="*/ 11 w 11"/>
                  <a:gd name="T19" fmla="*/ 7 h 20"/>
                  <a:gd name="T20" fmla="*/ 9 w 11"/>
                  <a:gd name="T21" fmla="*/ 4 h 20"/>
                  <a:gd name="T22" fmla="*/ 0 w 11"/>
                  <a:gd name="T23" fmla="*/ 0 h 20"/>
                  <a:gd name="T24" fmla="*/ 0 w 11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20">
                    <a:moveTo>
                      <a:pt x="0" y="0"/>
                    </a:moveTo>
                    <a:lnTo>
                      <a:pt x="0" y="20"/>
                    </a:lnTo>
                    <a:lnTo>
                      <a:pt x="0" y="20"/>
                    </a:lnTo>
                    <a:lnTo>
                      <a:pt x="4" y="20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8"/>
              <p:cNvSpPr>
                <a:spLocks/>
              </p:cNvSpPr>
              <p:nvPr/>
            </p:nvSpPr>
            <p:spPr bwMode="auto">
              <a:xfrm>
                <a:off x="5638800" y="4806950"/>
                <a:ext cx="117475" cy="61913"/>
              </a:xfrm>
              <a:custGeom>
                <a:avLst/>
                <a:gdLst>
                  <a:gd name="T0" fmla="*/ 58 w 74"/>
                  <a:gd name="T1" fmla="*/ 39 h 39"/>
                  <a:gd name="T2" fmla="*/ 58 w 74"/>
                  <a:gd name="T3" fmla="*/ 39 h 39"/>
                  <a:gd name="T4" fmla="*/ 58 w 74"/>
                  <a:gd name="T5" fmla="*/ 39 h 39"/>
                  <a:gd name="T6" fmla="*/ 58 w 74"/>
                  <a:gd name="T7" fmla="*/ 39 h 39"/>
                  <a:gd name="T8" fmla="*/ 71 w 74"/>
                  <a:gd name="T9" fmla="*/ 17 h 39"/>
                  <a:gd name="T10" fmla="*/ 71 w 74"/>
                  <a:gd name="T11" fmla="*/ 17 h 39"/>
                  <a:gd name="T12" fmla="*/ 74 w 74"/>
                  <a:gd name="T13" fmla="*/ 11 h 39"/>
                  <a:gd name="T14" fmla="*/ 74 w 74"/>
                  <a:gd name="T15" fmla="*/ 6 h 39"/>
                  <a:gd name="T16" fmla="*/ 71 w 74"/>
                  <a:gd name="T17" fmla="*/ 4 h 39"/>
                  <a:gd name="T18" fmla="*/ 65 w 74"/>
                  <a:gd name="T19" fmla="*/ 2 h 39"/>
                  <a:gd name="T20" fmla="*/ 52 w 74"/>
                  <a:gd name="T21" fmla="*/ 0 h 39"/>
                  <a:gd name="T22" fmla="*/ 37 w 74"/>
                  <a:gd name="T23" fmla="*/ 0 h 39"/>
                  <a:gd name="T24" fmla="*/ 37 w 74"/>
                  <a:gd name="T25" fmla="*/ 0 h 39"/>
                  <a:gd name="T26" fmla="*/ 22 w 74"/>
                  <a:gd name="T27" fmla="*/ 0 h 39"/>
                  <a:gd name="T28" fmla="*/ 9 w 74"/>
                  <a:gd name="T29" fmla="*/ 2 h 39"/>
                  <a:gd name="T30" fmla="*/ 4 w 74"/>
                  <a:gd name="T31" fmla="*/ 4 h 39"/>
                  <a:gd name="T32" fmla="*/ 2 w 74"/>
                  <a:gd name="T33" fmla="*/ 6 h 39"/>
                  <a:gd name="T34" fmla="*/ 0 w 74"/>
                  <a:gd name="T35" fmla="*/ 11 h 39"/>
                  <a:gd name="T36" fmla="*/ 2 w 74"/>
                  <a:gd name="T37" fmla="*/ 17 h 39"/>
                  <a:gd name="T38" fmla="*/ 2 w 74"/>
                  <a:gd name="T39" fmla="*/ 17 h 39"/>
                  <a:gd name="T40" fmla="*/ 9 w 74"/>
                  <a:gd name="T41" fmla="*/ 30 h 39"/>
                  <a:gd name="T42" fmla="*/ 15 w 74"/>
                  <a:gd name="T43" fmla="*/ 39 h 39"/>
                  <a:gd name="T44" fmla="*/ 15 w 74"/>
                  <a:gd name="T45" fmla="*/ 39 h 39"/>
                  <a:gd name="T46" fmla="*/ 17 w 74"/>
                  <a:gd name="T47" fmla="*/ 39 h 39"/>
                  <a:gd name="T48" fmla="*/ 58 w 74"/>
                  <a:gd name="T49" fmla="*/ 39 h 39"/>
                  <a:gd name="T50" fmla="*/ 58 w 74"/>
                  <a:gd name="T5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39">
                    <a:moveTo>
                      <a:pt x="58" y="39"/>
                    </a:moveTo>
                    <a:lnTo>
                      <a:pt x="58" y="39"/>
                    </a:lnTo>
                    <a:lnTo>
                      <a:pt x="58" y="39"/>
                    </a:lnTo>
                    <a:lnTo>
                      <a:pt x="58" y="39"/>
                    </a:lnTo>
                    <a:lnTo>
                      <a:pt x="71" y="17"/>
                    </a:lnTo>
                    <a:lnTo>
                      <a:pt x="71" y="17"/>
                    </a:lnTo>
                    <a:lnTo>
                      <a:pt x="74" y="11"/>
                    </a:lnTo>
                    <a:lnTo>
                      <a:pt x="74" y="6"/>
                    </a:lnTo>
                    <a:lnTo>
                      <a:pt x="71" y="4"/>
                    </a:lnTo>
                    <a:lnTo>
                      <a:pt x="65" y="2"/>
                    </a:lnTo>
                    <a:lnTo>
                      <a:pt x="52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2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1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9" y="30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7" y="39"/>
                    </a:lnTo>
                    <a:lnTo>
                      <a:pt x="58" y="3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9"/>
              <p:cNvSpPr>
                <a:spLocks noEditPoints="1"/>
              </p:cNvSpPr>
              <p:nvPr/>
            </p:nvSpPr>
            <p:spPr bwMode="auto">
              <a:xfrm>
                <a:off x="5573713" y="4886325"/>
                <a:ext cx="250825" cy="249238"/>
              </a:xfrm>
              <a:custGeom>
                <a:avLst/>
                <a:gdLst>
                  <a:gd name="T0" fmla="*/ 97 w 158"/>
                  <a:gd name="T1" fmla="*/ 110 h 157"/>
                  <a:gd name="T2" fmla="*/ 80 w 158"/>
                  <a:gd name="T3" fmla="*/ 116 h 157"/>
                  <a:gd name="T4" fmla="*/ 73 w 158"/>
                  <a:gd name="T5" fmla="*/ 125 h 157"/>
                  <a:gd name="T6" fmla="*/ 73 w 158"/>
                  <a:gd name="T7" fmla="*/ 116 h 157"/>
                  <a:gd name="T8" fmla="*/ 58 w 158"/>
                  <a:gd name="T9" fmla="*/ 112 h 157"/>
                  <a:gd name="T10" fmla="*/ 50 w 158"/>
                  <a:gd name="T11" fmla="*/ 99 h 157"/>
                  <a:gd name="T12" fmla="*/ 61 w 158"/>
                  <a:gd name="T13" fmla="*/ 97 h 157"/>
                  <a:gd name="T14" fmla="*/ 65 w 158"/>
                  <a:gd name="T15" fmla="*/ 103 h 157"/>
                  <a:gd name="T16" fmla="*/ 73 w 158"/>
                  <a:gd name="T17" fmla="*/ 108 h 157"/>
                  <a:gd name="T18" fmla="*/ 73 w 158"/>
                  <a:gd name="T19" fmla="*/ 88 h 157"/>
                  <a:gd name="T20" fmla="*/ 56 w 158"/>
                  <a:gd name="T21" fmla="*/ 79 h 157"/>
                  <a:gd name="T22" fmla="*/ 54 w 158"/>
                  <a:gd name="T23" fmla="*/ 75 h 157"/>
                  <a:gd name="T24" fmla="*/ 52 w 158"/>
                  <a:gd name="T25" fmla="*/ 69 h 157"/>
                  <a:gd name="T26" fmla="*/ 58 w 158"/>
                  <a:gd name="T27" fmla="*/ 56 h 157"/>
                  <a:gd name="T28" fmla="*/ 73 w 158"/>
                  <a:gd name="T29" fmla="*/ 49 h 157"/>
                  <a:gd name="T30" fmla="*/ 80 w 158"/>
                  <a:gd name="T31" fmla="*/ 43 h 157"/>
                  <a:gd name="T32" fmla="*/ 80 w 158"/>
                  <a:gd name="T33" fmla="*/ 49 h 157"/>
                  <a:gd name="T34" fmla="*/ 93 w 158"/>
                  <a:gd name="T35" fmla="*/ 54 h 157"/>
                  <a:gd name="T36" fmla="*/ 99 w 158"/>
                  <a:gd name="T37" fmla="*/ 64 h 157"/>
                  <a:gd name="T38" fmla="*/ 91 w 158"/>
                  <a:gd name="T39" fmla="*/ 66 h 157"/>
                  <a:gd name="T40" fmla="*/ 80 w 158"/>
                  <a:gd name="T41" fmla="*/ 58 h 157"/>
                  <a:gd name="T42" fmla="*/ 80 w 158"/>
                  <a:gd name="T43" fmla="*/ 75 h 157"/>
                  <a:gd name="T44" fmla="*/ 93 w 158"/>
                  <a:gd name="T45" fmla="*/ 79 h 157"/>
                  <a:gd name="T46" fmla="*/ 99 w 158"/>
                  <a:gd name="T47" fmla="*/ 86 h 157"/>
                  <a:gd name="T48" fmla="*/ 104 w 158"/>
                  <a:gd name="T49" fmla="*/ 97 h 157"/>
                  <a:gd name="T50" fmla="*/ 102 w 158"/>
                  <a:gd name="T51" fmla="*/ 103 h 157"/>
                  <a:gd name="T52" fmla="*/ 97 w 158"/>
                  <a:gd name="T53" fmla="*/ 110 h 157"/>
                  <a:gd name="T54" fmla="*/ 104 w 158"/>
                  <a:gd name="T55" fmla="*/ 0 h 157"/>
                  <a:gd name="T56" fmla="*/ 99 w 158"/>
                  <a:gd name="T57" fmla="*/ 6 h 157"/>
                  <a:gd name="T58" fmla="*/ 58 w 158"/>
                  <a:gd name="T59" fmla="*/ 6 h 157"/>
                  <a:gd name="T60" fmla="*/ 54 w 158"/>
                  <a:gd name="T61" fmla="*/ 0 h 157"/>
                  <a:gd name="T62" fmla="*/ 43 w 158"/>
                  <a:gd name="T63" fmla="*/ 6 h 157"/>
                  <a:gd name="T64" fmla="*/ 24 w 158"/>
                  <a:gd name="T65" fmla="*/ 30 h 157"/>
                  <a:gd name="T66" fmla="*/ 9 w 158"/>
                  <a:gd name="T67" fmla="*/ 56 h 157"/>
                  <a:gd name="T68" fmla="*/ 0 w 158"/>
                  <a:gd name="T69" fmla="*/ 86 h 157"/>
                  <a:gd name="T70" fmla="*/ 0 w 158"/>
                  <a:gd name="T71" fmla="*/ 99 h 157"/>
                  <a:gd name="T72" fmla="*/ 7 w 158"/>
                  <a:gd name="T73" fmla="*/ 127 h 157"/>
                  <a:gd name="T74" fmla="*/ 22 w 158"/>
                  <a:gd name="T75" fmla="*/ 146 h 157"/>
                  <a:gd name="T76" fmla="*/ 48 w 158"/>
                  <a:gd name="T77" fmla="*/ 155 h 157"/>
                  <a:gd name="T78" fmla="*/ 78 w 158"/>
                  <a:gd name="T79" fmla="*/ 157 h 157"/>
                  <a:gd name="T80" fmla="*/ 95 w 158"/>
                  <a:gd name="T81" fmla="*/ 157 h 157"/>
                  <a:gd name="T82" fmla="*/ 123 w 158"/>
                  <a:gd name="T83" fmla="*/ 151 h 157"/>
                  <a:gd name="T84" fmla="*/ 143 w 158"/>
                  <a:gd name="T85" fmla="*/ 138 h 157"/>
                  <a:gd name="T86" fmla="*/ 156 w 158"/>
                  <a:gd name="T87" fmla="*/ 114 h 157"/>
                  <a:gd name="T88" fmla="*/ 158 w 158"/>
                  <a:gd name="T89" fmla="*/ 99 h 157"/>
                  <a:gd name="T90" fmla="*/ 153 w 158"/>
                  <a:gd name="T91" fmla="*/ 71 h 157"/>
                  <a:gd name="T92" fmla="*/ 140 w 158"/>
                  <a:gd name="T93" fmla="*/ 43 h 157"/>
                  <a:gd name="T94" fmla="*/ 123 w 158"/>
                  <a:gd name="T95" fmla="*/ 19 h 157"/>
                  <a:gd name="T96" fmla="*/ 104 w 158"/>
                  <a:gd name="T9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8" h="157">
                    <a:moveTo>
                      <a:pt x="97" y="110"/>
                    </a:moveTo>
                    <a:lnTo>
                      <a:pt x="97" y="110"/>
                    </a:lnTo>
                    <a:lnTo>
                      <a:pt x="91" y="114"/>
                    </a:lnTo>
                    <a:lnTo>
                      <a:pt x="80" y="116"/>
                    </a:lnTo>
                    <a:lnTo>
                      <a:pt x="80" y="125"/>
                    </a:lnTo>
                    <a:lnTo>
                      <a:pt x="73" y="125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65" y="114"/>
                    </a:lnTo>
                    <a:lnTo>
                      <a:pt x="58" y="112"/>
                    </a:lnTo>
                    <a:lnTo>
                      <a:pt x="54" y="105"/>
                    </a:lnTo>
                    <a:lnTo>
                      <a:pt x="50" y="99"/>
                    </a:lnTo>
                    <a:lnTo>
                      <a:pt x="61" y="97"/>
                    </a:lnTo>
                    <a:lnTo>
                      <a:pt x="61" y="97"/>
                    </a:lnTo>
                    <a:lnTo>
                      <a:pt x="63" y="101"/>
                    </a:lnTo>
                    <a:lnTo>
                      <a:pt x="65" y="103"/>
                    </a:lnTo>
                    <a:lnTo>
                      <a:pt x="69" y="105"/>
                    </a:lnTo>
                    <a:lnTo>
                      <a:pt x="73" y="108"/>
                    </a:lnTo>
                    <a:lnTo>
                      <a:pt x="73" y="88"/>
                    </a:lnTo>
                    <a:lnTo>
                      <a:pt x="73" y="88"/>
                    </a:lnTo>
                    <a:lnTo>
                      <a:pt x="63" y="84"/>
                    </a:lnTo>
                    <a:lnTo>
                      <a:pt x="56" y="79"/>
                    </a:lnTo>
                    <a:lnTo>
                      <a:pt x="56" y="79"/>
                    </a:lnTo>
                    <a:lnTo>
                      <a:pt x="54" y="75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4" y="62"/>
                    </a:lnTo>
                    <a:lnTo>
                      <a:pt x="58" y="56"/>
                    </a:lnTo>
                    <a:lnTo>
                      <a:pt x="65" y="51"/>
                    </a:lnTo>
                    <a:lnTo>
                      <a:pt x="73" y="49"/>
                    </a:lnTo>
                    <a:lnTo>
                      <a:pt x="73" y="43"/>
                    </a:lnTo>
                    <a:lnTo>
                      <a:pt x="80" y="43"/>
                    </a:lnTo>
                    <a:lnTo>
                      <a:pt x="80" y="49"/>
                    </a:lnTo>
                    <a:lnTo>
                      <a:pt x="80" y="49"/>
                    </a:lnTo>
                    <a:lnTo>
                      <a:pt x="89" y="51"/>
                    </a:lnTo>
                    <a:lnTo>
                      <a:pt x="93" y="54"/>
                    </a:lnTo>
                    <a:lnTo>
                      <a:pt x="97" y="58"/>
                    </a:lnTo>
                    <a:lnTo>
                      <a:pt x="99" y="64"/>
                    </a:lnTo>
                    <a:lnTo>
                      <a:pt x="91" y="66"/>
                    </a:lnTo>
                    <a:lnTo>
                      <a:pt x="91" y="66"/>
                    </a:lnTo>
                    <a:lnTo>
                      <a:pt x="86" y="60"/>
                    </a:lnTo>
                    <a:lnTo>
                      <a:pt x="80" y="58"/>
                    </a:lnTo>
                    <a:lnTo>
                      <a:pt x="80" y="75"/>
                    </a:lnTo>
                    <a:lnTo>
                      <a:pt x="80" y="75"/>
                    </a:lnTo>
                    <a:lnTo>
                      <a:pt x="93" y="79"/>
                    </a:lnTo>
                    <a:lnTo>
                      <a:pt x="93" y="79"/>
                    </a:lnTo>
                    <a:lnTo>
                      <a:pt x="99" y="86"/>
                    </a:lnTo>
                    <a:lnTo>
                      <a:pt x="99" y="86"/>
                    </a:lnTo>
                    <a:lnTo>
                      <a:pt x="102" y="90"/>
                    </a:lnTo>
                    <a:lnTo>
                      <a:pt x="104" y="97"/>
                    </a:lnTo>
                    <a:lnTo>
                      <a:pt x="104" y="97"/>
                    </a:lnTo>
                    <a:lnTo>
                      <a:pt x="102" y="103"/>
                    </a:lnTo>
                    <a:lnTo>
                      <a:pt x="97" y="110"/>
                    </a:lnTo>
                    <a:lnTo>
                      <a:pt x="97" y="110"/>
                    </a:lnTo>
                    <a:close/>
                    <a:moveTo>
                      <a:pt x="104" y="0"/>
                    </a:moveTo>
                    <a:lnTo>
                      <a:pt x="104" y="0"/>
                    </a:lnTo>
                    <a:lnTo>
                      <a:pt x="102" y="4"/>
                    </a:lnTo>
                    <a:lnTo>
                      <a:pt x="99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6" y="4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3" y="6"/>
                    </a:lnTo>
                    <a:lnTo>
                      <a:pt x="32" y="17"/>
                    </a:lnTo>
                    <a:lnTo>
                      <a:pt x="24" y="30"/>
                    </a:lnTo>
                    <a:lnTo>
                      <a:pt x="15" y="43"/>
                    </a:lnTo>
                    <a:lnTo>
                      <a:pt x="9" y="56"/>
                    </a:lnTo>
                    <a:lnTo>
                      <a:pt x="4" y="71"/>
                    </a:lnTo>
                    <a:lnTo>
                      <a:pt x="0" y="86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2" y="114"/>
                    </a:lnTo>
                    <a:lnTo>
                      <a:pt x="7" y="127"/>
                    </a:lnTo>
                    <a:lnTo>
                      <a:pt x="13" y="138"/>
                    </a:lnTo>
                    <a:lnTo>
                      <a:pt x="22" y="146"/>
                    </a:lnTo>
                    <a:lnTo>
                      <a:pt x="35" y="151"/>
                    </a:lnTo>
                    <a:lnTo>
                      <a:pt x="48" y="155"/>
                    </a:lnTo>
                    <a:lnTo>
                      <a:pt x="63" y="157"/>
                    </a:lnTo>
                    <a:lnTo>
                      <a:pt x="78" y="157"/>
                    </a:lnTo>
                    <a:lnTo>
                      <a:pt x="78" y="157"/>
                    </a:lnTo>
                    <a:lnTo>
                      <a:pt x="95" y="157"/>
                    </a:lnTo>
                    <a:lnTo>
                      <a:pt x="108" y="155"/>
                    </a:lnTo>
                    <a:lnTo>
                      <a:pt x="123" y="151"/>
                    </a:lnTo>
                    <a:lnTo>
                      <a:pt x="134" y="146"/>
                    </a:lnTo>
                    <a:lnTo>
                      <a:pt x="143" y="138"/>
                    </a:lnTo>
                    <a:lnTo>
                      <a:pt x="151" y="127"/>
                    </a:lnTo>
                    <a:lnTo>
                      <a:pt x="156" y="114"/>
                    </a:lnTo>
                    <a:lnTo>
                      <a:pt x="158" y="99"/>
                    </a:lnTo>
                    <a:lnTo>
                      <a:pt x="158" y="99"/>
                    </a:lnTo>
                    <a:lnTo>
                      <a:pt x="156" y="86"/>
                    </a:lnTo>
                    <a:lnTo>
                      <a:pt x="153" y="71"/>
                    </a:lnTo>
                    <a:lnTo>
                      <a:pt x="147" y="58"/>
                    </a:lnTo>
                    <a:lnTo>
                      <a:pt x="140" y="43"/>
                    </a:lnTo>
                    <a:lnTo>
                      <a:pt x="132" y="30"/>
                    </a:lnTo>
                    <a:lnTo>
                      <a:pt x="123" y="19"/>
                    </a:lnTo>
                    <a:lnTo>
                      <a:pt x="115" y="8"/>
                    </a:lnTo>
                    <a:lnTo>
                      <a:pt x="104" y="0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0"/>
              <p:cNvSpPr>
                <a:spLocks noEditPoints="1"/>
              </p:cNvSpPr>
              <p:nvPr/>
            </p:nvSpPr>
            <p:spPr bwMode="auto">
              <a:xfrm>
                <a:off x="6488113" y="4221163"/>
                <a:ext cx="247650" cy="290513"/>
              </a:xfrm>
              <a:custGeom>
                <a:avLst/>
                <a:gdLst>
                  <a:gd name="T0" fmla="*/ 54 w 156"/>
                  <a:gd name="T1" fmla="*/ 8 h 183"/>
                  <a:gd name="T2" fmla="*/ 50 w 156"/>
                  <a:gd name="T3" fmla="*/ 13 h 183"/>
                  <a:gd name="T4" fmla="*/ 50 w 156"/>
                  <a:gd name="T5" fmla="*/ 15 h 183"/>
                  <a:gd name="T6" fmla="*/ 57 w 156"/>
                  <a:gd name="T7" fmla="*/ 17 h 183"/>
                  <a:gd name="T8" fmla="*/ 57 w 156"/>
                  <a:gd name="T9" fmla="*/ 58 h 183"/>
                  <a:gd name="T10" fmla="*/ 54 w 156"/>
                  <a:gd name="T11" fmla="*/ 77 h 183"/>
                  <a:gd name="T12" fmla="*/ 46 w 156"/>
                  <a:gd name="T13" fmla="*/ 97 h 183"/>
                  <a:gd name="T14" fmla="*/ 9 w 156"/>
                  <a:gd name="T15" fmla="*/ 164 h 183"/>
                  <a:gd name="T16" fmla="*/ 9 w 156"/>
                  <a:gd name="T17" fmla="*/ 172 h 183"/>
                  <a:gd name="T18" fmla="*/ 11 w 156"/>
                  <a:gd name="T19" fmla="*/ 175 h 183"/>
                  <a:gd name="T20" fmla="*/ 139 w 156"/>
                  <a:gd name="T21" fmla="*/ 175 h 183"/>
                  <a:gd name="T22" fmla="*/ 143 w 156"/>
                  <a:gd name="T23" fmla="*/ 175 h 183"/>
                  <a:gd name="T24" fmla="*/ 145 w 156"/>
                  <a:gd name="T25" fmla="*/ 172 h 183"/>
                  <a:gd name="T26" fmla="*/ 145 w 156"/>
                  <a:gd name="T27" fmla="*/ 164 h 183"/>
                  <a:gd name="T28" fmla="*/ 108 w 156"/>
                  <a:gd name="T29" fmla="*/ 99 h 183"/>
                  <a:gd name="T30" fmla="*/ 102 w 156"/>
                  <a:gd name="T31" fmla="*/ 80 h 183"/>
                  <a:gd name="T32" fmla="*/ 98 w 156"/>
                  <a:gd name="T33" fmla="*/ 58 h 183"/>
                  <a:gd name="T34" fmla="*/ 102 w 156"/>
                  <a:gd name="T35" fmla="*/ 17 h 183"/>
                  <a:gd name="T36" fmla="*/ 104 w 156"/>
                  <a:gd name="T37" fmla="*/ 15 h 183"/>
                  <a:gd name="T38" fmla="*/ 104 w 156"/>
                  <a:gd name="T39" fmla="*/ 13 h 183"/>
                  <a:gd name="T40" fmla="*/ 102 w 156"/>
                  <a:gd name="T41" fmla="*/ 8 h 183"/>
                  <a:gd name="T42" fmla="*/ 54 w 156"/>
                  <a:gd name="T43" fmla="*/ 8 h 183"/>
                  <a:gd name="T44" fmla="*/ 16 w 156"/>
                  <a:gd name="T45" fmla="*/ 183 h 183"/>
                  <a:gd name="T46" fmla="*/ 7 w 156"/>
                  <a:gd name="T47" fmla="*/ 181 h 183"/>
                  <a:gd name="T48" fmla="*/ 3 w 156"/>
                  <a:gd name="T49" fmla="*/ 177 h 183"/>
                  <a:gd name="T50" fmla="*/ 3 w 156"/>
                  <a:gd name="T51" fmla="*/ 160 h 183"/>
                  <a:gd name="T52" fmla="*/ 39 w 156"/>
                  <a:gd name="T53" fmla="*/ 95 h 183"/>
                  <a:gd name="T54" fmla="*/ 48 w 156"/>
                  <a:gd name="T55" fmla="*/ 58 h 183"/>
                  <a:gd name="T56" fmla="*/ 48 w 156"/>
                  <a:gd name="T57" fmla="*/ 24 h 183"/>
                  <a:gd name="T58" fmla="*/ 44 w 156"/>
                  <a:gd name="T59" fmla="*/ 11 h 183"/>
                  <a:gd name="T60" fmla="*/ 44 w 156"/>
                  <a:gd name="T61" fmla="*/ 6 h 183"/>
                  <a:gd name="T62" fmla="*/ 50 w 156"/>
                  <a:gd name="T63" fmla="*/ 2 h 183"/>
                  <a:gd name="T64" fmla="*/ 102 w 156"/>
                  <a:gd name="T65" fmla="*/ 0 h 183"/>
                  <a:gd name="T66" fmla="*/ 106 w 156"/>
                  <a:gd name="T67" fmla="*/ 2 h 183"/>
                  <a:gd name="T68" fmla="*/ 113 w 156"/>
                  <a:gd name="T69" fmla="*/ 6 h 183"/>
                  <a:gd name="T70" fmla="*/ 113 w 156"/>
                  <a:gd name="T71" fmla="*/ 11 h 183"/>
                  <a:gd name="T72" fmla="*/ 106 w 156"/>
                  <a:gd name="T73" fmla="*/ 24 h 183"/>
                  <a:gd name="T74" fmla="*/ 106 w 156"/>
                  <a:gd name="T75" fmla="*/ 58 h 183"/>
                  <a:gd name="T76" fmla="*/ 117 w 156"/>
                  <a:gd name="T77" fmla="*/ 95 h 183"/>
                  <a:gd name="T78" fmla="*/ 154 w 156"/>
                  <a:gd name="T79" fmla="*/ 160 h 183"/>
                  <a:gd name="T80" fmla="*/ 154 w 156"/>
                  <a:gd name="T81" fmla="*/ 177 h 183"/>
                  <a:gd name="T82" fmla="*/ 147 w 156"/>
                  <a:gd name="T83" fmla="*/ 181 h 183"/>
                  <a:gd name="T84" fmla="*/ 139 w 156"/>
                  <a:gd name="T85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6" h="183">
                    <a:moveTo>
                      <a:pt x="54" y="8"/>
                    </a:moveTo>
                    <a:lnTo>
                      <a:pt x="54" y="8"/>
                    </a:lnTo>
                    <a:lnTo>
                      <a:pt x="52" y="11"/>
                    </a:lnTo>
                    <a:lnTo>
                      <a:pt x="50" y="13"/>
                    </a:lnTo>
                    <a:lnTo>
                      <a:pt x="50" y="13"/>
                    </a:lnTo>
                    <a:lnTo>
                      <a:pt x="50" y="15"/>
                    </a:lnTo>
                    <a:lnTo>
                      <a:pt x="52" y="17"/>
                    </a:lnTo>
                    <a:lnTo>
                      <a:pt x="57" y="17"/>
                    </a:lnTo>
                    <a:lnTo>
                      <a:pt x="57" y="58"/>
                    </a:lnTo>
                    <a:lnTo>
                      <a:pt x="57" y="58"/>
                    </a:lnTo>
                    <a:lnTo>
                      <a:pt x="54" y="69"/>
                    </a:lnTo>
                    <a:lnTo>
                      <a:pt x="54" y="77"/>
                    </a:lnTo>
                    <a:lnTo>
                      <a:pt x="50" y="88"/>
                    </a:lnTo>
                    <a:lnTo>
                      <a:pt x="46" y="97"/>
                    </a:lnTo>
                    <a:lnTo>
                      <a:pt x="9" y="164"/>
                    </a:lnTo>
                    <a:lnTo>
                      <a:pt x="9" y="164"/>
                    </a:lnTo>
                    <a:lnTo>
                      <a:pt x="7" y="168"/>
                    </a:lnTo>
                    <a:lnTo>
                      <a:pt x="9" y="172"/>
                    </a:lnTo>
                    <a:lnTo>
                      <a:pt x="9" y="172"/>
                    </a:lnTo>
                    <a:lnTo>
                      <a:pt x="11" y="175"/>
                    </a:lnTo>
                    <a:lnTo>
                      <a:pt x="16" y="175"/>
                    </a:lnTo>
                    <a:lnTo>
                      <a:pt x="139" y="175"/>
                    </a:lnTo>
                    <a:lnTo>
                      <a:pt x="139" y="175"/>
                    </a:lnTo>
                    <a:lnTo>
                      <a:pt x="143" y="175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7" y="168"/>
                    </a:lnTo>
                    <a:lnTo>
                      <a:pt x="145" y="164"/>
                    </a:lnTo>
                    <a:lnTo>
                      <a:pt x="108" y="99"/>
                    </a:lnTo>
                    <a:lnTo>
                      <a:pt x="108" y="99"/>
                    </a:lnTo>
                    <a:lnTo>
                      <a:pt x="104" y="88"/>
                    </a:lnTo>
                    <a:lnTo>
                      <a:pt x="102" y="80"/>
                    </a:lnTo>
                    <a:lnTo>
                      <a:pt x="100" y="69"/>
                    </a:lnTo>
                    <a:lnTo>
                      <a:pt x="98" y="58"/>
                    </a:lnTo>
                    <a:lnTo>
                      <a:pt x="98" y="17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4" y="15"/>
                    </a:lnTo>
                    <a:lnTo>
                      <a:pt x="104" y="13"/>
                    </a:lnTo>
                    <a:lnTo>
                      <a:pt x="104" y="13"/>
                    </a:lnTo>
                    <a:lnTo>
                      <a:pt x="104" y="11"/>
                    </a:lnTo>
                    <a:lnTo>
                      <a:pt x="102" y="8"/>
                    </a:lnTo>
                    <a:lnTo>
                      <a:pt x="54" y="8"/>
                    </a:lnTo>
                    <a:lnTo>
                      <a:pt x="54" y="8"/>
                    </a:lnTo>
                    <a:close/>
                    <a:moveTo>
                      <a:pt x="139" y="183"/>
                    </a:moveTo>
                    <a:lnTo>
                      <a:pt x="16" y="183"/>
                    </a:lnTo>
                    <a:lnTo>
                      <a:pt x="16" y="183"/>
                    </a:lnTo>
                    <a:lnTo>
                      <a:pt x="7" y="181"/>
                    </a:lnTo>
                    <a:lnTo>
                      <a:pt x="3" y="177"/>
                    </a:lnTo>
                    <a:lnTo>
                      <a:pt x="3" y="177"/>
                    </a:lnTo>
                    <a:lnTo>
                      <a:pt x="0" y="168"/>
                    </a:lnTo>
                    <a:lnTo>
                      <a:pt x="3" y="160"/>
                    </a:lnTo>
                    <a:lnTo>
                      <a:pt x="39" y="95"/>
                    </a:lnTo>
                    <a:lnTo>
                      <a:pt x="39" y="95"/>
                    </a:lnTo>
                    <a:lnTo>
                      <a:pt x="46" y="75"/>
                    </a:lnTo>
                    <a:lnTo>
                      <a:pt x="48" y="5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4" y="17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4" y="6"/>
                    </a:lnTo>
                    <a:lnTo>
                      <a:pt x="46" y="4"/>
                    </a:lnTo>
                    <a:lnTo>
                      <a:pt x="50" y="2"/>
                    </a:lnTo>
                    <a:lnTo>
                      <a:pt x="54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3" y="6"/>
                    </a:lnTo>
                    <a:lnTo>
                      <a:pt x="113" y="11"/>
                    </a:lnTo>
                    <a:lnTo>
                      <a:pt x="113" y="11"/>
                    </a:lnTo>
                    <a:lnTo>
                      <a:pt x="111" y="17"/>
                    </a:lnTo>
                    <a:lnTo>
                      <a:pt x="106" y="24"/>
                    </a:lnTo>
                    <a:lnTo>
                      <a:pt x="106" y="58"/>
                    </a:lnTo>
                    <a:lnTo>
                      <a:pt x="106" y="58"/>
                    </a:lnTo>
                    <a:lnTo>
                      <a:pt x="108" y="77"/>
                    </a:lnTo>
                    <a:lnTo>
                      <a:pt x="117" y="95"/>
                    </a:lnTo>
                    <a:lnTo>
                      <a:pt x="154" y="160"/>
                    </a:lnTo>
                    <a:lnTo>
                      <a:pt x="154" y="160"/>
                    </a:lnTo>
                    <a:lnTo>
                      <a:pt x="156" y="168"/>
                    </a:lnTo>
                    <a:lnTo>
                      <a:pt x="154" y="177"/>
                    </a:lnTo>
                    <a:lnTo>
                      <a:pt x="154" y="177"/>
                    </a:lnTo>
                    <a:lnTo>
                      <a:pt x="147" y="181"/>
                    </a:lnTo>
                    <a:lnTo>
                      <a:pt x="139" y="183"/>
                    </a:lnTo>
                    <a:lnTo>
                      <a:pt x="139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1"/>
              <p:cNvSpPr>
                <a:spLocks noEditPoints="1"/>
              </p:cNvSpPr>
              <p:nvPr/>
            </p:nvSpPr>
            <p:spPr bwMode="auto">
              <a:xfrm>
                <a:off x="6519863" y="4389438"/>
                <a:ext cx="180975" cy="95250"/>
              </a:xfrm>
              <a:custGeom>
                <a:avLst/>
                <a:gdLst>
                  <a:gd name="T0" fmla="*/ 73 w 114"/>
                  <a:gd name="T1" fmla="*/ 54 h 60"/>
                  <a:gd name="T2" fmla="*/ 73 w 114"/>
                  <a:gd name="T3" fmla="*/ 54 h 60"/>
                  <a:gd name="T4" fmla="*/ 71 w 114"/>
                  <a:gd name="T5" fmla="*/ 51 h 60"/>
                  <a:gd name="T6" fmla="*/ 69 w 114"/>
                  <a:gd name="T7" fmla="*/ 49 h 60"/>
                  <a:gd name="T8" fmla="*/ 69 w 114"/>
                  <a:gd name="T9" fmla="*/ 49 h 60"/>
                  <a:gd name="T10" fmla="*/ 71 w 114"/>
                  <a:gd name="T11" fmla="*/ 45 h 60"/>
                  <a:gd name="T12" fmla="*/ 73 w 114"/>
                  <a:gd name="T13" fmla="*/ 45 h 60"/>
                  <a:gd name="T14" fmla="*/ 73 w 114"/>
                  <a:gd name="T15" fmla="*/ 45 h 60"/>
                  <a:gd name="T16" fmla="*/ 75 w 114"/>
                  <a:gd name="T17" fmla="*/ 45 h 60"/>
                  <a:gd name="T18" fmla="*/ 78 w 114"/>
                  <a:gd name="T19" fmla="*/ 49 h 60"/>
                  <a:gd name="T20" fmla="*/ 78 w 114"/>
                  <a:gd name="T21" fmla="*/ 49 h 60"/>
                  <a:gd name="T22" fmla="*/ 75 w 114"/>
                  <a:gd name="T23" fmla="*/ 51 h 60"/>
                  <a:gd name="T24" fmla="*/ 73 w 114"/>
                  <a:gd name="T25" fmla="*/ 54 h 60"/>
                  <a:gd name="T26" fmla="*/ 73 w 114"/>
                  <a:gd name="T27" fmla="*/ 54 h 60"/>
                  <a:gd name="T28" fmla="*/ 62 w 114"/>
                  <a:gd name="T29" fmla="*/ 15 h 60"/>
                  <a:gd name="T30" fmla="*/ 62 w 114"/>
                  <a:gd name="T31" fmla="*/ 15 h 60"/>
                  <a:gd name="T32" fmla="*/ 65 w 114"/>
                  <a:gd name="T33" fmla="*/ 10 h 60"/>
                  <a:gd name="T34" fmla="*/ 67 w 114"/>
                  <a:gd name="T35" fmla="*/ 10 h 60"/>
                  <a:gd name="T36" fmla="*/ 67 w 114"/>
                  <a:gd name="T37" fmla="*/ 10 h 60"/>
                  <a:gd name="T38" fmla="*/ 71 w 114"/>
                  <a:gd name="T39" fmla="*/ 10 h 60"/>
                  <a:gd name="T40" fmla="*/ 71 w 114"/>
                  <a:gd name="T41" fmla="*/ 15 h 60"/>
                  <a:gd name="T42" fmla="*/ 71 w 114"/>
                  <a:gd name="T43" fmla="*/ 15 h 60"/>
                  <a:gd name="T44" fmla="*/ 71 w 114"/>
                  <a:gd name="T45" fmla="*/ 17 h 60"/>
                  <a:gd name="T46" fmla="*/ 67 w 114"/>
                  <a:gd name="T47" fmla="*/ 19 h 60"/>
                  <a:gd name="T48" fmla="*/ 67 w 114"/>
                  <a:gd name="T49" fmla="*/ 19 h 60"/>
                  <a:gd name="T50" fmla="*/ 65 w 114"/>
                  <a:gd name="T51" fmla="*/ 17 h 60"/>
                  <a:gd name="T52" fmla="*/ 62 w 114"/>
                  <a:gd name="T53" fmla="*/ 15 h 60"/>
                  <a:gd name="T54" fmla="*/ 62 w 114"/>
                  <a:gd name="T55" fmla="*/ 15 h 60"/>
                  <a:gd name="T56" fmla="*/ 37 w 114"/>
                  <a:gd name="T57" fmla="*/ 36 h 60"/>
                  <a:gd name="T58" fmla="*/ 37 w 114"/>
                  <a:gd name="T59" fmla="*/ 36 h 60"/>
                  <a:gd name="T60" fmla="*/ 32 w 114"/>
                  <a:gd name="T61" fmla="*/ 36 h 60"/>
                  <a:gd name="T62" fmla="*/ 32 w 114"/>
                  <a:gd name="T63" fmla="*/ 32 h 60"/>
                  <a:gd name="T64" fmla="*/ 32 w 114"/>
                  <a:gd name="T65" fmla="*/ 32 h 60"/>
                  <a:gd name="T66" fmla="*/ 32 w 114"/>
                  <a:gd name="T67" fmla="*/ 30 h 60"/>
                  <a:gd name="T68" fmla="*/ 37 w 114"/>
                  <a:gd name="T69" fmla="*/ 28 h 60"/>
                  <a:gd name="T70" fmla="*/ 37 w 114"/>
                  <a:gd name="T71" fmla="*/ 28 h 60"/>
                  <a:gd name="T72" fmla="*/ 39 w 114"/>
                  <a:gd name="T73" fmla="*/ 30 h 60"/>
                  <a:gd name="T74" fmla="*/ 41 w 114"/>
                  <a:gd name="T75" fmla="*/ 32 h 60"/>
                  <a:gd name="T76" fmla="*/ 41 w 114"/>
                  <a:gd name="T77" fmla="*/ 32 h 60"/>
                  <a:gd name="T78" fmla="*/ 39 w 114"/>
                  <a:gd name="T79" fmla="*/ 36 h 60"/>
                  <a:gd name="T80" fmla="*/ 37 w 114"/>
                  <a:gd name="T81" fmla="*/ 36 h 60"/>
                  <a:gd name="T82" fmla="*/ 37 w 114"/>
                  <a:gd name="T83" fmla="*/ 36 h 60"/>
                  <a:gd name="T84" fmla="*/ 112 w 114"/>
                  <a:gd name="T85" fmla="*/ 49 h 60"/>
                  <a:gd name="T86" fmla="*/ 112 w 114"/>
                  <a:gd name="T87" fmla="*/ 49 h 60"/>
                  <a:gd name="T88" fmla="*/ 86 w 114"/>
                  <a:gd name="T89" fmla="*/ 0 h 60"/>
                  <a:gd name="T90" fmla="*/ 30 w 114"/>
                  <a:gd name="T91" fmla="*/ 0 h 60"/>
                  <a:gd name="T92" fmla="*/ 30 w 114"/>
                  <a:gd name="T93" fmla="*/ 0 h 60"/>
                  <a:gd name="T94" fmla="*/ 2 w 114"/>
                  <a:gd name="T95" fmla="*/ 49 h 60"/>
                  <a:gd name="T96" fmla="*/ 2 w 114"/>
                  <a:gd name="T97" fmla="*/ 49 h 60"/>
                  <a:gd name="T98" fmla="*/ 0 w 114"/>
                  <a:gd name="T99" fmla="*/ 51 h 60"/>
                  <a:gd name="T100" fmla="*/ 0 w 114"/>
                  <a:gd name="T101" fmla="*/ 56 h 60"/>
                  <a:gd name="T102" fmla="*/ 2 w 114"/>
                  <a:gd name="T103" fmla="*/ 60 h 60"/>
                  <a:gd name="T104" fmla="*/ 6 w 114"/>
                  <a:gd name="T105" fmla="*/ 60 h 60"/>
                  <a:gd name="T106" fmla="*/ 110 w 114"/>
                  <a:gd name="T107" fmla="*/ 60 h 60"/>
                  <a:gd name="T108" fmla="*/ 110 w 114"/>
                  <a:gd name="T109" fmla="*/ 60 h 60"/>
                  <a:gd name="T110" fmla="*/ 112 w 114"/>
                  <a:gd name="T111" fmla="*/ 60 h 60"/>
                  <a:gd name="T112" fmla="*/ 114 w 114"/>
                  <a:gd name="T113" fmla="*/ 56 h 60"/>
                  <a:gd name="T114" fmla="*/ 114 w 114"/>
                  <a:gd name="T115" fmla="*/ 51 h 60"/>
                  <a:gd name="T116" fmla="*/ 112 w 114"/>
                  <a:gd name="T117" fmla="*/ 49 h 60"/>
                  <a:gd name="T118" fmla="*/ 112 w 114"/>
                  <a:gd name="T119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" h="60">
                    <a:moveTo>
                      <a:pt x="73" y="54"/>
                    </a:moveTo>
                    <a:lnTo>
                      <a:pt x="73" y="54"/>
                    </a:lnTo>
                    <a:lnTo>
                      <a:pt x="71" y="51"/>
                    </a:lnTo>
                    <a:lnTo>
                      <a:pt x="69" y="49"/>
                    </a:lnTo>
                    <a:lnTo>
                      <a:pt x="69" y="49"/>
                    </a:lnTo>
                    <a:lnTo>
                      <a:pt x="71" y="45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5" y="45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75" y="51"/>
                    </a:lnTo>
                    <a:lnTo>
                      <a:pt x="73" y="54"/>
                    </a:lnTo>
                    <a:lnTo>
                      <a:pt x="73" y="54"/>
                    </a:lnTo>
                    <a:close/>
                    <a:moveTo>
                      <a:pt x="62" y="15"/>
                    </a:moveTo>
                    <a:lnTo>
                      <a:pt x="62" y="15"/>
                    </a:lnTo>
                    <a:lnTo>
                      <a:pt x="65" y="10"/>
                    </a:lnTo>
                    <a:lnTo>
                      <a:pt x="67" y="10"/>
                    </a:lnTo>
                    <a:lnTo>
                      <a:pt x="67" y="10"/>
                    </a:lnTo>
                    <a:lnTo>
                      <a:pt x="71" y="10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1" y="17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5" y="17"/>
                    </a:lnTo>
                    <a:lnTo>
                      <a:pt x="62" y="15"/>
                    </a:lnTo>
                    <a:lnTo>
                      <a:pt x="62" y="15"/>
                    </a:lnTo>
                    <a:close/>
                    <a:moveTo>
                      <a:pt x="37" y="36"/>
                    </a:moveTo>
                    <a:lnTo>
                      <a:pt x="37" y="36"/>
                    </a:lnTo>
                    <a:lnTo>
                      <a:pt x="32" y="3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0"/>
                    </a:lnTo>
                    <a:lnTo>
                      <a:pt x="37" y="28"/>
                    </a:lnTo>
                    <a:lnTo>
                      <a:pt x="37" y="28"/>
                    </a:lnTo>
                    <a:lnTo>
                      <a:pt x="39" y="30"/>
                    </a:lnTo>
                    <a:lnTo>
                      <a:pt x="41" y="32"/>
                    </a:lnTo>
                    <a:lnTo>
                      <a:pt x="41" y="32"/>
                    </a:lnTo>
                    <a:lnTo>
                      <a:pt x="39" y="36"/>
                    </a:lnTo>
                    <a:lnTo>
                      <a:pt x="37" y="36"/>
                    </a:lnTo>
                    <a:lnTo>
                      <a:pt x="37" y="36"/>
                    </a:lnTo>
                    <a:close/>
                    <a:moveTo>
                      <a:pt x="112" y="49"/>
                    </a:moveTo>
                    <a:lnTo>
                      <a:pt x="112" y="49"/>
                    </a:lnTo>
                    <a:lnTo>
                      <a:pt x="86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6" y="60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12" y="60"/>
                    </a:lnTo>
                    <a:lnTo>
                      <a:pt x="114" y="56"/>
                    </a:lnTo>
                    <a:lnTo>
                      <a:pt x="114" y="51"/>
                    </a:lnTo>
                    <a:lnTo>
                      <a:pt x="112" y="49"/>
                    </a:lnTo>
                    <a:lnTo>
                      <a:pt x="112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2"/>
              <p:cNvSpPr>
                <a:spLocks/>
              </p:cNvSpPr>
              <p:nvPr/>
            </p:nvSpPr>
            <p:spPr bwMode="auto">
              <a:xfrm>
                <a:off x="7510463" y="3590925"/>
                <a:ext cx="9525" cy="36513"/>
              </a:xfrm>
              <a:custGeom>
                <a:avLst/>
                <a:gdLst>
                  <a:gd name="T0" fmla="*/ 6 w 6"/>
                  <a:gd name="T1" fmla="*/ 21 h 23"/>
                  <a:gd name="T2" fmla="*/ 6 w 6"/>
                  <a:gd name="T3" fmla="*/ 21 h 23"/>
                  <a:gd name="T4" fmla="*/ 6 w 6"/>
                  <a:gd name="T5" fmla="*/ 23 h 23"/>
                  <a:gd name="T6" fmla="*/ 4 w 6"/>
                  <a:gd name="T7" fmla="*/ 23 h 23"/>
                  <a:gd name="T8" fmla="*/ 4 w 6"/>
                  <a:gd name="T9" fmla="*/ 23 h 23"/>
                  <a:gd name="T10" fmla="*/ 4 w 6"/>
                  <a:gd name="T11" fmla="*/ 23 h 23"/>
                  <a:gd name="T12" fmla="*/ 2 w 6"/>
                  <a:gd name="T13" fmla="*/ 23 h 23"/>
                  <a:gd name="T14" fmla="*/ 0 w 6"/>
                  <a:gd name="T15" fmla="*/ 21 h 23"/>
                  <a:gd name="T16" fmla="*/ 0 w 6"/>
                  <a:gd name="T17" fmla="*/ 4 h 23"/>
                  <a:gd name="T18" fmla="*/ 0 w 6"/>
                  <a:gd name="T19" fmla="*/ 4 h 23"/>
                  <a:gd name="T20" fmla="*/ 2 w 6"/>
                  <a:gd name="T21" fmla="*/ 2 h 23"/>
                  <a:gd name="T22" fmla="*/ 4 w 6"/>
                  <a:gd name="T23" fmla="*/ 0 h 23"/>
                  <a:gd name="T24" fmla="*/ 4 w 6"/>
                  <a:gd name="T25" fmla="*/ 0 h 23"/>
                  <a:gd name="T26" fmla="*/ 4 w 6"/>
                  <a:gd name="T27" fmla="*/ 0 h 23"/>
                  <a:gd name="T28" fmla="*/ 6 w 6"/>
                  <a:gd name="T29" fmla="*/ 2 h 23"/>
                  <a:gd name="T30" fmla="*/ 6 w 6"/>
                  <a:gd name="T31" fmla="*/ 4 h 23"/>
                  <a:gd name="T32" fmla="*/ 6 w 6"/>
                  <a:gd name="T33" fmla="*/ 21 h 23"/>
                  <a:gd name="T34" fmla="*/ 6 w 6"/>
                  <a:gd name="T35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23">
                    <a:moveTo>
                      <a:pt x="6" y="21"/>
                    </a:moveTo>
                    <a:lnTo>
                      <a:pt x="6" y="21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21"/>
                    </a:lnTo>
                    <a:lnTo>
                      <a:pt x="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3"/>
              <p:cNvSpPr>
                <a:spLocks/>
              </p:cNvSpPr>
              <p:nvPr/>
            </p:nvSpPr>
            <p:spPr bwMode="auto">
              <a:xfrm>
                <a:off x="7386638" y="3648075"/>
                <a:ext cx="30163" cy="31750"/>
              </a:xfrm>
              <a:custGeom>
                <a:avLst/>
                <a:gdLst>
                  <a:gd name="T0" fmla="*/ 19 w 19"/>
                  <a:gd name="T1" fmla="*/ 13 h 20"/>
                  <a:gd name="T2" fmla="*/ 19 w 19"/>
                  <a:gd name="T3" fmla="*/ 13 h 20"/>
                  <a:gd name="T4" fmla="*/ 19 w 19"/>
                  <a:gd name="T5" fmla="*/ 15 h 20"/>
                  <a:gd name="T6" fmla="*/ 19 w 19"/>
                  <a:gd name="T7" fmla="*/ 17 h 20"/>
                  <a:gd name="T8" fmla="*/ 19 w 19"/>
                  <a:gd name="T9" fmla="*/ 17 h 20"/>
                  <a:gd name="T10" fmla="*/ 19 w 19"/>
                  <a:gd name="T11" fmla="*/ 17 h 20"/>
                  <a:gd name="T12" fmla="*/ 17 w 19"/>
                  <a:gd name="T13" fmla="*/ 20 h 20"/>
                  <a:gd name="T14" fmla="*/ 15 w 19"/>
                  <a:gd name="T15" fmla="*/ 20 h 20"/>
                  <a:gd name="T16" fmla="*/ 2 w 19"/>
                  <a:gd name="T17" fmla="*/ 7 h 20"/>
                  <a:gd name="T18" fmla="*/ 2 w 19"/>
                  <a:gd name="T19" fmla="*/ 7 h 20"/>
                  <a:gd name="T20" fmla="*/ 0 w 19"/>
                  <a:gd name="T21" fmla="*/ 5 h 20"/>
                  <a:gd name="T22" fmla="*/ 2 w 19"/>
                  <a:gd name="T23" fmla="*/ 2 h 20"/>
                  <a:gd name="T24" fmla="*/ 2 w 19"/>
                  <a:gd name="T25" fmla="*/ 2 h 20"/>
                  <a:gd name="T26" fmla="*/ 2 w 19"/>
                  <a:gd name="T27" fmla="*/ 2 h 20"/>
                  <a:gd name="T28" fmla="*/ 4 w 19"/>
                  <a:gd name="T29" fmla="*/ 0 h 20"/>
                  <a:gd name="T30" fmla="*/ 4 w 19"/>
                  <a:gd name="T31" fmla="*/ 2 h 20"/>
                  <a:gd name="T32" fmla="*/ 19 w 19"/>
                  <a:gd name="T33" fmla="*/ 13 h 20"/>
                  <a:gd name="T34" fmla="*/ 19 w 19"/>
                  <a:gd name="T3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19" y="13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19" y="13"/>
                    </a:lnTo>
                    <a:lnTo>
                      <a:pt x="1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4"/>
              <p:cNvSpPr>
                <a:spLocks/>
              </p:cNvSpPr>
              <p:nvPr/>
            </p:nvSpPr>
            <p:spPr bwMode="auto">
              <a:xfrm>
                <a:off x="7348538" y="3778250"/>
                <a:ext cx="38100" cy="14288"/>
              </a:xfrm>
              <a:custGeom>
                <a:avLst/>
                <a:gdLst>
                  <a:gd name="T0" fmla="*/ 22 w 24"/>
                  <a:gd name="T1" fmla="*/ 0 h 9"/>
                  <a:gd name="T2" fmla="*/ 22 w 24"/>
                  <a:gd name="T3" fmla="*/ 0 h 9"/>
                  <a:gd name="T4" fmla="*/ 22 w 24"/>
                  <a:gd name="T5" fmla="*/ 0 h 9"/>
                  <a:gd name="T6" fmla="*/ 24 w 24"/>
                  <a:gd name="T7" fmla="*/ 2 h 9"/>
                  <a:gd name="T8" fmla="*/ 24 w 24"/>
                  <a:gd name="T9" fmla="*/ 2 h 9"/>
                  <a:gd name="T10" fmla="*/ 24 w 24"/>
                  <a:gd name="T11" fmla="*/ 2 h 9"/>
                  <a:gd name="T12" fmla="*/ 24 w 24"/>
                  <a:gd name="T13" fmla="*/ 5 h 9"/>
                  <a:gd name="T14" fmla="*/ 22 w 24"/>
                  <a:gd name="T15" fmla="*/ 7 h 9"/>
                  <a:gd name="T16" fmla="*/ 2 w 24"/>
                  <a:gd name="T17" fmla="*/ 9 h 9"/>
                  <a:gd name="T18" fmla="*/ 2 w 24"/>
                  <a:gd name="T19" fmla="*/ 9 h 9"/>
                  <a:gd name="T20" fmla="*/ 0 w 24"/>
                  <a:gd name="T21" fmla="*/ 7 h 9"/>
                  <a:gd name="T22" fmla="*/ 0 w 24"/>
                  <a:gd name="T23" fmla="*/ 5 h 9"/>
                  <a:gd name="T24" fmla="*/ 0 w 24"/>
                  <a:gd name="T25" fmla="*/ 5 h 9"/>
                  <a:gd name="T26" fmla="*/ 0 w 24"/>
                  <a:gd name="T27" fmla="*/ 5 h 9"/>
                  <a:gd name="T28" fmla="*/ 0 w 24"/>
                  <a:gd name="T29" fmla="*/ 2 h 9"/>
                  <a:gd name="T30" fmla="*/ 2 w 24"/>
                  <a:gd name="T31" fmla="*/ 2 h 9"/>
                  <a:gd name="T32" fmla="*/ 22 w 24"/>
                  <a:gd name="T33" fmla="*/ 0 h 9"/>
                  <a:gd name="T34" fmla="*/ 22 w 24"/>
                  <a:gd name="T3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9">
                    <a:moveTo>
                      <a:pt x="22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5"/>
                    </a:lnTo>
                    <a:lnTo>
                      <a:pt x="2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5"/>
              <p:cNvSpPr>
                <a:spLocks/>
              </p:cNvSpPr>
              <p:nvPr/>
            </p:nvSpPr>
            <p:spPr bwMode="auto">
              <a:xfrm>
                <a:off x="7653338" y="3768725"/>
                <a:ext cx="38100" cy="12700"/>
              </a:xfrm>
              <a:custGeom>
                <a:avLst/>
                <a:gdLst>
                  <a:gd name="T0" fmla="*/ 3 w 24"/>
                  <a:gd name="T1" fmla="*/ 6 h 8"/>
                  <a:gd name="T2" fmla="*/ 3 w 24"/>
                  <a:gd name="T3" fmla="*/ 6 h 8"/>
                  <a:gd name="T4" fmla="*/ 0 w 24"/>
                  <a:gd name="T5" fmla="*/ 6 h 8"/>
                  <a:gd name="T6" fmla="*/ 0 w 24"/>
                  <a:gd name="T7" fmla="*/ 4 h 8"/>
                  <a:gd name="T8" fmla="*/ 0 w 24"/>
                  <a:gd name="T9" fmla="*/ 4 h 8"/>
                  <a:gd name="T10" fmla="*/ 0 w 24"/>
                  <a:gd name="T11" fmla="*/ 4 h 8"/>
                  <a:gd name="T12" fmla="*/ 3 w 24"/>
                  <a:gd name="T13" fmla="*/ 2 h 8"/>
                  <a:gd name="T14" fmla="*/ 3 w 24"/>
                  <a:gd name="T15" fmla="*/ 0 h 8"/>
                  <a:gd name="T16" fmla="*/ 22 w 24"/>
                  <a:gd name="T17" fmla="*/ 2 h 8"/>
                  <a:gd name="T18" fmla="*/ 22 w 24"/>
                  <a:gd name="T19" fmla="*/ 2 h 8"/>
                  <a:gd name="T20" fmla="*/ 24 w 24"/>
                  <a:gd name="T21" fmla="*/ 4 h 8"/>
                  <a:gd name="T22" fmla="*/ 24 w 24"/>
                  <a:gd name="T23" fmla="*/ 6 h 8"/>
                  <a:gd name="T24" fmla="*/ 24 w 24"/>
                  <a:gd name="T25" fmla="*/ 6 h 8"/>
                  <a:gd name="T26" fmla="*/ 24 w 24"/>
                  <a:gd name="T27" fmla="*/ 6 h 8"/>
                  <a:gd name="T28" fmla="*/ 24 w 24"/>
                  <a:gd name="T29" fmla="*/ 8 h 8"/>
                  <a:gd name="T30" fmla="*/ 22 w 24"/>
                  <a:gd name="T31" fmla="*/ 8 h 8"/>
                  <a:gd name="T32" fmla="*/ 3 w 24"/>
                  <a:gd name="T33" fmla="*/ 6 h 8"/>
                  <a:gd name="T34" fmla="*/ 3 w 24"/>
                  <a:gd name="T3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8">
                    <a:moveTo>
                      <a:pt x="3" y="6"/>
                    </a:moveTo>
                    <a:lnTo>
                      <a:pt x="3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6"/>
              <p:cNvSpPr>
                <a:spLocks/>
              </p:cNvSpPr>
              <p:nvPr/>
            </p:nvSpPr>
            <p:spPr bwMode="auto">
              <a:xfrm>
                <a:off x="7616825" y="3644900"/>
                <a:ext cx="30163" cy="26988"/>
              </a:xfrm>
              <a:custGeom>
                <a:avLst/>
                <a:gdLst>
                  <a:gd name="T0" fmla="*/ 4 w 19"/>
                  <a:gd name="T1" fmla="*/ 17 h 17"/>
                  <a:gd name="T2" fmla="*/ 4 w 19"/>
                  <a:gd name="T3" fmla="*/ 17 h 17"/>
                  <a:gd name="T4" fmla="*/ 2 w 19"/>
                  <a:gd name="T5" fmla="*/ 17 h 17"/>
                  <a:gd name="T6" fmla="*/ 0 w 19"/>
                  <a:gd name="T7" fmla="*/ 15 h 17"/>
                  <a:gd name="T8" fmla="*/ 0 w 19"/>
                  <a:gd name="T9" fmla="*/ 15 h 17"/>
                  <a:gd name="T10" fmla="*/ 0 w 19"/>
                  <a:gd name="T11" fmla="*/ 15 h 17"/>
                  <a:gd name="T12" fmla="*/ 0 w 19"/>
                  <a:gd name="T13" fmla="*/ 13 h 17"/>
                  <a:gd name="T14" fmla="*/ 0 w 19"/>
                  <a:gd name="T15" fmla="*/ 13 h 17"/>
                  <a:gd name="T16" fmla="*/ 15 w 19"/>
                  <a:gd name="T17" fmla="*/ 0 h 17"/>
                  <a:gd name="T18" fmla="*/ 15 w 19"/>
                  <a:gd name="T19" fmla="*/ 0 h 17"/>
                  <a:gd name="T20" fmla="*/ 15 w 19"/>
                  <a:gd name="T21" fmla="*/ 0 h 17"/>
                  <a:gd name="T22" fmla="*/ 17 w 19"/>
                  <a:gd name="T23" fmla="*/ 0 h 17"/>
                  <a:gd name="T24" fmla="*/ 17 w 19"/>
                  <a:gd name="T25" fmla="*/ 0 h 17"/>
                  <a:gd name="T26" fmla="*/ 17 w 19"/>
                  <a:gd name="T27" fmla="*/ 0 h 17"/>
                  <a:gd name="T28" fmla="*/ 19 w 19"/>
                  <a:gd name="T29" fmla="*/ 2 h 17"/>
                  <a:gd name="T30" fmla="*/ 17 w 19"/>
                  <a:gd name="T31" fmla="*/ 4 h 17"/>
                  <a:gd name="T32" fmla="*/ 4 w 19"/>
                  <a:gd name="T33" fmla="*/ 17 h 17"/>
                  <a:gd name="T34" fmla="*/ 4 w 19"/>
                  <a:gd name="T3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7">
                    <a:moveTo>
                      <a:pt x="4" y="17"/>
                    </a:moveTo>
                    <a:lnTo>
                      <a:pt x="4" y="17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4" y="17"/>
                    </a:lnTo>
                    <a:lnTo>
                      <a:pt x="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7"/>
              <p:cNvSpPr>
                <a:spLocks noEditPoints="1"/>
              </p:cNvSpPr>
              <p:nvPr/>
            </p:nvSpPr>
            <p:spPr bwMode="auto">
              <a:xfrm>
                <a:off x="7410450" y="3644900"/>
                <a:ext cx="209550" cy="295275"/>
              </a:xfrm>
              <a:custGeom>
                <a:avLst/>
                <a:gdLst>
                  <a:gd name="T0" fmla="*/ 87 w 132"/>
                  <a:gd name="T1" fmla="*/ 158 h 186"/>
                  <a:gd name="T2" fmla="*/ 84 w 132"/>
                  <a:gd name="T3" fmla="*/ 164 h 186"/>
                  <a:gd name="T4" fmla="*/ 82 w 132"/>
                  <a:gd name="T5" fmla="*/ 164 h 186"/>
                  <a:gd name="T6" fmla="*/ 50 w 132"/>
                  <a:gd name="T7" fmla="*/ 164 h 186"/>
                  <a:gd name="T8" fmla="*/ 48 w 132"/>
                  <a:gd name="T9" fmla="*/ 164 h 186"/>
                  <a:gd name="T10" fmla="*/ 45 w 132"/>
                  <a:gd name="T11" fmla="*/ 158 h 186"/>
                  <a:gd name="T12" fmla="*/ 87 w 132"/>
                  <a:gd name="T13" fmla="*/ 140 h 186"/>
                  <a:gd name="T14" fmla="*/ 87 w 132"/>
                  <a:gd name="T15" fmla="*/ 158 h 186"/>
                  <a:gd name="T16" fmla="*/ 41 w 132"/>
                  <a:gd name="T17" fmla="*/ 32 h 186"/>
                  <a:gd name="T18" fmla="*/ 28 w 132"/>
                  <a:gd name="T19" fmla="*/ 48 h 186"/>
                  <a:gd name="T20" fmla="*/ 24 w 132"/>
                  <a:gd name="T21" fmla="*/ 67 h 186"/>
                  <a:gd name="T22" fmla="*/ 26 w 132"/>
                  <a:gd name="T23" fmla="*/ 76 h 186"/>
                  <a:gd name="T24" fmla="*/ 33 w 132"/>
                  <a:gd name="T25" fmla="*/ 91 h 186"/>
                  <a:gd name="T26" fmla="*/ 39 w 132"/>
                  <a:gd name="T27" fmla="*/ 97 h 186"/>
                  <a:gd name="T28" fmla="*/ 39 w 132"/>
                  <a:gd name="T29" fmla="*/ 102 h 186"/>
                  <a:gd name="T30" fmla="*/ 39 w 132"/>
                  <a:gd name="T31" fmla="*/ 102 h 186"/>
                  <a:gd name="T32" fmla="*/ 35 w 132"/>
                  <a:gd name="T33" fmla="*/ 104 h 186"/>
                  <a:gd name="T34" fmla="*/ 28 w 132"/>
                  <a:gd name="T35" fmla="*/ 95 h 186"/>
                  <a:gd name="T36" fmla="*/ 20 w 132"/>
                  <a:gd name="T37" fmla="*/ 78 h 186"/>
                  <a:gd name="T38" fmla="*/ 17 w 132"/>
                  <a:gd name="T39" fmla="*/ 67 h 186"/>
                  <a:gd name="T40" fmla="*/ 24 w 132"/>
                  <a:gd name="T41" fmla="*/ 45 h 186"/>
                  <a:gd name="T42" fmla="*/ 37 w 132"/>
                  <a:gd name="T43" fmla="*/ 28 h 186"/>
                  <a:gd name="T44" fmla="*/ 39 w 132"/>
                  <a:gd name="T45" fmla="*/ 28 h 186"/>
                  <a:gd name="T46" fmla="*/ 41 w 132"/>
                  <a:gd name="T47" fmla="*/ 28 h 186"/>
                  <a:gd name="T48" fmla="*/ 43 w 132"/>
                  <a:gd name="T49" fmla="*/ 30 h 186"/>
                  <a:gd name="T50" fmla="*/ 41 w 132"/>
                  <a:gd name="T51" fmla="*/ 32 h 186"/>
                  <a:gd name="T52" fmla="*/ 132 w 132"/>
                  <a:gd name="T53" fmla="*/ 67 h 186"/>
                  <a:gd name="T54" fmla="*/ 128 w 132"/>
                  <a:gd name="T55" fmla="*/ 41 h 186"/>
                  <a:gd name="T56" fmla="*/ 112 w 132"/>
                  <a:gd name="T57" fmla="*/ 19 h 186"/>
                  <a:gd name="T58" fmla="*/ 91 w 132"/>
                  <a:gd name="T59" fmla="*/ 4 h 186"/>
                  <a:gd name="T60" fmla="*/ 65 w 132"/>
                  <a:gd name="T61" fmla="*/ 0 h 186"/>
                  <a:gd name="T62" fmla="*/ 52 w 132"/>
                  <a:gd name="T63" fmla="*/ 2 h 186"/>
                  <a:gd name="T64" fmla="*/ 28 w 132"/>
                  <a:gd name="T65" fmla="*/ 11 h 186"/>
                  <a:gd name="T66" fmla="*/ 11 w 132"/>
                  <a:gd name="T67" fmla="*/ 30 h 186"/>
                  <a:gd name="T68" fmla="*/ 0 w 132"/>
                  <a:gd name="T69" fmla="*/ 54 h 186"/>
                  <a:gd name="T70" fmla="*/ 0 w 132"/>
                  <a:gd name="T71" fmla="*/ 67 h 186"/>
                  <a:gd name="T72" fmla="*/ 2 w 132"/>
                  <a:gd name="T73" fmla="*/ 86 h 186"/>
                  <a:gd name="T74" fmla="*/ 11 w 132"/>
                  <a:gd name="T75" fmla="*/ 104 h 186"/>
                  <a:gd name="T76" fmla="*/ 22 w 132"/>
                  <a:gd name="T77" fmla="*/ 117 h 186"/>
                  <a:gd name="T78" fmla="*/ 39 w 132"/>
                  <a:gd name="T79" fmla="*/ 127 h 186"/>
                  <a:gd name="T80" fmla="*/ 39 w 132"/>
                  <a:gd name="T81" fmla="*/ 158 h 186"/>
                  <a:gd name="T82" fmla="*/ 39 w 132"/>
                  <a:gd name="T83" fmla="*/ 162 h 186"/>
                  <a:gd name="T84" fmla="*/ 43 w 132"/>
                  <a:gd name="T85" fmla="*/ 168 h 186"/>
                  <a:gd name="T86" fmla="*/ 48 w 132"/>
                  <a:gd name="T87" fmla="*/ 171 h 186"/>
                  <a:gd name="T88" fmla="*/ 50 w 132"/>
                  <a:gd name="T89" fmla="*/ 175 h 186"/>
                  <a:gd name="T90" fmla="*/ 61 w 132"/>
                  <a:gd name="T91" fmla="*/ 186 h 186"/>
                  <a:gd name="T92" fmla="*/ 71 w 132"/>
                  <a:gd name="T93" fmla="*/ 186 h 186"/>
                  <a:gd name="T94" fmla="*/ 82 w 132"/>
                  <a:gd name="T95" fmla="*/ 175 h 186"/>
                  <a:gd name="T96" fmla="*/ 84 w 132"/>
                  <a:gd name="T97" fmla="*/ 171 h 186"/>
                  <a:gd name="T98" fmla="*/ 87 w 132"/>
                  <a:gd name="T99" fmla="*/ 168 h 186"/>
                  <a:gd name="T100" fmla="*/ 93 w 132"/>
                  <a:gd name="T101" fmla="*/ 162 h 186"/>
                  <a:gd name="T102" fmla="*/ 93 w 132"/>
                  <a:gd name="T103" fmla="*/ 134 h 186"/>
                  <a:gd name="T104" fmla="*/ 93 w 132"/>
                  <a:gd name="T105" fmla="*/ 127 h 186"/>
                  <a:gd name="T106" fmla="*/ 108 w 132"/>
                  <a:gd name="T107" fmla="*/ 117 h 186"/>
                  <a:gd name="T108" fmla="*/ 121 w 132"/>
                  <a:gd name="T109" fmla="*/ 104 h 186"/>
                  <a:gd name="T110" fmla="*/ 130 w 132"/>
                  <a:gd name="T111" fmla="*/ 86 h 186"/>
                  <a:gd name="T112" fmla="*/ 132 w 132"/>
                  <a:gd name="T113" fmla="*/ 6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86">
                    <a:moveTo>
                      <a:pt x="87" y="158"/>
                    </a:moveTo>
                    <a:lnTo>
                      <a:pt x="87" y="158"/>
                    </a:lnTo>
                    <a:lnTo>
                      <a:pt x="87" y="162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2" y="164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48" y="164"/>
                    </a:lnTo>
                    <a:lnTo>
                      <a:pt x="48" y="164"/>
                    </a:lnTo>
                    <a:lnTo>
                      <a:pt x="45" y="162"/>
                    </a:lnTo>
                    <a:lnTo>
                      <a:pt x="45" y="158"/>
                    </a:lnTo>
                    <a:lnTo>
                      <a:pt x="45" y="140"/>
                    </a:lnTo>
                    <a:lnTo>
                      <a:pt x="87" y="140"/>
                    </a:lnTo>
                    <a:lnTo>
                      <a:pt x="87" y="158"/>
                    </a:lnTo>
                    <a:lnTo>
                      <a:pt x="87" y="158"/>
                    </a:lnTo>
                    <a:close/>
                    <a:moveTo>
                      <a:pt x="41" y="32"/>
                    </a:moveTo>
                    <a:lnTo>
                      <a:pt x="41" y="32"/>
                    </a:lnTo>
                    <a:lnTo>
                      <a:pt x="35" y="39"/>
                    </a:lnTo>
                    <a:lnTo>
                      <a:pt x="28" y="48"/>
                    </a:lnTo>
                    <a:lnTo>
                      <a:pt x="26" y="56"/>
                    </a:lnTo>
                    <a:lnTo>
                      <a:pt x="24" y="67"/>
                    </a:lnTo>
                    <a:lnTo>
                      <a:pt x="24" y="67"/>
                    </a:lnTo>
                    <a:lnTo>
                      <a:pt x="26" y="76"/>
                    </a:lnTo>
                    <a:lnTo>
                      <a:pt x="28" y="84"/>
                    </a:lnTo>
                    <a:lnTo>
                      <a:pt x="33" y="91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1" y="99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9" y="102"/>
                    </a:lnTo>
                    <a:lnTo>
                      <a:pt x="37" y="104"/>
                    </a:lnTo>
                    <a:lnTo>
                      <a:pt x="35" y="104"/>
                    </a:lnTo>
                    <a:lnTo>
                      <a:pt x="35" y="104"/>
                    </a:lnTo>
                    <a:lnTo>
                      <a:pt x="28" y="95"/>
                    </a:lnTo>
                    <a:lnTo>
                      <a:pt x="22" y="86"/>
                    </a:lnTo>
                    <a:lnTo>
                      <a:pt x="20" y="78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20" y="54"/>
                    </a:lnTo>
                    <a:lnTo>
                      <a:pt x="24" y="45"/>
                    </a:lnTo>
                    <a:lnTo>
                      <a:pt x="30" y="35"/>
                    </a:lnTo>
                    <a:lnTo>
                      <a:pt x="37" y="28"/>
                    </a:lnTo>
                    <a:lnTo>
                      <a:pt x="37" y="28"/>
                    </a:lnTo>
                    <a:lnTo>
                      <a:pt x="39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3" y="30"/>
                    </a:lnTo>
                    <a:lnTo>
                      <a:pt x="41" y="32"/>
                    </a:lnTo>
                    <a:lnTo>
                      <a:pt x="41" y="32"/>
                    </a:lnTo>
                    <a:close/>
                    <a:moveTo>
                      <a:pt x="132" y="67"/>
                    </a:moveTo>
                    <a:lnTo>
                      <a:pt x="132" y="67"/>
                    </a:lnTo>
                    <a:lnTo>
                      <a:pt x="132" y="54"/>
                    </a:lnTo>
                    <a:lnTo>
                      <a:pt x="128" y="41"/>
                    </a:lnTo>
                    <a:lnTo>
                      <a:pt x="121" y="30"/>
                    </a:lnTo>
                    <a:lnTo>
                      <a:pt x="112" y="19"/>
                    </a:lnTo>
                    <a:lnTo>
                      <a:pt x="104" y="11"/>
                    </a:lnTo>
                    <a:lnTo>
                      <a:pt x="91" y="4"/>
                    </a:lnTo>
                    <a:lnTo>
                      <a:pt x="80" y="2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52" y="2"/>
                    </a:lnTo>
                    <a:lnTo>
                      <a:pt x="39" y="4"/>
                    </a:lnTo>
                    <a:lnTo>
                      <a:pt x="28" y="11"/>
                    </a:lnTo>
                    <a:lnTo>
                      <a:pt x="20" y="19"/>
                    </a:lnTo>
                    <a:lnTo>
                      <a:pt x="11" y="30"/>
                    </a:lnTo>
                    <a:lnTo>
                      <a:pt x="4" y="41"/>
                    </a:lnTo>
                    <a:lnTo>
                      <a:pt x="0" y="54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76"/>
                    </a:lnTo>
                    <a:lnTo>
                      <a:pt x="2" y="86"/>
                    </a:lnTo>
                    <a:lnTo>
                      <a:pt x="7" y="95"/>
                    </a:lnTo>
                    <a:lnTo>
                      <a:pt x="11" y="104"/>
                    </a:lnTo>
                    <a:lnTo>
                      <a:pt x="15" y="110"/>
                    </a:lnTo>
                    <a:lnTo>
                      <a:pt x="22" y="117"/>
                    </a:lnTo>
                    <a:lnTo>
                      <a:pt x="30" y="123"/>
                    </a:lnTo>
                    <a:lnTo>
                      <a:pt x="39" y="127"/>
                    </a:lnTo>
                    <a:lnTo>
                      <a:pt x="39" y="140"/>
                    </a:lnTo>
                    <a:lnTo>
                      <a:pt x="39" y="158"/>
                    </a:lnTo>
                    <a:lnTo>
                      <a:pt x="39" y="158"/>
                    </a:lnTo>
                    <a:lnTo>
                      <a:pt x="39" y="162"/>
                    </a:lnTo>
                    <a:lnTo>
                      <a:pt x="41" y="166"/>
                    </a:lnTo>
                    <a:lnTo>
                      <a:pt x="43" y="168"/>
                    </a:lnTo>
                    <a:lnTo>
                      <a:pt x="48" y="171"/>
                    </a:lnTo>
                    <a:lnTo>
                      <a:pt x="48" y="171"/>
                    </a:lnTo>
                    <a:lnTo>
                      <a:pt x="50" y="175"/>
                    </a:lnTo>
                    <a:lnTo>
                      <a:pt x="50" y="175"/>
                    </a:lnTo>
                    <a:lnTo>
                      <a:pt x="54" y="184"/>
                    </a:lnTo>
                    <a:lnTo>
                      <a:pt x="61" y="186"/>
                    </a:lnTo>
                    <a:lnTo>
                      <a:pt x="71" y="186"/>
                    </a:lnTo>
                    <a:lnTo>
                      <a:pt x="71" y="186"/>
                    </a:lnTo>
                    <a:lnTo>
                      <a:pt x="76" y="184"/>
                    </a:lnTo>
                    <a:lnTo>
                      <a:pt x="82" y="175"/>
                    </a:lnTo>
                    <a:lnTo>
                      <a:pt x="82" y="175"/>
                    </a:lnTo>
                    <a:lnTo>
                      <a:pt x="84" y="171"/>
                    </a:lnTo>
                    <a:lnTo>
                      <a:pt x="84" y="171"/>
                    </a:lnTo>
                    <a:lnTo>
                      <a:pt x="87" y="168"/>
                    </a:lnTo>
                    <a:lnTo>
                      <a:pt x="91" y="166"/>
                    </a:lnTo>
                    <a:lnTo>
                      <a:pt x="93" y="162"/>
                    </a:lnTo>
                    <a:lnTo>
                      <a:pt x="93" y="158"/>
                    </a:lnTo>
                    <a:lnTo>
                      <a:pt x="93" y="134"/>
                    </a:lnTo>
                    <a:lnTo>
                      <a:pt x="93" y="127"/>
                    </a:lnTo>
                    <a:lnTo>
                      <a:pt x="93" y="127"/>
                    </a:lnTo>
                    <a:lnTo>
                      <a:pt x="102" y="123"/>
                    </a:lnTo>
                    <a:lnTo>
                      <a:pt x="108" y="117"/>
                    </a:lnTo>
                    <a:lnTo>
                      <a:pt x="117" y="110"/>
                    </a:lnTo>
                    <a:lnTo>
                      <a:pt x="121" y="104"/>
                    </a:lnTo>
                    <a:lnTo>
                      <a:pt x="125" y="95"/>
                    </a:lnTo>
                    <a:lnTo>
                      <a:pt x="130" y="86"/>
                    </a:lnTo>
                    <a:lnTo>
                      <a:pt x="132" y="76"/>
                    </a:lnTo>
                    <a:lnTo>
                      <a:pt x="132" y="67"/>
                    </a:lnTo>
                    <a:lnTo>
                      <a:pt x="132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8"/>
              <p:cNvSpPr>
                <a:spLocks noEditPoints="1"/>
              </p:cNvSpPr>
              <p:nvPr/>
            </p:nvSpPr>
            <p:spPr bwMode="auto">
              <a:xfrm>
                <a:off x="8353425" y="3024188"/>
                <a:ext cx="212725" cy="209550"/>
              </a:xfrm>
              <a:custGeom>
                <a:avLst/>
                <a:gdLst>
                  <a:gd name="T0" fmla="*/ 67 w 134"/>
                  <a:gd name="T1" fmla="*/ 18 h 132"/>
                  <a:gd name="T2" fmla="*/ 45 w 134"/>
                  <a:gd name="T3" fmla="*/ 22 h 132"/>
                  <a:gd name="T4" fmla="*/ 30 w 134"/>
                  <a:gd name="T5" fmla="*/ 35 h 132"/>
                  <a:gd name="T6" fmla="*/ 24 w 134"/>
                  <a:gd name="T7" fmla="*/ 43 h 132"/>
                  <a:gd name="T8" fmla="*/ 19 w 134"/>
                  <a:gd name="T9" fmla="*/ 61 h 132"/>
                  <a:gd name="T10" fmla="*/ 19 w 134"/>
                  <a:gd name="T11" fmla="*/ 78 h 132"/>
                  <a:gd name="T12" fmla="*/ 28 w 134"/>
                  <a:gd name="T13" fmla="*/ 95 h 132"/>
                  <a:gd name="T14" fmla="*/ 34 w 134"/>
                  <a:gd name="T15" fmla="*/ 102 h 132"/>
                  <a:gd name="T16" fmla="*/ 49 w 134"/>
                  <a:gd name="T17" fmla="*/ 110 h 132"/>
                  <a:gd name="T18" fmla="*/ 67 w 134"/>
                  <a:gd name="T19" fmla="*/ 115 h 132"/>
                  <a:gd name="T20" fmla="*/ 78 w 134"/>
                  <a:gd name="T21" fmla="*/ 113 h 132"/>
                  <a:gd name="T22" fmla="*/ 95 w 134"/>
                  <a:gd name="T23" fmla="*/ 104 h 132"/>
                  <a:gd name="T24" fmla="*/ 103 w 134"/>
                  <a:gd name="T25" fmla="*/ 97 h 132"/>
                  <a:gd name="T26" fmla="*/ 112 w 134"/>
                  <a:gd name="T27" fmla="*/ 80 h 132"/>
                  <a:gd name="T28" fmla="*/ 114 w 134"/>
                  <a:gd name="T29" fmla="*/ 63 h 132"/>
                  <a:gd name="T30" fmla="*/ 112 w 134"/>
                  <a:gd name="T31" fmla="*/ 52 h 132"/>
                  <a:gd name="T32" fmla="*/ 103 w 134"/>
                  <a:gd name="T33" fmla="*/ 35 h 132"/>
                  <a:gd name="T34" fmla="*/ 97 w 134"/>
                  <a:gd name="T35" fmla="*/ 28 h 132"/>
                  <a:gd name="T36" fmla="*/ 84 w 134"/>
                  <a:gd name="T37" fmla="*/ 20 h 132"/>
                  <a:gd name="T38" fmla="*/ 67 w 134"/>
                  <a:gd name="T39" fmla="*/ 18 h 132"/>
                  <a:gd name="T40" fmla="*/ 67 w 134"/>
                  <a:gd name="T41" fmla="*/ 132 h 132"/>
                  <a:gd name="T42" fmla="*/ 54 w 134"/>
                  <a:gd name="T43" fmla="*/ 132 h 132"/>
                  <a:gd name="T44" fmla="*/ 32 w 134"/>
                  <a:gd name="T45" fmla="*/ 123 h 132"/>
                  <a:gd name="T46" fmla="*/ 24 w 134"/>
                  <a:gd name="T47" fmla="*/ 117 h 132"/>
                  <a:gd name="T48" fmla="*/ 6 w 134"/>
                  <a:gd name="T49" fmla="*/ 95 h 132"/>
                  <a:gd name="T50" fmla="*/ 0 w 134"/>
                  <a:gd name="T51" fmla="*/ 72 h 132"/>
                  <a:gd name="T52" fmla="*/ 2 w 134"/>
                  <a:gd name="T53" fmla="*/ 46 h 132"/>
                  <a:gd name="T54" fmla="*/ 15 w 134"/>
                  <a:gd name="T55" fmla="*/ 22 h 132"/>
                  <a:gd name="T56" fmla="*/ 26 w 134"/>
                  <a:gd name="T57" fmla="*/ 13 h 132"/>
                  <a:gd name="T58" fmla="*/ 52 w 134"/>
                  <a:gd name="T59" fmla="*/ 0 h 132"/>
                  <a:gd name="T60" fmla="*/ 67 w 134"/>
                  <a:gd name="T61" fmla="*/ 0 h 132"/>
                  <a:gd name="T62" fmla="*/ 88 w 134"/>
                  <a:gd name="T63" fmla="*/ 2 h 132"/>
                  <a:gd name="T64" fmla="*/ 110 w 134"/>
                  <a:gd name="T65" fmla="*/ 15 h 132"/>
                  <a:gd name="T66" fmla="*/ 119 w 134"/>
                  <a:gd name="T67" fmla="*/ 24 h 132"/>
                  <a:gd name="T68" fmla="*/ 129 w 134"/>
                  <a:gd name="T69" fmla="*/ 48 h 132"/>
                  <a:gd name="T70" fmla="*/ 134 w 134"/>
                  <a:gd name="T71" fmla="*/ 61 h 132"/>
                  <a:gd name="T72" fmla="*/ 129 w 134"/>
                  <a:gd name="T73" fmla="*/ 87 h 132"/>
                  <a:gd name="T74" fmla="*/ 116 w 134"/>
                  <a:gd name="T75" fmla="*/ 108 h 132"/>
                  <a:gd name="T76" fmla="*/ 106 w 134"/>
                  <a:gd name="T77" fmla="*/ 119 h 132"/>
                  <a:gd name="T78" fmla="*/ 80 w 134"/>
                  <a:gd name="T79" fmla="*/ 130 h 132"/>
                  <a:gd name="T80" fmla="*/ 67 w 134"/>
                  <a:gd name="T8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4" h="132">
                    <a:moveTo>
                      <a:pt x="67" y="18"/>
                    </a:moveTo>
                    <a:lnTo>
                      <a:pt x="67" y="18"/>
                    </a:lnTo>
                    <a:lnTo>
                      <a:pt x="56" y="20"/>
                    </a:lnTo>
                    <a:lnTo>
                      <a:pt x="45" y="22"/>
                    </a:lnTo>
                    <a:lnTo>
                      <a:pt x="36" y="28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24" y="43"/>
                    </a:lnTo>
                    <a:lnTo>
                      <a:pt x="21" y="52"/>
                    </a:lnTo>
                    <a:lnTo>
                      <a:pt x="19" y="61"/>
                    </a:lnTo>
                    <a:lnTo>
                      <a:pt x="19" y="69"/>
                    </a:lnTo>
                    <a:lnTo>
                      <a:pt x="19" y="78"/>
                    </a:lnTo>
                    <a:lnTo>
                      <a:pt x="24" y="87"/>
                    </a:lnTo>
                    <a:lnTo>
                      <a:pt x="28" y="95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43" y="108"/>
                    </a:lnTo>
                    <a:lnTo>
                      <a:pt x="49" y="110"/>
                    </a:lnTo>
                    <a:lnTo>
                      <a:pt x="58" y="113"/>
                    </a:lnTo>
                    <a:lnTo>
                      <a:pt x="67" y="115"/>
                    </a:lnTo>
                    <a:lnTo>
                      <a:pt x="67" y="115"/>
                    </a:lnTo>
                    <a:lnTo>
                      <a:pt x="78" y="113"/>
                    </a:lnTo>
                    <a:lnTo>
                      <a:pt x="86" y="110"/>
                    </a:lnTo>
                    <a:lnTo>
                      <a:pt x="95" y="104"/>
                    </a:lnTo>
                    <a:lnTo>
                      <a:pt x="103" y="97"/>
                    </a:lnTo>
                    <a:lnTo>
                      <a:pt x="103" y="97"/>
                    </a:lnTo>
                    <a:lnTo>
                      <a:pt x="108" y="89"/>
                    </a:lnTo>
                    <a:lnTo>
                      <a:pt x="112" y="80"/>
                    </a:lnTo>
                    <a:lnTo>
                      <a:pt x="114" y="72"/>
                    </a:lnTo>
                    <a:lnTo>
                      <a:pt x="114" y="63"/>
                    </a:lnTo>
                    <a:lnTo>
                      <a:pt x="114" y="63"/>
                    </a:lnTo>
                    <a:lnTo>
                      <a:pt x="112" y="52"/>
                    </a:lnTo>
                    <a:lnTo>
                      <a:pt x="110" y="43"/>
                    </a:lnTo>
                    <a:lnTo>
                      <a:pt x="103" y="35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0" y="24"/>
                    </a:lnTo>
                    <a:lnTo>
                      <a:pt x="84" y="20"/>
                    </a:lnTo>
                    <a:lnTo>
                      <a:pt x="75" y="18"/>
                    </a:lnTo>
                    <a:lnTo>
                      <a:pt x="67" y="18"/>
                    </a:lnTo>
                    <a:lnTo>
                      <a:pt x="67" y="18"/>
                    </a:lnTo>
                    <a:close/>
                    <a:moveTo>
                      <a:pt x="67" y="132"/>
                    </a:moveTo>
                    <a:lnTo>
                      <a:pt x="67" y="132"/>
                    </a:lnTo>
                    <a:lnTo>
                      <a:pt x="54" y="132"/>
                    </a:lnTo>
                    <a:lnTo>
                      <a:pt x="43" y="128"/>
                    </a:lnTo>
                    <a:lnTo>
                      <a:pt x="32" y="123"/>
                    </a:lnTo>
                    <a:lnTo>
                      <a:pt x="24" y="117"/>
                    </a:lnTo>
                    <a:lnTo>
                      <a:pt x="24" y="117"/>
                    </a:lnTo>
                    <a:lnTo>
                      <a:pt x="15" y="106"/>
                    </a:lnTo>
                    <a:lnTo>
                      <a:pt x="6" y="95"/>
                    </a:lnTo>
                    <a:lnTo>
                      <a:pt x="2" y="85"/>
                    </a:lnTo>
                    <a:lnTo>
                      <a:pt x="0" y="72"/>
                    </a:lnTo>
                    <a:lnTo>
                      <a:pt x="0" y="59"/>
                    </a:lnTo>
                    <a:lnTo>
                      <a:pt x="2" y="46"/>
                    </a:lnTo>
                    <a:lnTo>
                      <a:pt x="8" y="35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26" y="13"/>
                    </a:lnTo>
                    <a:lnTo>
                      <a:pt x="39" y="5"/>
                    </a:lnTo>
                    <a:lnTo>
                      <a:pt x="52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78" y="0"/>
                    </a:lnTo>
                    <a:lnTo>
                      <a:pt x="88" y="2"/>
                    </a:lnTo>
                    <a:lnTo>
                      <a:pt x="99" y="9"/>
                    </a:lnTo>
                    <a:lnTo>
                      <a:pt x="110" y="15"/>
                    </a:lnTo>
                    <a:lnTo>
                      <a:pt x="110" y="15"/>
                    </a:lnTo>
                    <a:lnTo>
                      <a:pt x="119" y="24"/>
                    </a:lnTo>
                    <a:lnTo>
                      <a:pt x="125" y="35"/>
                    </a:lnTo>
                    <a:lnTo>
                      <a:pt x="129" y="48"/>
                    </a:lnTo>
                    <a:lnTo>
                      <a:pt x="134" y="61"/>
                    </a:lnTo>
                    <a:lnTo>
                      <a:pt x="134" y="61"/>
                    </a:lnTo>
                    <a:lnTo>
                      <a:pt x="131" y="74"/>
                    </a:lnTo>
                    <a:lnTo>
                      <a:pt x="129" y="87"/>
                    </a:lnTo>
                    <a:lnTo>
                      <a:pt x="125" y="97"/>
                    </a:lnTo>
                    <a:lnTo>
                      <a:pt x="116" y="108"/>
                    </a:lnTo>
                    <a:lnTo>
                      <a:pt x="116" y="108"/>
                    </a:lnTo>
                    <a:lnTo>
                      <a:pt x="106" y="119"/>
                    </a:lnTo>
                    <a:lnTo>
                      <a:pt x="95" y="126"/>
                    </a:lnTo>
                    <a:lnTo>
                      <a:pt x="80" y="130"/>
                    </a:lnTo>
                    <a:lnTo>
                      <a:pt x="67" y="132"/>
                    </a:lnTo>
                    <a:lnTo>
                      <a:pt x="6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9"/>
              <p:cNvSpPr>
                <a:spLocks/>
              </p:cNvSpPr>
              <p:nvPr/>
            </p:nvSpPr>
            <p:spPr bwMode="auto">
              <a:xfrm>
                <a:off x="8356600" y="3189288"/>
                <a:ext cx="53975" cy="53975"/>
              </a:xfrm>
              <a:custGeom>
                <a:avLst/>
                <a:gdLst>
                  <a:gd name="T0" fmla="*/ 15 w 34"/>
                  <a:gd name="T1" fmla="*/ 34 h 34"/>
                  <a:gd name="T2" fmla="*/ 0 w 34"/>
                  <a:gd name="T3" fmla="*/ 22 h 34"/>
                  <a:gd name="T4" fmla="*/ 19 w 34"/>
                  <a:gd name="T5" fmla="*/ 0 h 34"/>
                  <a:gd name="T6" fmla="*/ 34 w 34"/>
                  <a:gd name="T7" fmla="*/ 11 h 34"/>
                  <a:gd name="T8" fmla="*/ 15 w 34"/>
                  <a:gd name="T9" fmla="*/ 34 h 34"/>
                  <a:gd name="T10" fmla="*/ 15 w 34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4">
                    <a:moveTo>
                      <a:pt x="15" y="34"/>
                    </a:moveTo>
                    <a:lnTo>
                      <a:pt x="0" y="22"/>
                    </a:lnTo>
                    <a:lnTo>
                      <a:pt x="19" y="0"/>
                    </a:lnTo>
                    <a:lnTo>
                      <a:pt x="34" y="11"/>
                    </a:lnTo>
                    <a:lnTo>
                      <a:pt x="15" y="34"/>
                    </a:lnTo>
                    <a:lnTo>
                      <a:pt x="15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0"/>
              <p:cNvSpPr>
                <a:spLocks/>
              </p:cNvSpPr>
              <p:nvPr/>
            </p:nvSpPr>
            <p:spPr bwMode="auto">
              <a:xfrm>
                <a:off x="8294688" y="3219450"/>
                <a:ext cx="88900" cy="100013"/>
              </a:xfrm>
              <a:custGeom>
                <a:avLst/>
                <a:gdLst>
                  <a:gd name="T0" fmla="*/ 24 w 56"/>
                  <a:gd name="T1" fmla="*/ 59 h 63"/>
                  <a:gd name="T2" fmla="*/ 24 w 56"/>
                  <a:gd name="T3" fmla="*/ 59 h 63"/>
                  <a:gd name="T4" fmla="*/ 22 w 56"/>
                  <a:gd name="T5" fmla="*/ 61 h 63"/>
                  <a:gd name="T6" fmla="*/ 17 w 56"/>
                  <a:gd name="T7" fmla="*/ 63 h 63"/>
                  <a:gd name="T8" fmla="*/ 15 w 56"/>
                  <a:gd name="T9" fmla="*/ 63 h 63"/>
                  <a:gd name="T10" fmla="*/ 11 w 56"/>
                  <a:gd name="T11" fmla="*/ 61 h 63"/>
                  <a:gd name="T12" fmla="*/ 2 w 56"/>
                  <a:gd name="T13" fmla="*/ 52 h 63"/>
                  <a:gd name="T14" fmla="*/ 2 w 56"/>
                  <a:gd name="T15" fmla="*/ 52 h 63"/>
                  <a:gd name="T16" fmla="*/ 0 w 56"/>
                  <a:gd name="T17" fmla="*/ 50 h 63"/>
                  <a:gd name="T18" fmla="*/ 0 w 56"/>
                  <a:gd name="T19" fmla="*/ 46 h 63"/>
                  <a:gd name="T20" fmla="*/ 0 w 56"/>
                  <a:gd name="T21" fmla="*/ 44 h 63"/>
                  <a:gd name="T22" fmla="*/ 2 w 56"/>
                  <a:gd name="T23" fmla="*/ 39 h 63"/>
                  <a:gd name="T24" fmla="*/ 32 w 56"/>
                  <a:gd name="T25" fmla="*/ 5 h 63"/>
                  <a:gd name="T26" fmla="*/ 32 w 56"/>
                  <a:gd name="T27" fmla="*/ 5 h 63"/>
                  <a:gd name="T28" fmla="*/ 35 w 56"/>
                  <a:gd name="T29" fmla="*/ 3 h 63"/>
                  <a:gd name="T30" fmla="*/ 37 w 56"/>
                  <a:gd name="T31" fmla="*/ 0 h 63"/>
                  <a:gd name="T32" fmla="*/ 41 w 56"/>
                  <a:gd name="T33" fmla="*/ 0 h 63"/>
                  <a:gd name="T34" fmla="*/ 43 w 56"/>
                  <a:gd name="T35" fmla="*/ 3 h 63"/>
                  <a:gd name="T36" fmla="*/ 54 w 56"/>
                  <a:gd name="T37" fmla="*/ 11 h 63"/>
                  <a:gd name="T38" fmla="*/ 54 w 56"/>
                  <a:gd name="T39" fmla="*/ 11 h 63"/>
                  <a:gd name="T40" fmla="*/ 56 w 56"/>
                  <a:gd name="T41" fmla="*/ 13 h 63"/>
                  <a:gd name="T42" fmla="*/ 56 w 56"/>
                  <a:gd name="T43" fmla="*/ 18 h 63"/>
                  <a:gd name="T44" fmla="*/ 56 w 56"/>
                  <a:gd name="T45" fmla="*/ 20 h 63"/>
                  <a:gd name="T46" fmla="*/ 54 w 56"/>
                  <a:gd name="T47" fmla="*/ 24 h 63"/>
                  <a:gd name="T48" fmla="*/ 24 w 56"/>
                  <a:gd name="T49" fmla="*/ 59 h 63"/>
                  <a:gd name="T50" fmla="*/ 24 w 56"/>
                  <a:gd name="T51" fmla="*/ 5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" h="63">
                    <a:moveTo>
                      <a:pt x="24" y="59"/>
                    </a:moveTo>
                    <a:lnTo>
                      <a:pt x="24" y="59"/>
                    </a:lnTo>
                    <a:lnTo>
                      <a:pt x="22" y="61"/>
                    </a:lnTo>
                    <a:lnTo>
                      <a:pt x="17" y="63"/>
                    </a:lnTo>
                    <a:lnTo>
                      <a:pt x="15" y="63"/>
                    </a:lnTo>
                    <a:lnTo>
                      <a:pt x="11" y="61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50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2" y="39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3" y="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6" y="13"/>
                    </a:lnTo>
                    <a:lnTo>
                      <a:pt x="56" y="18"/>
                    </a:lnTo>
                    <a:lnTo>
                      <a:pt x="56" y="20"/>
                    </a:lnTo>
                    <a:lnTo>
                      <a:pt x="54" y="24"/>
                    </a:lnTo>
                    <a:lnTo>
                      <a:pt x="24" y="59"/>
                    </a:lnTo>
                    <a:lnTo>
                      <a:pt x="2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1"/>
              <p:cNvSpPr>
                <a:spLocks/>
              </p:cNvSpPr>
              <p:nvPr/>
            </p:nvSpPr>
            <p:spPr bwMode="auto">
              <a:xfrm>
                <a:off x="8410575" y="3062288"/>
                <a:ext cx="69850" cy="34925"/>
              </a:xfrm>
              <a:custGeom>
                <a:avLst/>
                <a:gdLst>
                  <a:gd name="T0" fmla="*/ 44 w 44"/>
                  <a:gd name="T1" fmla="*/ 9 h 22"/>
                  <a:gd name="T2" fmla="*/ 44 w 44"/>
                  <a:gd name="T3" fmla="*/ 9 h 22"/>
                  <a:gd name="T4" fmla="*/ 44 w 44"/>
                  <a:gd name="T5" fmla="*/ 11 h 22"/>
                  <a:gd name="T6" fmla="*/ 42 w 44"/>
                  <a:gd name="T7" fmla="*/ 11 h 22"/>
                  <a:gd name="T8" fmla="*/ 37 w 44"/>
                  <a:gd name="T9" fmla="*/ 11 h 22"/>
                  <a:gd name="T10" fmla="*/ 31 w 44"/>
                  <a:gd name="T11" fmla="*/ 11 h 22"/>
                  <a:gd name="T12" fmla="*/ 22 w 44"/>
                  <a:gd name="T13" fmla="*/ 11 h 22"/>
                  <a:gd name="T14" fmla="*/ 22 w 44"/>
                  <a:gd name="T15" fmla="*/ 11 h 22"/>
                  <a:gd name="T16" fmla="*/ 16 w 44"/>
                  <a:gd name="T17" fmla="*/ 15 h 22"/>
                  <a:gd name="T18" fmla="*/ 9 w 44"/>
                  <a:gd name="T19" fmla="*/ 19 h 22"/>
                  <a:gd name="T20" fmla="*/ 3 w 44"/>
                  <a:gd name="T21" fmla="*/ 22 h 22"/>
                  <a:gd name="T22" fmla="*/ 3 w 44"/>
                  <a:gd name="T23" fmla="*/ 19 h 22"/>
                  <a:gd name="T24" fmla="*/ 0 w 44"/>
                  <a:gd name="T25" fmla="*/ 19 h 22"/>
                  <a:gd name="T26" fmla="*/ 0 w 44"/>
                  <a:gd name="T27" fmla="*/ 19 h 22"/>
                  <a:gd name="T28" fmla="*/ 3 w 44"/>
                  <a:gd name="T29" fmla="*/ 13 h 22"/>
                  <a:gd name="T30" fmla="*/ 7 w 44"/>
                  <a:gd name="T31" fmla="*/ 9 h 22"/>
                  <a:gd name="T32" fmla="*/ 13 w 44"/>
                  <a:gd name="T33" fmla="*/ 4 h 22"/>
                  <a:gd name="T34" fmla="*/ 20 w 44"/>
                  <a:gd name="T35" fmla="*/ 2 h 22"/>
                  <a:gd name="T36" fmla="*/ 20 w 44"/>
                  <a:gd name="T37" fmla="*/ 2 h 22"/>
                  <a:gd name="T38" fmla="*/ 26 w 44"/>
                  <a:gd name="T39" fmla="*/ 0 h 22"/>
                  <a:gd name="T40" fmla="*/ 33 w 44"/>
                  <a:gd name="T41" fmla="*/ 2 h 22"/>
                  <a:gd name="T42" fmla="*/ 39 w 44"/>
                  <a:gd name="T43" fmla="*/ 4 h 22"/>
                  <a:gd name="T44" fmla="*/ 44 w 44"/>
                  <a:gd name="T45" fmla="*/ 9 h 22"/>
                  <a:gd name="T46" fmla="*/ 44 w 44"/>
                  <a:gd name="T4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2">
                    <a:moveTo>
                      <a:pt x="44" y="9"/>
                    </a:moveTo>
                    <a:lnTo>
                      <a:pt x="44" y="9"/>
                    </a:lnTo>
                    <a:lnTo>
                      <a:pt x="44" y="11"/>
                    </a:lnTo>
                    <a:lnTo>
                      <a:pt x="42" y="11"/>
                    </a:lnTo>
                    <a:lnTo>
                      <a:pt x="37" y="11"/>
                    </a:lnTo>
                    <a:lnTo>
                      <a:pt x="31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16" y="15"/>
                    </a:lnTo>
                    <a:lnTo>
                      <a:pt x="9" y="19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3"/>
                    </a:lnTo>
                    <a:lnTo>
                      <a:pt x="7" y="9"/>
                    </a:lnTo>
                    <a:lnTo>
                      <a:pt x="13" y="4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3" y="2"/>
                    </a:lnTo>
                    <a:lnTo>
                      <a:pt x="39" y="4"/>
                    </a:lnTo>
                    <a:lnTo>
                      <a:pt x="44" y="9"/>
                    </a:lnTo>
                    <a:lnTo>
                      <a:pt x="4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2"/>
              <p:cNvSpPr>
                <a:spLocks/>
              </p:cNvSpPr>
              <p:nvPr/>
            </p:nvSpPr>
            <p:spPr bwMode="auto">
              <a:xfrm>
                <a:off x="8483600" y="3073400"/>
                <a:ext cx="17463" cy="12700"/>
              </a:xfrm>
              <a:custGeom>
                <a:avLst/>
                <a:gdLst>
                  <a:gd name="T0" fmla="*/ 11 w 11"/>
                  <a:gd name="T1" fmla="*/ 8 h 8"/>
                  <a:gd name="T2" fmla="*/ 11 w 11"/>
                  <a:gd name="T3" fmla="*/ 8 h 8"/>
                  <a:gd name="T4" fmla="*/ 11 w 11"/>
                  <a:gd name="T5" fmla="*/ 8 h 8"/>
                  <a:gd name="T6" fmla="*/ 8 w 11"/>
                  <a:gd name="T7" fmla="*/ 8 h 8"/>
                  <a:gd name="T8" fmla="*/ 4 w 11"/>
                  <a:gd name="T9" fmla="*/ 8 h 8"/>
                  <a:gd name="T10" fmla="*/ 4 w 11"/>
                  <a:gd name="T11" fmla="*/ 8 h 8"/>
                  <a:gd name="T12" fmla="*/ 0 w 11"/>
                  <a:gd name="T13" fmla="*/ 6 h 8"/>
                  <a:gd name="T14" fmla="*/ 0 w 11"/>
                  <a:gd name="T15" fmla="*/ 4 h 8"/>
                  <a:gd name="T16" fmla="*/ 0 w 11"/>
                  <a:gd name="T17" fmla="*/ 4 h 8"/>
                  <a:gd name="T18" fmla="*/ 2 w 11"/>
                  <a:gd name="T19" fmla="*/ 0 h 8"/>
                  <a:gd name="T20" fmla="*/ 4 w 11"/>
                  <a:gd name="T21" fmla="*/ 0 h 8"/>
                  <a:gd name="T22" fmla="*/ 4 w 11"/>
                  <a:gd name="T23" fmla="*/ 0 h 8"/>
                  <a:gd name="T24" fmla="*/ 8 w 11"/>
                  <a:gd name="T25" fmla="*/ 4 h 8"/>
                  <a:gd name="T26" fmla="*/ 11 w 11"/>
                  <a:gd name="T27" fmla="*/ 6 h 8"/>
                  <a:gd name="T28" fmla="*/ 11 w 11"/>
                  <a:gd name="T29" fmla="*/ 8 h 8"/>
                  <a:gd name="T30" fmla="*/ 11 w 11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lnTo>
                      <a:pt x="11" y="8"/>
                    </a:lnTo>
                    <a:lnTo>
                      <a:pt x="11" y="8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1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3"/>
              <p:cNvSpPr>
                <a:spLocks noEditPoints="1"/>
              </p:cNvSpPr>
              <p:nvPr/>
            </p:nvSpPr>
            <p:spPr bwMode="auto">
              <a:xfrm>
                <a:off x="7126288" y="1308100"/>
                <a:ext cx="1998664" cy="2360613"/>
              </a:xfrm>
              <a:custGeom>
                <a:avLst/>
                <a:gdLst>
                  <a:gd name="T0" fmla="*/ 2 w 1259"/>
                  <a:gd name="T1" fmla="*/ 274 h 1487"/>
                  <a:gd name="T2" fmla="*/ 22 w 1259"/>
                  <a:gd name="T3" fmla="*/ 419 h 1487"/>
                  <a:gd name="T4" fmla="*/ 101 w 1259"/>
                  <a:gd name="T5" fmla="*/ 531 h 1487"/>
                  <a:gd name="T6" fmla="*/ 229 w 1259"/>
                  <a:gd name="T7" fmla="*/ 598 h 1487"/>
                  <a:gd name="T8" fmla="*/ 373 w 1259"/>
                  <a:gd name="T9" fmla="*/ 613 h 1487"/>
                  <a:gd name="T10" fmla="*/ 509 w 1259"/>
                  <a:gd name="T11" fmla="*/ 872 h 1487"/>
                  <a:gd name="T12" fmla="*/ 291 w 1259"/>
                  <a:gd name="T13" fmla="*/ 902 h 1487"/>
                  <a:gd name="T14" fmla="*/ 296 w 1259"/>
                  <a:gd name="T15" fmla="*/ 947 h 1487"/>
                  <a:gd name="T16" fmla="*/ 285 w 1259"/>
                  <a:gd name="T17" fmla="*/ 995 h 1487"/>
                  <a:gd name="T18" fmla="*/ 522 w 1259"/>
                  <a:gd name="T19" fmla="*/ 1191 h 1487"/>
                  <a:gd name="T20" fmla="*/ 550 w 1259"/>
                  <a:gd name="T21" fmla="*/ 1302 h 1487"/>
                  <a:gd name="T22" fmla="*/ 635 w 1259"/>
                  <a:gd name="T23" fmla="*/ 1416 h 1487"/>
                  <a:gd name="T24" fmla="*/ 758 w 1259"/>
                  <a:gd name="T25" fmla="*/ 1481 h 1487"/>
                  <a:gd name="T26" fmla="*/ 907 w 1259"/>
                  <a:gd name="T27" fmla="*/ 1476 h 1487"/>
                  <a:gd name="T28" fmla="*/ 1002 w 1259"/>
                  <a:gd name="T29" fmla="*/ 1433 h 1487"/>
                  <a:gd name="T30" fmla="*/ 1084 w 1259"/>
                  <a:gd name="T31" fmla="*/ 1347 h 1487"/>
                  <a:gd name="T32" fmla="*/ 1125 w 1259"/>
                  <a:gd name="T33" fmla="*/ 1252 h 1487"/>
                  <a:gd name="T34" fmla="*/ 1123 w 1259"/>
                  <a:gd name="T35" fmla="*/ 1101 h 1487"/>
                  <a:gd name="T36" fmla="*/ 1056 w 1259"/>
                  <a:gd name="T37" fmla="*/ 980 h 1487"/>
                  <a:gd name="T38" fmla="*/ 939 w 1259"/>
                  <a:gd name="T39" fmla="*/ 900 h 1487"/>
                  <a:gd name="T40" fmla="*/ 827 w 1259"/>
                  <a:gd name="T41" fmla="*/ 876 h 1487"/>
                  <a:gd name="T42" fmla="*/ 624 w 1259"/>
                  <a:gd name="T43" fmla="*/ 615 h 1487"/>
                  <a:gd name="T44" fmla="*/ 1259 w 1259"/>
                  <a:gd name="T45" fmla="*/ 552 h 1487"/>
                  <a:gd name="T46" fmla="*/ 620 w 1259"/>
                  <a:gd name="T47" fmla="*/ 492 h 1487"/>
                  <a:gd name="T48" fmla="*/ 609 w 1259"/>
                  <a:gd name="T49" fmla="*/ 295 h 1487"/>
                  <a:gd name="T50" fmla="*/ 566 w 1259"/>
                  <a:gd name="T51" fmla="*/ 153 h 1487"/>
                  <a:gd name="T52" fmla="*/ 471 w 1259"/>
                  <a:gd name="T53" fmla="*/ 49 h 1487"/>
                  <a:gd name="T54" fmla="*/ 339 w 1259"/>
                  <a:gd name="T55" fmla="*/ 0 h 1487"/>
                  <a:gd name="T56" fmla="*/ 186 w 1259"/>
                  <a:gd name="T57" fmla="*/ 23 h 1487"/>
                  <a:gd name="T58" fmla="*/ 106 w 1259"/>
                  <a:gd name="T59" fmla="*/ 71 h 1487"/>
                  <a:gd name="T60" fmla="*/ 32 w 1259"/>
                  <a:gd name="T61" fmla="*/ 166 h 1487"/>
                  <a:gd name="T62" fmla="*/ 635 w 1259"/>
                  <a:gd name="T63" fmla="*/ 995 h 1487"/>
                  <a:gd name="T64" fmla="*/ 844 w 1259"/>
                  <a:gd name="T65" fmla="*/ 999 h 1487"/>
                  <a:gd name="T66" fmla="*/ 930 w 1259"/>
                  <a:gd name="T67" fmla="*/ 1034 h 1487"/>
                  <a:gd name="T68" fmla="*/ 989 w 1259"/>
                  <a:gd name="T69" fmla="*/ 1094 h 1487"/>
                  <a:gd name="T70" fmla="*/ 1010 w 1259"/>
                  <a:gd name="T71" fmla="*/ 1176 h 1487"/>
                  <a:gd name="T72" fmla="*/ 997 w 1259"/>
                  <a:gd name="T73" fmla="*/ 1250 h 1487"/>
                  <a:gd name="T74" fmla="*/ 961 w 1259"/>
                  <a:gd name="T75" fmla="*/ 1310 h 1487"/>
                  <a:gd name="T76" fmla="*/ 902 w 1259"/>
                  <a:gd name="T77" fmla="*/ 1349 h 1487"/>
                  <a:gd name="T78" fmla="*/ 831 w 1259"/>
                  <a:gd name="T79" fmla="*/ 1364 h 1487"/>
                  <a:gd name="T80" fmla="*/ 747 w 1259"/>
                  <a:gd name="T81" fmla="*/ 1345 h 1487"/>
                  <a:gd name="T82" fmla="*/ 684 w 1259"/>
                  <a:gd name="T83" fmla="*/ 1289 h 1487"/>
                  <a:gd name="T84" fmla="*/ 648 w 1259"/>
                  <a:gd name="T85" fmla="*/ 1202 h 1487"/>
                  <a:gd name="T86" fmla="*/ 635 w 1259"/>
                  <a:gd name="T87" fmla="*/ 995 h 1487"/>
                  <a:gd name="T88" fmla="*/ 378 w 1259"/>
                  <a:gd name="T89" fmla="*/ 490 h 1487"/>
                  <a:gd name="T90" fmla="*/ 266 w 1259"/>
                  <a:gd name="T91" fmla="*/ 481 h 1487"/>
                  <a:gd name="T92" fmla="*/ 186 w 1259"/>
                  <a:gd name="T93" fmla="*/ 440 h 1487"/>
                  <a:gd name="T94" fmla="*/ 136 w 1259"/>
                  <a:gd name="T95" fmla="*/ 373 h 1487"/>
                  <a:gd name="T96" fmla="*/ 123 w 1259"/>
                  <a:gd name="T97" fmla="*/ 287 h 1487"/>
                  <a:gd name="T98" fmla="*/ 142 w 1259"/>
                  <a:gd name="T99" fmla="*/ 220 h 1487"/>
                  <a:gd name="T100" fmla="*/ 183 w 1259"/>
                  <a:gd name="T101" fmla="*/ 164 h 1487"/>
                  <a:gd name="T102" fmla="*/ 231 w 1259"/>
                  <a:gd name="T103" fmla="*/ 138 h 1487"/>
                  <a:gd name="T104" fmla="*/ 324 w 1259"/>
                  <a:gd name="T105" fmla="*/ 123 h 1487"/>
                  <a:gd name="T106" fmla="*/ 404 w 1259"/>
                  <a:gd name="T107" fmla="*/ 153 h 1487"/>
                  <a:gd name="T108" fmla="*/ 460 w 1259"/>
                  <a:gd name="T109" fmla="*/ 218 h 1487"/>
                  <a:gd name="T110" fmla="*/ 488 w 1259"/>
                  <a:gd name="T111" fmla="*/ 308 h 1487"/>
                  <a:gd name="T112" fmla="*/ 496 w 1259"/>
                  <a:gd name="T113" fmla="*/ 492 h 1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59" h="1487">
                    <a:moveTo>
                      <a:pt x="22" y="196"/>
                    </a:moveTo>
                    <a:lnTo>
                      <a:pt x="22" y="196"/>
                    </a:lnTo>
                    <a:lnTo>
                      <a:pt x="9" y="235"/>
                    </a:lnTo>
                    <a:lnTo>
                      <a:pt x="2" y="274"/>
                    </a:lnTo>
                    <a:lnTo>
                      <a:pt x="0" y="313"/>
                    </a:lnTo>
                    <a:lnTo>
                      <a:pt x="2" y="349"/>
                    </a:lnTo>
                    <a:lnTo>
                      <a:pt x="9" y="384"/>
                    </a:lnTo>
                    <a:lnTo>
                      <a:pt x="22" y="419"/>
                    </a:lnTo>
                    <a:lnTo>
                      <a:pt x="37" y="449"/>
                    </a:lnTo>
                    <a:lnTo>
                      <a:pt x="54" y="479"/>
                    </a:lnTo>
                    <a:lnTo>
                      <a:pt x="78" y="505"/>
                    </a:lnTo>
                    <a:lnTo>
                      <a:pt x="101" y="531"/>
                    </a:lnTo>
                    <a:lnTo>
                      <a:pt x="130" y="552"/>
                    </a:lnTo>
                    <a:lnTo>
                      <a:pt x="162" y="570"/>
                    </a:lnTo>
                    <a:lnTo>
                      <a:pt x="194" y="585"/>
                    </a:lnTo>
                    <a:lnTo>
                      <a:pt x="229" y="598"/>
                    </a:lnTo>
                    <a:lnTo>
                      <a:pt x="268" y="606"/>
                    </a:lnTo>
                    <a:lnTo>
                      <a:pt x="304" y="611"/>
                    </a:lnTo>
                    <a:lnTo>
                      <a:pt x="304" y="611"/>
                    </a:lnTo>
                    <a:lnTo>
                      <a:pt x="373" y="613"/>
                    </a:lnTo>
                    <a:lnTo>
                      <a:pt x="501" y="615"/>
                    </a:lnTo>
                    <a:lnTo>
                      <a:pt x="501" y="615"/>
                    </a:lnTo>
                    <a:lnTo>
                      <a:pt x="509" y="872"/>
                    </a:lnTo>
                    <a:lnTo>
                      <a:pt x="509" y="872"/>
                    </a:lnTo>
                    <a:lnTo>
                      <a:pt x="285" y="872"/>
                    </a:lnTo>
                    <a:lnTo>
                      <a:pt x="285" y="872"/>
                    </a:lnTo>
                    <a:lnTo>
                      <a:pt x="287" y="887"/>
                    </a:lnTo>
                    <a:lnTo>
                      <a:pt x="291" y="902"/>
                    </a:lnTo>
                    <a:lnTo>
                      <a:pt x="296" y="917"/>
                    </a:lnTo>
                    <a:lnTo>
                      <a:pt x="298" y="932"/>
                    </a:lnTo>
                    <a:lnTo>
                      <a:pt x="298" y="932"/>
                    </a:lnTo>
                    <a:lnTo>
                      <a:pt x="296" y="947"/>
                    </a:lnTo>
                    <a:lnTo>
                      <a:pt x="291" y="963"/>
                    </a:lnTo>
                    <a:lnTo>
                      <a:pt x="287" y="978"/>
                    </a:lnTo>
                    <a:lnTo>
                      <a:pt x="285" y="995"/>
                    </a:lnTo>
                    <a:lnTo>
                      <a:pt x="285" y="995"/>
                    </a:lnTo>
                    <a:lnTo>
                      <a:pt x="514" y="993"/>
                    </a:lnTo>
                    <a:lnTo>
                      <a:pt x="514" y="993"/>
                    </a:lnTo>
                    <a:lnTo>
                      <a:pt x="518" y="1122"/>
                    </a:lnTo>
                    <a:lnTo>
                      <a:pt x="522" y="1191"/>
                    </a:lnTo>
                    <a:lnTo>
                      <a:pt x="522" y="1191"/>
                    </a:lnTo>
                    <a:lnTo>
                      <a:pt x="529" y="1230"/>
                    </a:lnTo>
                    <a:lnTo>
                      <a:pt x="538" y="1267"/>
                    </a:lnTo>
                    <a:lnTo>
                      <a:pt x="550" y="1302"/>
                    </a:lnTo>
                    <a:lnTo>
                      <a:pt x="568" y="1334"/>
                    </a:lnTo>
                    <a:lnTo>
                      <a:pt x="587" y="1364"/>
                    </a:lnTo>
                    <a:lnTo>
                      <a:pt x="611" y="1392"/>
                    </a:lnTo>
                    <a:lnTo>
                      <a:pt x="635" y="1416"/>
                    </a:lnTo>
                    <a:lnTo>
                      <a:pt x="663" y="1438"/>
                    </a:lnTo>
                    <a:lnTo>
                      <a:pt x="693" y="1455"/>
                    </a:lnTo>
                    <a:lnTo>
                      <a:pt x="725" y="1470"/>
                    </a:lnTo>
                    <a:lnTo>
                      <a:pt x="758" y="1481"/>
                    </a:lnTo>
                    <a:lnTo>
                      <a:pt x="794" y="1485"/>
                    </a:lnTo>
                    <a:lnTo>
                      <a:pt x="831" y="1487"/>
                    </a:lnTo>
                    <a:lnTo>
                      <a:pt x="868" y="1485"/>
                    </a:lnTo>
                    <a:lnTo>
                      <a:pt x="907" y="1476"/>
                    </a:lnTo>
                    <a:lnTo>
                      <a:pt x="948" y="1463"/>
                    </a:lnTo>
                    <a:lnTo>
                      <a:pt x="948" y="1463"/>
                    </a:lnTo>
                    <a:lnTo>
                      <a:pt x="976" y="1448"/>
                    </a:lnTo>
                    <a:lnTo>
                      <a:pt x="1002" y="1433"/>
                    </a:lnTo>
                    <a:lnTo>
                      <a:pt x="1028" y="1416"/>
                    </a:lnTo>
                    <a:lnTo>
                      <a:pt x="1049" y="1394"/>
                    </a:lnTo>
                    <a:lnTo>
                      <a:pt x="1069" y="1373"/>
                    </a:lnTo>
                    <a:lnTo>
                      <a:pt x="1084" y="1347"/>
                    </a:lnTo>
                    <a:lnTo>
                      <a:pt x="1099" y="1321"/>
                    </a:lnTo>
                    <a:lnTo>
                      <a:pt x="1112" y="1291"/>
                    </a:lnTo>
                    <a:lnTo>
                      <a:pt x="1112" y="1291"/>
                    </a:lnTo>
                    <a:lnTo>
                      <a:pt x="1125" y="1252"/>
                    </a:lnTo>
                    <a:lnTo>
                      <a:pt x="1131" y="1211"/>
                    </a:lnTo>
                    <a:lnTo>
                      <a:pt x="1133" y="1174"/>
                    </a:lnTo>
                    <a:lnTo>
                      <a:pt x="1131" y="1137"/>
                    </a:lnTo>
                    <a:lnTo>
                      <a:pt x="1123" y="1101"/>
                    </a:lnTo>
                    <a:lnTo>
                      <a:pt x="1112" y="1068"/>
                    </a:lnTo>
                    <a:lnTo>
                      <a:pt x="1097" y="1036"/>
                    </a:lnTo>
                    <a:lnTo>
                      <a:pt x="1077" y="1008"/>
                    </a:lnTo>
                    <a:lnTo>
                      <a:pt x="1056" y="980"/>
                    </a:lnTo>
                    <a:lnTo>
                      <a:pt x="1030" y="956"/>
                    </a:lnTo>
                    <a:lnTo>
                      <a:pt x="1002" y="935"/>
                    </a:lnTo>
                    <a:lnTo>
                      <a:pt x="971" y="915"/>
                    </a:lnTo>
                    <a:lnTo>
                      <a:pt x="939" y="900"/>
                    </a:lnTo>
                    <a:lnTo>
                      <a:pt x="902" y="889"/>
                    </a:lnTo>
                    <a:lnTo>
                      <a:pt x="866" y="881"/>
                    </a:lnTo>
                    <a:lnTo>
                      <a:pt x="827" y="876"/>
                    </a:lnTo>
                    <a:lnTo>
                      <a:pt x="827" y="876"/>
                    </a:lnTo>
                    <a:lnTo>
                      <a:pt x="760" y="874"/>
                    </a:lnTo>
                    <a:lnTo>
                      <a:pt x="630" y="872"/>
                    </a:lnTo>
                    <a:lnTo>
                      <a:pt x="630" y="872"/>
                    </a:lnTo>
                    <a:lnTo>
                      <a:pt x="624" y="615"/>
                    </a:lnTo>
                    <a:lnTo>
                      <a:pt x="624" y="615"/>
                    </a:lnTo>
                    <a:lnTo>
                      <a:pt x="1110" y="615"/>
                    </a:lnTo>
                    <a:lnTo>
                      <a:pt x="1110" y="701"/>
                    </a:lnTo>
                    <a:lnTo>
                      <a:pt x="1259" y="552"/>
                    </a:lnTo>
                    <a:lnTo>
                      <a:pt x="1110" y="406"/>
                    </a:lnTo>
                    <a:lnTo>
                      <a:pt x="1110" y="492"/>
                    </a:lnTo>
                    <a:lnTo>
                      <a:pt x="1110" y="492"/>
                    </a:lnTo>
                    <a:lnTo>
                      <a:pt x="620" y="492"/>
                    </a:lnTo>
                    <a:lnTo>
                      <a:pt x="620" y="492"/>
                    </a:lnTo>
                    <a:lnTo>
                      <a:pt x="613" y="362"/>
                    </a:lnTo>
                    <a:lnTo>
                      <a:pt x="609" y="295"/>
                    </a:lnTo>
                    <a:lnTo>
                      <a:pt x="609" y="295"/>
                    </a:lnTo>
                    <a:lnTo>
                      <a:pt x="604" y="257"/>
                    </a:lnTo>
                    <a:lnTo>
                      <a:pt x="594" y="220"/>
                    </a:lnTo>
                    <a:lnTo>
                      <a:pt x="581" y="185"/>
                    </a:lnTo>
                    <a:lnTo>
                      <a:pt x="566" y="153"/>
                    </a:lnTo>
                    <a:lnTo>
                      <a:pt x="544" y="123"/>
                    </a:lnTo>
                    <a:lnTo>
                      <a:pt x="522" y="95"/>
                    </a:lnTo>
                    <a:lnTo>
                      <a:pt x="496" y="71"/>
                    </a:lnTo>
                    <a:lnTo>
                      <a:pt x="471" y="49"/>
                    </a:lnTo>
                    <a:lnTo>
                      <a:pt x="440" y="30"/>
                    </a:lnTo>
                    <a:lnTo>
                      <a:pt x="408" y="17"/>
                    </a:lnTo>
                    <a:lnTo>
                      <a:pt x="373" y="6"/>
                    </a:lnTo>
                    <a:lnTo>
                      <a:pt x="339" y="0"/>
                    </a:lnTo>
                    <a:lnTo>
                      <a:pt x="302" y="0"/>
                    </a:lnTo>
                    <a:lnTo>
                      <a:pt x="263" y="2"/>
                    </a:lnTo>
                    <a:lnTo>
                      <a:pt x="224" y="11"/>
                    </a:lnTo>
                    <a:lnTo>
                      <a:pt x="186" y="23"/>
                    </a:lnTo>
                    <a:lnTo>
                      <a:pt x="186" y="23"/>
                    </a:lnTo>
                    <a:lnTo>
                      <a:pt x="158" y="36"/>
                    </a:lnTo>
                    <a:lnTo>
                      <a:pt x="130" y="54"/>
                    </a:lnTo>
                    <a:lnTo>
                      <a:pt x="106" y="71"/>
                    </a:lnTo>
                    <a:lnTo>
                      <a:pt x="84" y="90"/>
                    </a:lnTo>
                    <a:lnTo>
                      <a:pt x="65" y="114"/>
                    </a:lnTo>
                    <a:lnTo>
                      <a:pt x="47" y="138"/>
                    </a:lnTo>
                    <a:lnTo>
                      <a:pt x="32" y="166"/>
                    </a:lnTo>
                    <a:lnTo>
                      <a:pt x="22" y="196"/>
                    </a:lnTo>
                    <a:lnTo>
                      <a:pt x="22" y="196"/>
                    </a:lnTo>
                    <a:close/>
                    <a:moveTo>
                      <a:pt x="635" y="995"/>
                    </a:moveTo>
                    <a:lnTo>
                      <a:pt x="635" y="995"/>
                    </a:lnTo>
                    <a:lnTo>
                      <a:pt x="756" y="995"/>
                    </a:lnTo>
                    <a:lnTo>
                      <a:pt x="818" y="997"/>
                    </a:lnTo>
                    <a:lnTo>
                      <a:pt x="818" y="997"/>
                    </a:lnTo>
                    <a:lnTo>
                      <a:pt x="844" y="999"/>
                    </a:lnTo>
                    <a:lnTo>
                      <a:pt x="868" y="1006"/>
                    </a:lnTo>
                    <a:lnTo>
                      <a:pt x="889" y="1012"/>
                    </a:lnTo>
                    <a:lnTo>
                      <a:pt x="911" y="1023"/>
                    </a:lnTo>
                    <a:lnTo>
                      <a:pt x="930" y="1034"/>
                    </a:lnTo>
                    <a:lnTo>
                      <a:pt x="948" y="1047"/>
                    </a:lnTo>
                    <a:lnTo>
                      <a:pt x="963" y="1060"/>
                    </a:lnTo>
                    <a:lnTo>
                      <a:pt x="976" y="1077"/>
                    </a:lnTo>
                    <a:lnTo>
                      <a:pt x="989" y="1094"/>
                    </a:lnTo>
                    <a:lnTo>
                      <a:pt x="997" y="1114"/>
                    </a:lnTo>
                    <a:lnTo>
                      <a:pt x="1004" y="1133"/>
                    </a:lnTo>
                    <a:lnTo>
                      <a:pt x="1008" y="1155"/>
                    </a:lnTo>
                    <a:lnTo>
                      <a:pt x="1010" y="1176"/>
                    </a:lnTo>
                    <a:lnTo>
                      <a:pt x="1008" y="1200"/>
                    </a:lnTo>
                    <a:lnTo>
                      <a:pt x="1004" y="1224"/>
                    </a:lnTo>
                    <a:lnTo>
                      <a:pt x="997" y="1250"/>
                    </a:lnTo>
                    <a:lnTo>
                      <a:pt x="997" y="1250"/>
                    </a:lnTo>
                    <a:lnTo>
                      <a:pt x="989" y="1267"/>
                    </a:lnTo>
                    <a:lnTo>
                      <a:pt x="980" y="1282"/>
                    </a:lnTo>
                    <a:lnTo>
                      <a:pt x="971" y="1297"/>
                    </a:lnTo>
                    <a:lnTo>
                      <a:pt x="961" y="1310"/>
                    </a:lnTo>
                    <a:lnTo>
                      <a:pt x="948" y="1321"/>
                    </a:lnTo>
                    <a:lnTo>
                      <a:pt x="935" y="1332"/>
                    </a:lnTo>
                    <a:lnTo>
                      <a:pt x="920" y="1340"/>
                    </a:lnTo>
                    <a:lnTo>
                      <a:pt x="902" y="1349"/>
                    </a:lnTo>
                    <a:lnTo>
                      <a:pt x="902" y="1349"/>
                    </a:lnTo>
                    <a:lnTo>
                      <a:pt x="876" y="1358"/>
                    </a:lnTo>
                    <a:lnTo>
                      <a:pt x="853" y="1362"/>
                    </a:lnTo>
                    <a:lnTo>
                      <a:pt x="831" y="1364"/>
                    </a:lnTo>
                    <a:lnTo>
                      <a:pt x="807" y="1364"/>
                    </a:lnTo>
                    <a:lnTo>
                      <a:pt x="786" y="1360"/>
                    </a:lnTo>
                    <a:lnTo>
                      <a:pt x="766" y="1353"/>
                    </a:lnTo>
                    <a:lnTo>
                      <a:pt x="747" y="1345"/>
                    </a:lnTo>
                    <a:lnTo>
                      <a:pt x="730" y="1334"/>
                    </a:lnTo>
                    <a:lnTo>
                      <a:pt x="712" y="1321"/>
                    </a:lnTo>
                    <a:lnTo>
                      <a:pt x="697" y="1306"/>
                    </a:lnTo>
                    <a:lnTo>
                      <a:pt x="684" y="1289"/>
                    </a:lnTo>
                    <a:lnTo>
                      <a:pt x="671" y="1269"/>
                    </a:lnTo>
                    <a:lnTo>
                      <a:pt x="663" y="1250"/>
                    </a:lnTo>
                    <a:lnTo>
                      <a:pt x="654" y="1226"/>
                    </a:lnTo>
                    <a:lnTo>
                      <a:pt x="648" y="1202"/>
                    </a:lnTo>
                    <a:lnTo>
                      <a:pt x="645" y="1178"/>
                    </a:lnTo>
                    <a:lnTo>
                      <a:pt x="645" y="1178"/>
                    </a:lnTo>
                    <a:lnTo>
                      <a:pt x="641" y="1114"/>
                    </a:lnTo>
                    <a:lnTo>
                      <a:pt x="635" y="995"/>
                    </a:lnTo>
                    <a:lnTo>
                      <a:pt x="635" y="995"/>
                    </a:lnTo>
                    <a:close/>
                    <a:moveTo>
                      <a:pt x="496" y="492"/>
                    </a:moveTo>
                    <a:lnTo>
                      <a:pt x="496" y="492"/>
                    </a:lnTo>
                    <a:lnTo>
                      <a:pt x="378" y="490"/>
                    </a:lnTo>
                    <a:lnTo>
                      <a:pt x="313" y="490"/>
                    </a:lnTo>
                    <a:lnTo>
                      <a:pt x="313" y="490"/>
                    </a:lnTo>
                    <a:lnTo>
                      <a:pt x="289" y="485"/>
                    </a:lnTo>
                    <a:lnTo>
                      <a:pt x="266" y="481"/>
                    </a:lnTo>
                    <a:lnTo>
                      <a:pt x="244" y="473"/>
                    </a:lnTo>
                    <a:lnTo>
                      <a:pt x="222" y="464"/>
                    </a:lnTo>
                    <a:lnTo>
                      <a:pt x="203" y="453"/>
                    </a:lnTo>
                    <a:lnTo>
                      <a:pt x="186" y="440"/>
                    </a:lnTo>
                    <a:lnTo>
                      <a:pt x="171" y="425"/>
                    </a:lnTo>
                    <a:lnTo>
                      <a:pt x="155" y="410"/>
                    </a:lnTo>
                    <a:lnTo>
                      <a:pt x="145" y="393"/>
                    </a:lnTo>
                    <a:lnTo>
                      <a:pt x="136" y="373"/>
                    </a:lnTo>
                    <a:lnTo>
                      <a:pt x="127" y="352"/>
                    </a:lnTo>
                    <a:lnTo>
                      <a:pt x="123" y="332"/>
                    </a:lnTo>
                    <a:lnTo>
                      <a:pt x="123" y="308"/>
                    </a:lnTo>
                    <a:lnTo>
                      <a:pt x="123" y="287"/>
                    </a:lnTo>
                    <a:lnTo>
                      <a:pt x="127" y="261"/>
                    </a:lnTo>
                    <a:lnTo>
                      <a:pt x="136" y="237"/>
                    </a:lnTo>
                    <a:lnTo>
                      <a:pt x="136" y="237"/>
                    </a:lnTo>
                    <a:lnTo>
                      <a:pt x="142" y="220"/>
                    </a:lnTo>
                    <a:lnTo>
                      <a:pt x="151" y="205"/>
                    </a:lnTo>
                    <a:lnTo>
                      <a:pt x="162" y="190"/>
                    </a:lnTo>
                    <a:lnTo>
                      <a:pt x="173" y="177"/>
                    </a:lnTo>
                    <a:lnTo>
                      <a:pt x="183" y="164"/>
                    </a:lnTo>
                    <a:lnTo>
                      <a:pt x="199" y="155"/>
                    </a:lnTo>
                    <a:lnTo>
                      <a:pt x="214" y="144"/>
                    </a:lnTo>
                    <a:lnTo>
                      <a:pt x="231" y="138"/>
                    </a:lnTo>
                    <a:lnTo>
                      <a:pt x="231" y="138"/>
                    </a:lnTo>
                    <a:lnTo>
                      <a:pt x="255" y="129"/>
                    </a:lnTo>
                    <a:lnTo>
                      <a:pt x="278" y="123"/>
                    </a:lnTo>
                    <a:lnTo>
                      <a:pt x="302" y="123"/>
                    </a:lnTo>
                    <a:lnTo>
                      <a:pt x="324" y="123"/>
                    </a:lnTo>
                    <a:lnTo>
                      <a:pt x="345" y="127"/>
                    </a:lnTo>
                    <a:lnTo>
                      <a:pt x="367" y="131"/>
                    </a:lnTo>
                    <a:lnTo>
                      <a:pt x="386" y="142"/>
                    </a:lnTo>
                    <a:lnTo>
                      <a:pt x="404" y="153"/>
                    </a:lnTo>
                    <a:lnTo>
                      <a:pt x="421" y="166"/>
                    </a:lnTo>
                    <a:lnTo>
                      <a:pt x="436" y="181"/>
                    </a:lnTo>
                    <a:lnTo>
                      <a:pt x="449" y="198"/>
                    </a:lnTo>
                    <a:lnTo>
                      <a:pt x="460" y="218"/>
                    </a:lnTo>
                    <a:lnTo>
                      <a:pt x="471" y="237"/>
                    </a:lnTo>
                    <a:lnTo>
                      <a:pt x="479" y="259"/>
                    </a:lnTo>
                    <a:lnTo>
                      <a:pt x="484" y="283"/>
                    </a:lnTo>
                    <a:lnTo>
                      <a:pt x="488" y="308"/>
                    </a:lnTo>
                    <a:lnTo>
                      <a:pt x="488" y="308"/>
                    </a:lnTo>
                    <a:lnTo>
                      <a:pt x="492" y="371"/>
                    </a:lnTo>
                    <a:lnTo>
                      <a:pt x="496" y="492"/>
                    </a:lnTo>
                    <a:lnTo>
                      <a:pt x="496" y="4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64"/>
              <p:cNvSpPr>
                <a:spLocks noEditPoints="1"/>
              </p:cNvSpPr>
              <p:nvPr/>
            </p:nvSpPr>
            <p:spPr bwMode="auto">
              <a:xfrm>
                <a:off x="6207125" y="1908175"/>
                <a:ext cx="1800225" cy="2363788"/>
              </a:xfrm>
              <a:custGeom>
                <a:avLst/>
                <a:gdLst>
                  <a:gd name="T0" fmla="*/ 3 w 1134"/>
                  <a:gd name="T1" fmla="*/ 276 h 1489"/>
                  <a:gd name="T2" fmla="*/ 20 w 1134"/>
                  <a:gd name="T3" fmla="*/ 418 h 1489"/>
                  <a:gd name="T4" fmla="*/ 102 w 1134"/>
                  <a:gd name="T5" fmla="*/ 531 h 1489"/>
                  <a:gd name="T6" fmla="*/ 229 w 1134"/>
                  <a:gd name="T7" fmla="*/ 600 h 1489"/>
                  <a:gd name="T8" fmla="*/ 372 w 1134"/>
                  <a:gd name="T9" fmla="*/ 615 h 1489"/>
                  <a:gd name="T10" fmla="*/ 510 w 1134"/>
                  <a:gd name="T11" fmla="*/ 872 h 1489"/>
                  <a:gd name="T12" fmla="*/ 290 w 1134"/>
                  <a:gd name="T13" fmla="*/ 902 h 1489"/>
                  <a:gd name="T14" fmla="*/ 294 w 1134"/>
                  <a:gd name="T15" fmla="*/ 947 h 1489"/>
                  <a:gd name="T16" fmla="*/ 283 w 1134"/>
                  <a:gd name="T17" fmla="*/ 995 h 1489"/>
                  <a:gd name="T18" fmla="*/ 523 w 1134"/>
                  <a:gd name="T19" fmla="*/ 1191 h 1489"/>
                  <a:gd name="T20" fmla="*/ 551 w 1134"/>
                  <a:gd name="T21" fmla="*/ 1301 h 1489"/>
                  <a:gd name="T22" fmla="*/ 635 w 1134"/>
                  <a:gd name="T23" fmla="*/ 1418 h 1489"/>
                  <a:gd name="T24" fmla="*/ 758 w 1134"/>
                  <a:gd name="T25" fmla="*/ 1481 h 1489"/>
                  <a:gd name="T26" fmla="*/ 907 w 1134"/>
                  <a:gd name="T27" fmla="*/ 1478 h 1489"/>
                  <a:gd name="T28" fmla="*/ 1002 w 1134"/>
                  <a:gd name="T29" fmla="*/ 1435 h 1489"/>
                  <a:gd name="T30" fmla="*/ 1084 w 1134"/>
                  <a:gd name="T31" fmla="*/ 1349 h 1489"/>
                  <a:gd name="T32" fmla="*/ 1123 w 1134"/>
                  <a:gd name="T33" fmla="*/ 1252 h 1489"/>
                  <a:gd name="T34" fmla="*/ 1123 w 1134"/>
                  <a:gd name="T35" fmla="*/ 1103 h 1489"/>
                  <a:gd name="T36" fmla="*/ 1056 w 1134"/>
                  <a:gd name="T37" fmla="*/ 982 h 1489"/>
                  <a:gd name="T38" fmla="*/ 937 w 1134"/>
                  <a:gd name="T39" fmla="*/ 902 h 1489"/>
                  <a:gd name="T40" fmla="*/ 827 w 1134"/>
                  <a:gd name="T41" fmla="*/ 876 h 1489"/>
                  <a:gd name="T42" fmla="*/ 624 w 1134"/>
                  <a:gd name="T43" fmla="*/ 617 h 1489"/>
                  <a:gd name="T44" fmla="*/ 866 w 1134"/>
                  <a:gd name="T45" fmla="*/ 600 h 1489"/>
                  <a:gd name="T46" fmla="*/ 877 w 1134"/>
                  <a:gd name="T47" fmla="*/ 554 h 1489"/>
                  <a:gd name="T48" fmla="*/ 864 w 1134"/>
                  <a:gd name="T49" fmla="*/ 494 h 1489"/>
                  <a:gd name="T50" fmla="*/ 614 w 1134"/>
                  <a:gd name="T51" fmla="*/ 364 h 1489"/>
                  <a:gd name="T52" fmla="*/ 594 w 1134"/>
                  <a:gd name="T53" fmla="*/ 222 h 1489"/>
                  <a:gd name="T54" fmla="*/ 523 w 1134"/>
                  <a:gd name="T55" fmla="*/ 97 h 1489"/>
                  <a:gd name="T56" fmla="*/ 408 w 1134"/>
                  <a:gd name="T57" fmla="*/ 17 h 1489"/>
                  <a:gd name="T58" fmla="*/ 264 w 1134"/>
                  <a:gd name="T59" fmla="*/ 4 h 1489"/>
                  <a:gd name="T60" fmla="*/ 156 w 1134"/>
                  <a:gd name="T61" fmla="*/ 38 h 1489"/>
                  <a:gd name="T62" fmla="*/ 65 w 1134"/>
                  <a:gd name="T63" fmla="*/ 116 h 1489"/>
                  <a:gd name="T64" fmla="*/ 20 w 1134"/>
                  <a:gd name="T65" fmla="*/ 196 h 1489"/>
                  <a:gd name="T66" fmla="*/ 819 w 1134"/>
                  <a:gd name="T67" fmla="*/ 999 h 1489"/>
                  <a:gd name="T68" fmla="*/ 890 w 1134"/>
                  <a:gd name="T69" fmla="*/ 1014 h 1489"/>
                  <a:gd name="T70" fmla="*/ 963 w 1134"/>
                  <a:gd name="T71" fmla="*/ 1062 h 1489"/>
                  <a:gd name="T72" fmla="*/ 1004 w 1134"/>
                  <a:gd name="T73" fmla="*/ 1135 h 1489"/>
                  <a:gd name="T74" fmla="*/ 1004 w 1134"/>
                  <a:gd name="T75" fmla="*/ 1226 h 1489"/>
                  <a:gd name="T76" fmla="*/ 981 w 1134"/>
                  <a:gd name="T77" fmla="*/ 1284 h 1489"/>
                  <a:gd name="T78" fmla="*/ 935 w 1134"/>
                  <a:gd name="T79" fmla="*/ 1334 h 1489"/>
                  <a:gd name="T80" fmla="*/ 877 w 1134"/>
                  <a:gd name="T81" fmla="*/ 1357 h 1489"/>
                  <a:gd name="T82" fmla="*/ 786 w 1134"/>
                  <a:gd name="T83" fmla="*/ 1362 h 1489"/>
                  <a:gd name="T84" fmla="*/ 713 w 1134"/>
                  <a:gd name="T85" fmla="*/ 1323 h 1489"/>
                  <a:gd name="T86" fmla="*/ 661 w 1134"/>
                  <a:gd name="T87" fmla="*/ 1250 h 1489"/>
                  <a:gd name="T88" fmla="*/ 644 w 1134"/>
                  <a:gd name="T89" fmla="*/ 1180 h 1489"/>
                  <a:gd name="T90" fmla="*/ 497 w 1134"/>
                  <a:gd name="T91" fmla="*/ 494 h 1489"/>
                  <a:gd name="T92" fmla="*/ 313 w 1134"/>
                  <a:gd name="T93" fmla="*/ 490 h 1489"/>
                  <a:gd name="T94" fmla="*/ 223 w 1134"/>
                  <a:gd name="T95" fmla="*/ 466 h 1489"/>
                  <a:gd name="T96" fmla="*/ 156 w 1134"/>
                  <a:gd name="T97" fmla="*/ 410 h 1489"/>
                  <a:gd name="T98" fmla="*/ 124 w 1134"/>
                  <a:gd name="T99" fmla="*/ 332 h 1489"/>
                  <a:gd name="T100" fmla="*/ 136 w 1134"/>
                  <a:gd name="T101" fmla="*/ 239 h 1489"/>
                  <a:gd name="T102" fmla="*/ 160 w 1134"/>
                  <a:gd name="T103" fmla="*/ 189 h 1489"/>
                  <a:gd name="T104" fmla="*/ 214 w 1134"/>
                  <a:gd name="T105" fmla="*/ 146 h 1489"/>
                  <a:gd name="T106" fmla="*/ 279 w 1134"/>
                  <a:gd name="T107" fmla="*/ 125 h 1489"/>
                  <a:gd name="T108" fmla="*/ 367 w 1134"/>
                  <a:gd name="T109" fmla="*/ 133 h 1489"/>
                  <a:gd name="T110" fmla="*/ 434 w 1134"/>
                  <a:gd name="T111" fmla="*/ 181 h 1489"/>
                  <a:gd name="T112" fmla="*/ 478 w 1134"/>
                  <a:gd name="T113" fmla="*/ 261 h 1489"/>
                  <a:gd name="T114" fmla="*/ 493 w 1134"/>
                  <a:gd name="T115" fmla="*/ 373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4" h="1489">
                    <a:moveTo>
                      <a:pt x="20" y="196"/>
                    </a:moveTo>
                    <a:lnTo>
                      <a:pt x="20" y="196"/>
                    </a:lnTo>
                    <a:lnTo>
                      <a:pt x="9" y="237"/>
                    </a:lnTo>
                    <a:lnTo>
                      <a:pt x="3" y="276"/>
                    </a:lnTo>
                    <a:lnTo>
                      <a:pt x="0" y="315"/>
                    </a:lnTo>
                    <a:lnTo>
                      <a:pt x="3" y="351"/>
                    </a:lnTo>
                    <a:lnTo>
                      <a:pt x="9" y="386"/>
                    </a:lnTo>
                    <a:lnTo>
                      <a:pt x="20" y="418"/>
                    </a:lnTo>
                    <a:lnTo>
                      <a:pt x="35" y="451"/>
                    </a:lnTo>
                    <a:lnTo>
                      <a:pt x="54" y="479"/>
                    </a:lnTo>
                    <a:lnTo>
                      <a:pt x="76" y="507"/>
                    </a:lnTo>
                    <a:lnTo>
                      <a:pt x="102" y="531"/>
                    </a:lnTo>
                    <a:lnTo>
                      <a:pt x="130" y="552"/>
                    </a:lnTo>
                    <a:lnTo>
                      <a:pt x="162" y="572"/>
                    </a:lnTo>
                    <a:lnTo>
                      <a:pt x="195" y="587"/>
                    </a:lnTo>
                    <a:lnTo>
                      <a:pt x="229" y="600"/>
                    </a:lnTo>
                    <a:lnTo>
                      <a:pt x="266" y="608"/>
                    </a:lnTo>
                    <a:lnTo>
                      <a:pt x="305" y="613"/>
                    </a:lnTo>
                    <a:lnTo>
                      <a:pt x="305" y="613"/>
                    </a:lnTo>
                    <a:lnTo>
                      <a:pt x="372" y="615"/>
                    </a:lnTo>
                    <a:lnTo>
                      <a:pt x="501" y="615"/>
                    </a:lnTo>
                    <a:lnTo>
                      <a:pt x="501" y="615"/>
                    </a:lnTo>
                    <a:lnTo>
                      <a:pt x="510" y="872"/>
                    </a:lnTo>
                    <a:lnTo>
                      <a:pt x="510" y="872"/>
                    </a:lnTo>
                    <a:lnTo>
                      <a:pt x="283" y="872"/>
                    </a:lnTo>
                    <a:lnTo>
                      <a:pt x="283" y="872"/>
                    </a:lnTo>
                    <a:lnTo>
                      <a:pt x="285" y="887"/>
                    </a:lnTo>
                    <a:lnTo>
                      <a:pt x="290" y="902"/>
                    </a:lnTo>
                    <a:lnTo>
                      <a:pt x="294" y="917"/>
                    </a:lnTo>
                    <a:lnTo>
                      <a:pt x="296" y="932"/>
                    </a:lnTo>
                    <a:lnTo>
                      <a:pt x="296" y="932"/>
                    </a:lnTo>
                    <a:lnTo>
                      <a:pt x="294" y="947"/>
                    </a:lnTo>
                    <a:lnTo>
                      <a:pt x="290" y="965"/>
                    </a:lnTo>
                    <a:lnTo>
                      <a:pt x="285" y="980"/>
                    </a:lnTo>
                    <a:lnTo>
                      <a:pt x="283" y="995"/>
                    </a:lnTo>
                    <a:lnTo>
                      <a:pt x="283" y="995"/>
                    </a:lnTo>
                    <a:lnTo>
                      <a:pt x="514" y="995"/>
                    </a:lnTo>
                    <a:lnTo>
                      <a:pt x="514" y="995"/>
                    </a:lnTo>
                    <a:lnTo>
                      <a:pt x="519" y="1124"/>
                    </a:lnTo>
                    <a:lnTo>
                      <a:pt x="523" y="1191"/>
                    </a:lnTo>
                    <a:lnTo>
                      <a:pt x="523" y="1191"/>
                    </a:lnTo>
                    <a:lnTo>
                      <a:pt x="529" y="1230"/>
                    </a:lnTo>
                    <a:lnTo>
                      <a:pt x="538" y="1267"/>
                    </a:lnTo>
                    <a:lnTo>
                      <a:pt x="551" y="1301"/>
                    </a:lnTo>
                    <a:lnTo>
                      <a:pt x="568" y="1336"/>
                    </a:lnTo>
                    <a:lnTo>
                      <a:pt x="588" y="1366"/>
                    </a:lnTo>
                    <a:lnTo>
                      <a:pt x="609" y="1392"/>
                    </a:lnTo>
                    <a:lnTo>
                      <a:pt x="635" y="1418"/>
                    </a:lnTo>
                    <a:lnTo>
                      <a:pt x="663" y="1439"/>
                    </a:lnTo>
                    <a:lnTo>
                      <a:pt x="693" y="1457"/>
                    </a:lnTo>
                    <a:lnTo>
                      <a:pt x="724" y="1472"/>
                    </a:lnTo>
                    <a:lnTo>
                      <a:pt x="758" y="1481"/>
                    </a:lnTo>
                    <a:lnTo>
                      <a:pt x="793" y="1487"/>
                    </a:lnTo>
                    <a:lnTo>
                      <a:pt x="829" y="1489"/>
                    </a:lnTo>
                    <a:lnTo>
                      <a:pt x="868" y="1485"/>
                    </a:lnTo>
                    <a:lnTo>
                      <a:pt x="907" y="1478"/>
                    </a:lnTo>
                    <a:lnTo>
                      <a:pt x="946" y="1463"/>
                    </a:lnTo>
                    <a:lnTo>
                      <a:pt x="946" y="1463"/>
                    </a:lnTo>
                    <a:lnTo>
                      <a:pt x="976" y="1450"/>
                    </a:lnTo>
                    <a:lnTo>
                      <a:pt x="1002" y="1435"/>
                    </a:lnTo>
                    <a:lnTo>
                      <a:pt x="1026" y="1416"/>
                    </a:lnTo>
                    <a:lnTo>
                      <a:pt x="1047" y="1396"/>
                    </a:lnTo>
                    <a:lnTo>
                      <a:pt x="1067" y="1373"/>
                    </a:lnTo>
                    <a:lnTo>
                      <a:pt x="1084" y="1349"/>
                    </a:lnTo>
                    <a:lnTo>
                      <a:pt x="1099" y="1321"/>
                    </a:lnTo>
                    <a:lnTo>
                      <a:pt x="1112" y="1293"/>
                    </a:lnTo>
                    <a:lnTo>
                      <a:pt x="1112" y="1293"/>
                    </a:lnTo>
                    <a:lnTo>
                      <a:pt x="1123" y="1252"/>
                    </a:lnTo>
                    <a:lnTo>
                      <a:pt x="1132" y="1213"/>
                    </a:lnTo>
                    <a:lnTo>
                      <a:pt x="1134" y="1174"/>
                    </a:lnTo>
                    <a:lnTo>
                      <a:pt x="1129" y="1137"/>
                    </a:lnTo>
                    <a:lnTo>
                      <a:pt x="1123" y="1103"/>
                    </a:lnTo>
                    <a:lnTo>
                      <a:pt x="1112" y="1070"/>
                    </a:lnTo>
                    <a:lnTo>
                      <a:pt x="1097" y="1038"/>
                    </a:lnTo>
                    <a:lnTo>
                      <a:pt x="1078" y="1010"/>
                    </a:lnTo>
                    <a:lnTo>
                      <a:pt x="1056" y="982"/>
                    </a:lnTo>
                    <a:lnTo>
                      <a:pt x="1030" y="958"/>
                    </a:lnTo>
                    <a:lnTo>
                      <a:pt x="1002" y="936"/>
                    </a:lnTo>
                    <a:lnTo>
                      <a:pt x="972" y="917"/>
                    </a:lnTo>
                    <a:lnTo>
                      <a:pt x="937" y="902"/>
                    </a:lnTo>
                    <a:lnTo>
                      <a:pt x="903" y="889"/>
                    </a:lnTo>
                    <a:lnTo>
                      <a:pt x="866" y="880"/>
                    </a:lnTo>
                    <a:lnTo>
                      <a:pt x="827" y="876"/>
                    </a:lnTo>
                    <a:lnTo>
                      <a:pt x="827" y="876"/>
                    </a:lnTo>
                    <a:lnTo>
                      <a:pt x="760" y="874"/>
                    </a:lnTo>
                    <a:lnTo>
                      <a:pt x="631" y="874"/>
                    </a:lnTo>
                    <a:lnTo>
                      <a:pt x="631" y="874"/>
                    </a:lnTo>
                    <a:lnTo>
                      <a:pt x="624" y="617"/>
                    </a:lnTo>
                    <a:lnTo>
                      <a:pt x="624" y="617"/>
                    </a:lnTo>
                    <a:lnTo>
                      <a:pt x="864" y="617"/>
                    </a:lnTo>
                    <a:lnTo>
                      <a:pt x="864" y="617"/>
                    </a:lnTo>
                    <a:lnTo>
                      <a:pt x="866" y="600"/>
                    </a:lnTo>
                    <a:lnTo>
                      <a:pt x="870" y="585"/>
                    </a:lnTo>
                    <a:lnTo>
                      <a:pt x="875" y="569"/>
                    </a:lnTo>
                    <a:lnTo>
                      <a:pt x="877" y="554"/>
                    </a:lnTo>
                    <a:lnTo>
                      <a:pt x="877" y="554"/>
                    </a:lnTo>
                    <a:lnTo>
                      <a:pt x="875" y="539"/>
                    </a:lnTo>
                    <a:lnTo>
                      <a:pt x="870" y="524"/>
                    </a:lnTo>
                    <a:lnTo>
                      <a:pt x="866" y="509"/>
                    </a:lnTo>
                    <a:lnTo>
                      <a:pt x="864" y="494"/>
                    </a:lnTo>
                    <a:lnTo>
                      <a:pt x="864" y="494"/>
                    </a:lnTo>
                    <a:lnTo>
                      <a:pt x="620" y="494"/>
                    </a:lnTo>
                    <a:lnTo>
                      <a:pt x="620" y="494"/>
                    </a:lnTo>
                    <a:lnTo>
                      <a:pt x="614" y="364"/>
                    </a:lnTo>
                    <a:lnTo>
                      <a:pt x="609" y="297"/>
                    </a:lnTo>
                    <a:lnTo>
                      <a:pt x="609" y="297"/>
                    </a:lnTo>
                    <a:lnTo>
                      <a:pt x="605" y="259"/>
                    </a:lnTo>
                    <a:lnTo>
                      <a:pt x="594" y="222"/>
                    </a:lnTo>
                    <a:lnTo>
                      <a:pt x="581" y="187"/>
                    </a:lnTo>
                    <a:lnTo>
                      <a:pt x="564" y="153"/>
                    </a:lnTo>
                    <a:lnTo>
                      <a:pt x="544" y="123"/>
                    </a:lnTo>
                    <a:lnTo>
                      <a:pt x="523" y="97"/>
                    </a:lnTo>
                    <a:lnTo>
                      <a:pt x="497" y="71"/>
                    </a:lnTo>
                    <a:lnTo>
                      <a:pt x="469" y="49"/>
                    </a:lnTo>
                    <a:lnTo>
                      <a:pt x="441" y="32"/>
                    </a:lnTo>
                    <a:lnTo>
                      <a:pt x="408" y="17"/>
                    </a:lnTo>
                    <a:lnTo>
                      <a:pt x="374" y="8"/>
                    </a:lnTo>
                    <a:lnTo>
                      <a:pt x="339" y="2"/>
                    </a:lnTo>
                    <a:lnTo>
                      <a:pt x="303" y="0"/>
                    </a:lnTo>
                    <a:lnTo>
                      <a:pt x="264" y="4"/>
                    </a:lnTo>
                    <a:lnTo>
                      <a:pt x="225" y="10"/>
                    </a:lnTo>
                    <a:lnTo>
                      <a:pt x="186" y="25"/>
                    </a:lnTo>
                    <a:lnTo>
                      <a:pt x="186" y="25"/>
                    </a:lnTo>
                    <a:lnTo>
                      <a:pt x="156" y="38"/>
                    </a:lnTo>
                    <a:lnTo>
                      <a:pt x="130" y="53"/>
                    </a:lnTo>
                    <a:lnTo>
                      <a:pt x="106" y="73"/>
                    </a:lnTo>
                    <a:lnTo>
                      <a:pt x="85" y="92"/>
                    </a:lnTo>
                    <a:lnTo>
                      <a:pt x="65" y="116"/>
                    </a:lnTo>
                    <a:lnTo>
                      <a:pt x="48" y="140"/>
                    </a:lnTo>
                    <a:lnTo>
                      <a:pt x="33" y="168"/>
                    </a:lnTo>
                    <a:lnTo>
                      <a:pt x="20" y="196"/>
                    </a:lnTo>
                    <a:lnTo>
                      <a:pt x="20" y="196"/>
                    </a:lnTo>
                    <a:close/>
                    <a:moveTo>
                      <a:pt x="635" y="995"/>
                    </a:moveTo>
                    <a:lnTo>
                      <a:pt x="635" y="995"/>
                    </a:lnTo>
                    <a:lnTo>
                      <a:pt x="754" y="997"/>
                    </a:lnTo>
                    <a:lnTo>
                      <a:pt x="819" y="999"/>
                    </a:lnTo>
                    <a:lnTo>
                      <a:pt x="819" y="999"/>
                    </a:lnTo>
                    <a:lnTo>
                      <a:pt x="842" y="1001"/>
                    </a:lnTo>
                    <a:lnTo>
                      <a:pt x="866" y="1006"/>
                    </a:lnTo>
                    <a:lnTo>
                      <a:pt x="890" y="1014"/>
                    </a:lnTo>
                    <a:lnTo>
                      <a:pt x="909" y="1023"/>
                    </a:lnTo>
                    <a:lnTo>
                      <a:pt x="929" y="1034"/>
                    </a:lnTo>
                    <a:lnTo>
                      <a:pt x="948" y="1047"/>
                    </a:lnTo>
                    <a:lnTo>
                      <a:pt x="963" y="1062"/>
                    </a:lnTo>
                    <a:lnTo>
                      <a:pt x="976" y="1079"/>
                    </a:lnTo>
                    <a:lnTo>
                      <a:pt x="989" y="1096"/>
                    </a:lnTo>
                    <a:lnTo>
                      <a:pt x="998" y="1116"/>
                    </a:lnTo>
                    <a:lnTo>
                      <a:pt x="1004" y="1135"/>
                    </a:lnTo>
                    <a:lnTo>
                      <a:pt x="1009" y="1157"/>
                    </a:lnTo>
                    <a:lnTo>
                      <a:pt x="1011" y="1178"/>
                    </a:lnTo>
                    <a:lnTo>
                      <a:pt x="1009" y="1202"/>
                    </a:lnTo>
                    <a:lnTo>
                      <a:pt x="1004" y="1226"/>
                    </a:lnTo>
                    <a:lnTo>
                      <a:pt x="998" y="1250"/>
                    </a:lnTo>
                    <a:lnTo>
                      <a:pt x="998" y="1250"/>
                    </a:lnTo>
                    <a:lnTo>
                      <a:pt x="989" y="1267"/>
                    </a:lnTo>
                    <a:lnTo>
                      <a:pt x="981" y="1284"/>
                    </a:lnTo>
                    <a:lnTo>
                      <a:pt x="972" y="1299"/>
                    </a:lnTo>
                    <a:lnTo>
                      <a:pt x="961" y="1312"/>
                    </a:lnTo>
                    <a:lnTo>
                      <a:pt x="948" y="1323"/>
                    </a:lnTo>
                    <a:lnTo>
                      <a:pt x="935" y="1334"/>
                    </a:lnTo>
                    <a:lnTo>
                      <a:pt x="918" y="1342"/>
                    </a:lnTo>
                    <a:lnTo>
                      <a:pt x="901" y="1351"/>
                    </a:lnTo>
                    <a:lnTo>
                      <a:pt x="901" y="1351"/>
                    </a:lnTo>
                    <a:lnTo>
                      <a:pt x="877" y="1357"/>
                    </a:lnTo>
                    <a:lnTo>
                      <a:pt x="853" y="1364"/>
                    </a:lnTo>
                    <a:lnTo>
                      <a:pt x="829" y="1366"/>
                    </a:lnTo>
                    <a:lnTo>
                      <a:pt x="808" y="1364"/>
                    </a:lnTo>
                    <a:lnTo>
                      <a:pt x="786" y="1362"/>
                    </a:lnTo>
                    <a:lnTo>
                      <a:pt x="767" y="1355"/>
                    </a:lnTo>
                    <a:lnTo>
                      <a:pt x="747" y="1347"/>
                    </a:lnTo>
                    <a:lnTo>
                      <a:pt x="728" y="1336"/>
                    </a:lnTo>
                    <a:lnTo>
                      <a:pt x="713" y="1323"/>
                    </a:lnTo>
                    <a:lnTo>
                      <a:pt x="698" y="1306"/>
                    </a:lnTo>
                    <a:lnTo>
                      <a:pt x="685" y="1291"/>
                    </a:lnTo>
                    <a:lnTo>
                      <a:pt x="672" y="1271"/>
                    </a:lnTo>
                    <a:lnTo>
                      <a:pt x="661" y="1250"/>
                    </a:lnTo>
                    <a:lnTo>
                      <a:pt x="655" y="1228"/>
                    </a:lnTo>
                    <a:lnTo>
                      <a:pt x="648" y="1204"/>
                    </a:lnTo>
                    <a:lnTo>
                      <a:pt x="644" y="1180"/>
                    </a:lnTo>
                    <a:lnTo>
                      <a:pt x="644" y="1180"/>
                    </a:lnTo>
                    <a:lnTo>
                      <a:pt x="642" y="1116"/>
                    </a:lnTo>
                    <a:lnTo>
                      <a:pt x="635" y="995"/>
                    </a:lnTo>
                    <a:lnTo>
                      <a:pt x="635" y="995"/>
                    </a:lnTo>
                    <a:close/>
                    <a:moveTo>
                      <a:pt x="497" y="494"/>
                    </a:moveTo>
                    <a:lnTo>
                      <a:pt x="497" y="494"/>
                    </a:lnTo>
                    <a:lnTo>
                      <a:pt x="378" y="492"/>
                    </a:lnTo>
                    <a:lnTo>
                      <a:pt x="313" y="490"/>
                    </a:lnTo>
                    <a:lnTo>
                      <a:pt x="313" y="490"/>
                    </a:lnTo>
                    <a:lnTo>
                      <a:pt x="290" y="487"/>
                    </a:lnTo>
                    <a:lnTo>
                      <a:pt x="266" y="481"/>
                    </a:lnTo>
                    <a:lnTo>
                      <a:pt x="244" y="474"/>
                    </a:lnTo>
                    <a:lnTo>
                      <a:pt x="223" y="466"/>
                    </a:lnTo>
                    <a:lnTo>
                      <a:pt x="203" y="455"/>
                    </a:lnTo>
                    <a:lnTo>
                      <a:pt x="186" y="442"/>
                    </a:lnTo>
                    <a:lnTo>
                      <a:pt x="169" y="427"/>
                    </a:lnTo>
                    <a:lnTo>
                      <a:pt x="156" y="410"/>
                    </a:lnTo>
                    <a:lnTo>
                      <a:pt x="145" y="392"/>
                    </a:lnTo>
                    <a:lnTo>
                      <a:pt x="134" y="373"/>
                    </a:lnTo>
                    <a:lnTo>
                      <a:pt x="128" y="354"/>
                    </a:lnTo>
                    <a:lnTo>
                      <a:pt x="124" y="332"/>
                    </a:lnTo>
                    <a:lnTo>
                      <a:pt x="124" y="310"/>
                    </a:lnTo>
                    <a:lnTo>
                      <a:pt x="124" y="287"/>
                    </a:lnTo>
                    <a:lnTo>
                      <a:pt x="128" y="263"/>
                    </a:lnTo>
                    <a:lnTo>
                      <a:pt x="136" y="239"/>
                    </a:lnTo>
                    <a:lnTo>
                      <a:pt x="136" y="239"/>
                    </a:lnTo>
                    <a:lnTo>
                      <a:pt x="143" y="222"/>
                    </a:lnTo>
                    <a:lnTo>
                      <a:pt x="152" y="205"/>
                    </a:lnTo>
                    <a:lnTo>
                      <a:pt x="160" y="189"/>
                    </a:lnTo>
                    <a:lnTo>
                      <a:pt x="173" y="177"/>
                    </a:lnTo>
                    <a:lnTo>
                      <a:pt x="184" y="166"/>
                    </a:lnTo>
                    <a:lnTo>
                      <a:pt x="199" y="155"/>
                    </a:lnTo>
                    <a:lnTo>
                      <a:pt x="214" y="146"/>
                    </a:lnTo>
                    <a:lnTo>
                      <a:pt x="231" y="138"/>
                    </a:lnTo>
                    <a:lnTo>
                      <a:pt x="231" y="138"/>
                    </a:lnTo>
                    <a:lnTo>
                      <a:pt x="255" y="129"/>
                    </a:lnTo>
                    <a:lnTo>
                      <a:pt x="279" y="125"/>
                    </a:lnTo>
                    <a:lnTo>
                      <a:pt x="303" y="123"/>
                    </a:lnTo>
                    <a:lnTo>
                      <a:pt x="324" y="125"/>
                    </a:lnTo>
                    <a:lnTo>
                      <a:pt x="346" y="127"/>
                    </a:lnTo>
                    <a:lnTo>
                      <a:pt x="367" y="133"/>
                    </a:lnTo>
                    <a:lnTo>
                      <a:pt x="385" y="142"/>
                    </a:lnTo>
                    <a:lnTo>
                      <a:pt x="404" y="153"/>
                    </a:lnTo>
                    <a:lnTo>
                      <a:pt x="419" y="166"/>
                    </a:lnTo>
                    <a:lnTo>
                      <a:pt x="434" y="181"/>
                    </a:lnTo>
                    <a:lnTo>
                      <a:pt x="449" y="198"/>
                    </a:lnTo>
                    <a:lnTo>
                      <a:pt x="460" y="218"/>
                    </a:lnTo>
                    <a:lnTo>
                      <a:pt x="471" y="239"/>
                    </a:lnTo>
                    <a:lnTo>
                      <a:pt x="478" y="261"/>
                    </a:lnTo>
                    <a:lnTo>
                      <a:pt x="484" y="284"/>
                    </a:lnTo>
                    <a:lnTo>
                      <a:pt x="488" y="308"/>
                    </a:lnTo>
                    <a:lnTo>
                      <a:pt x="488" y="308"/>
                    </a:lnTo>
                    <a:lnTo>
                      <a:pt x="493" y="373"/>
                    </a:lnTo>
                    <a:lnTo>
                      <a:pt x="497" y="494"/>
                    </a:lnTo>
                    <a:lnTo>
                      <a:pt x="497" y="4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65"/>
              <p:cNvSpPr>
                <a:spLocks noEditPoints="1"/>
              </p:cNvSpPr>
              <p:nvPr/>
            </p:nvSpPr>
            <p:spPr bwMode="auto">
              <a:xfrm>
                <a:off x="5313363" y="2509838"/>
                <a:ext cx="1798638" cy="2365375"/>
              </a:xfrm>
              <a:custGeom>
                <a:avLst/>
                <a:gdLst>
                  <a:gd name="T0" fmla="*/ 2 w 1133"/>
                  <a:gd name="T1" fmla="*/ 277 h 1490"/>
                  <a:gd name="T2" fmla="*/ 19 w 1133"/>
                  <a:gd name="T3" fmla="*/ 419 h 1490"/>
                  <a:gd name="T4" fmla="*/ 101 w 1133"/>
                  <a:gd name="T5" fmla="*/ 532 h 1490"/>
                  <a:gd name="T6" fmla="*/ 229 w 1133"/>
                  <a:gd name="T7" fmla="*/ 598 h 1490"/>
                  <a:gd name="T8" fmla="*/ 371 w 1133"/>
                  <a:gd name="T9" fmla="*/ 614 h 1490"/>
                  <a:gd name="T10" fmla="*/ 509 w 1133"/>
                  <a:gd name="T11" fmla="*/ 873 h 1490"/>
                  <a:gd name="T12" fmla="*/ 289 w 1133"/>
                  <a:gd name="T13" fmla="*/ 903 h 1490"/>
                  <a:gd name="T14" fmla="*/ 294 w 1133"/>
                  <a:gd name="T15" fmla="*/ 950 h 1490"/>
                  <a:gd name="T16" fmla="*/ 283 w 1133"/>
                  <a:gd name="T17" fmla="*/ 996 h 1490"/>
                  <a:gd name="T18" fmla="*/ 522 w 1133"/>
                  <a:gd name="T19" fmla="*/ 1192 h 1490"/>
                  <a:gd name="T20" fmla="*/ 551 w 1133"/>
                  <a:gd name="T21" fmla="*/ 1302 h 1490"/>
                  <a:gd name="T22" fmla="*/ 635 w 1133"/>
                  <a:gd name="T23" fmla="*/ 1417 h 1490"/>
                  <a:gd name="T24" fmla="*/ 758 w 1133"/>
                  <a:gd name="T25" fmla="*/ 1481 h 1490"/>
                  <a:gd name="T26" fmla="*/ 907 w 1133"/>
                  <a:gd name="T27" fmla="*/ 1477 h 1490"/>
                  <a:gd name="T28" fmla="*/ 1002 w 1133"/>
                  <a:gd name="T29" fmla="*/ 1436 h 1490"/>
                  <a:gd name="T30" fmla="*/ 1084 w 1133"/>
                  <a:gd name="T31" fmla="*/ 1350 h 1490"/>
                  <a:gd name="T32" fmla="*/ 1125 w 1133"/>
                  <a:gd name="T33" fmla="*/ 1253 h 1490"/>
                  <a:gd name="T34" fmla="*/ 1123 w 1133"/>
                  <a:gd name="T35" fmla="*/ 1104 h 1490"/>
                  <a:gd name="T36" fmla="*/ 1056 w 1133"/>
                  <a:gd name="T37" fmla="*/ 983 h 1490"/>
                  <a:gd name="T38" fmla="*/ 937 w 1133"/>
                  <a:gd name="T39" fmla="*/ 903 h 1490"/>
                  <a:gd name="T40" fmla="*/ 827 w 1133"/>
                  <a:gd name="T41" fmla="*/ 877 h 1490"/>
                  <a:gd name="T42" fmla="*/ 624 w 1133"/>
                  <a:gd name="T43" fmla="*/ 616 h 1490"/>
                  <a:gd name="T44" fmla="*/ 848 w 1133"/>
                  <a:gd name="T45" fmla="*/ 601 h 1490"/>
                  <a:gd name="T46" fmla="*/ 859 w 1133"/>
                  <a:gd name="T47" fmla="*/ 553 h 1490"/>
                  <a:gd name="T48" fmla="*/ 846 w 1133"/>
                  <a:gd name="T49" fmla="*/ 493 h 1490"/>
                  <a:gd name="T50" fmla="*/ 613 w 1133"/>
                  <a:gd name="T51" fmla="*/ 365 h 1490"/>
                  <a:gd name="T52" fmla="*/ 594 w 1133"/>
                  <a:gd name="T53" fmla="*/ 221 h 1490"/>
                  <a:gd name="T54" fmla="*/ 522 w 1133"/>
                  <a:gd name="T55" fmla="*/ 95 h 1490"/>
                  <a:gd name="T56" fmla="*/ 408 w 1133"/>
                  <a:gd name="T57" fmla="*/ 18 h 1490"/>
                  <a:gd name="T58" fmla="*/ 263 w 1133"/>
                  <a:gd name="T59" fmla="*/ 3 h 1490"/>
                  <a:gd name="T60" fmla="*/ 155 w 1133"/>
                  <a:gd name="T61" fmla="*/ 39 h 1490"/>
                  <a:gd name="T62" fmla="*/ 65 w 1133"/>
                  <a:gd name="T63" fmla="*/ 115 h 1490"/>
                  <a:gd name="T64" fmla="*/ 22 w 1133"/>
                  <a:gd name="T65" fmla="*/ 197 h 1490"/>
                  <a:gd name="T66" fmla="*/ 818 w 1133"/>
                  <a:gd name="T67" fmla="*/ 998 h 1490"/>
                  <a:gd name="T68" fmla="*/ 889 w 1133"/>
                  <a:gd name="T69" fmla="*/ 1015 h 1490"/>
                  <a:gd name="T70" fmla="*/ 963 w 1133"/>
                  <a:gd name="T71" fmla="*/ 1063 h 1490"/>
                  <a:gd name="T72" fmla="*/ 1004 w 1133"/>
                  <a:gd name="T73" fmla="*/ 1136 h 1490"/>
                  <a:gd name="T74" fmla="*/ 1004 w 1133"/>
                  <a:gd name="T75" fmla="*/ 1227 h 1490"/>
                  <a:gd name="T76" fmla="*/ 980 w 1133"/>
                  <a:gd name="T77" fmla="*/ 1285 h 1490"/>
                  <a:gd name="T78" fmla="*/ 935 w 1133"/>
                  <a:gd name="T79" fmla="*/ 1335 h 1490"/>
                  <a:gd name="T80" fmla="*/ 876 w 1133"/>
                  <a:gd name="T81" fmla="*/ 1358 h 1490"/>
                  <a:gd name="T82" fmla="*/ 786 w 1133"/>
                  <a:gd name="T83" fmla="*/ 1361 h 1490"/>
                  <a:gd name="T84" fmla="*/ 712 w 1133"/>
                  <a:gd name="T85" fmla="*/ 1322 h 1490"/>
                  <a:gd name="T86" fmla="*/ 663 w 1133"/>
                  <a:gd name="T87" fmla="*/ 1250 h 1490"/>
                  <a:gd name="T88" fmla="*/ 643 w 1133"/>
                  <a:gd name="T89" fmla="*/ 1179 h 1490"/>
                  <a:gd name="T90" fmla="*/ 497 w 1133"/>
                  <a:gd name="T91" fmla="*/ 493 h 1490"/>
                  <a:gd name="T92" fmla="*/ 313 w 1133"/>
                  <a:gd name="T93" fmla="*/ 491 h 1490"/>
                  <a:gd name="T94" fmla="*/ 222 w 1133"/>
                  <a:gd name="T95" fmla="*/ 467 h 1490"/>
                  <a:gd name="T96" fmla="*/ 155 w 1133"/>
                  <a:gd name="T97" fmla="*/ 411 h 1490"/>
                  <a:gd name="T98" fmla="*/ 123 w 1133"/>
                  <a:gd name="T99" fmla="*/ 333 h 1490"/>
                  <a:gd name="T100" fmla="*/ 136 w 1133"/>
                  <a:gd name="T101" fmla="*/ 238 h 1490"/>
                  <a:gd name="T102" fmla="*/ 162 w 1133"/>
                  <a:gd name="T103" fmla="*/ 190 h 1490"/>
                  <a:gd name="T104" fmla="*/ 214 w 1133"/>
                  <a:gd name="T105" fmla="*/ 147 h 1490"/>
                  <a:gd name="T106" fmla="*/ 279 w 1133"/>
                  <a:gd name="T107" fmla="*/ 126 h 1490"/>
                  <a:gd name="T108" fmla="*/ 367 w 1133"/>
                  <a:gd name="T109" fmla="*/ 134 h 1490"/>
                  <a:gd name="T110" fmla="*/ 436 w 1133"/>
                  <a:gd name="T111" fmla="*/ 182 h 1490"/>
                  <a:gd name="T112" fmla="*/ 479 w 1133"/>
                  <a:gd name="T113" fmla="*/ 262 h 1490"/>
                  <a:gd name="T114" fmla="*/ 492 w 1133"/>
                  <a:gd name="T115" fmla="*/ 374 h 1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3" h="1490">
                    <a:moveTo>
                      <a:pt x="22" y="197"/>
                    </a:moveTo>
                    <a:lnTo>
                      <a:pt x="22" y="197"/>
                    </a:lnTo>
                    <a:lnTo>
                      <a:pt x="9" y="238"/>
                    </a:lnTo>
                    <a:lnTo>
                      <a:pt x="2" y="277"/>
                    </a:lnTo>
                    <a:lnTo>
                      <a:pt x="0" y="314"/>
                    </a:lnTo>
                    <a:lnTo>
                      <a:pt x="2" y="350"/>
                    </a:lnTo>
                    <a:lnTo>
                      <a:pt x="9" y="387"/>
                    </a:lnTo>
                    <a:lnTo>
                      <a:pt x="19" y="419"/>
                    </a:lnTo>
                    <a:lnTo>
                      <a:pt x="35" y="452"/>
                    </a:lnTo>
                    <a:lnTo>
                      <a:pt x="54" y="480"/>
                    </a:lnTo>
                    <a:lnTo>
                      <a:pt x="78" y="508"/>
                    </a:lnTo>
                    <a:lnTo>
                      <a:pt x="101" y="532"/>
                    </a:lnTo>
                    <a:lnTo>
                      <a:pt x="130" y="553"/>
                    </a:lnTo>
                    <a:lnTo>
                      <a:pt x="162" y="573"/>
                    </a:lnTo>
                    <a:lnTo>
                      <a:pt x="194" y="588"/>
                    </a:lnTo>
                    <a:lnTo>
                      <a:pt x="229" y="598"/>
                    </a:lnTo>
                    <a:lnTo>
                      <a:pt x="266" y="607"/>
                    </a:lnTo>
                    <a:lnTo>
                      <a:pt x="304" y="614"/>
                    </a:lnTo>
                    <a:lnTo>
                      <a:pt x="304" y="614"/>
                    </a:lnTo>
                    <a:lnTo>
                      <a:pt x="371" y="614"/>
                    </a:lnTo>
                    <a:lnTo>
                      <a:pt x="501" y="616"/>
                    </a:lnTo>
                    <a:lnTo>
                      <a:pt x="501" y="616"/>
                    </a:lnTo>
                    <a:lnTo>
                      <a:pt x="509" y="873"/>
                    </a:lnTo>
                    <a:lnTo>
                      <a:pt x="509" y="873"/>
                    </a:lnTo>
                    <a:lnTo>
                      <a:pt x="283" y="873"/>
                    </a:lnTo>
                    <a:lnTo>
                      <a:pt x="283" y="873"/>
                    </a:lnTo>
                    <a:lnTo>
                      <a:pt x="285" y="888"/>
                    </a:lnTo>
                    <a:lnTo>
                      <a:pt x="289" y="903"/>
                    </a:lnTo>
                    <a:lnTo>
                      <a:pt x="294" y="918"/>
                    </a:lnTo>
                    <a:lnTo>
                      <a:pt x="296" y="935"/>
                    </a:lnTo>
                    <a:lnTo>
                      <a:pt x="296" y="935"/>
                    </a:lnTo>
                    <a:lnTo>
                      <a:pt x="294" y="950"/>
                    </a:lnTo>
                    <a:lnTo>
                      <a:pt x="289" y="965"/>
                    </a:lnTo>
                    <a:lnTo>
                      <a:pt x="285" y="981"/>
                    </a:lnTo>
                    <a:lnTo>
                      <a:pt x="283" y="996"/>
                    </a:lnTo>
                    <a:lnTo>
                      <a:pt x="283" y="996"/>
                    </a:lnTo>
                    <a:lnTo>
                      <a:pt x="514" y="996"/>
                    </a:lnTo>
                    <a:lnTo>
                      <a:pt x="514" y="996"/>
                    </a:lnTo>
                    <a:lnTo>
                      <a:pt x="518" y="1125"/>
                    </a:lnTo>
                    <a:lnTo>
                      <a:pt x="522" y="1192"/>
                    </a:lnTo>
                    <a:lnTo>
                      <a:pt x="522" y="1192"/>
                    </a:lnTo>
                    <a:lnTo>
                      <a:pt x="529" y="1231"/>
                    </a:lnTo>
                    <a:lnTo>
                      <a:pt x="538" y="1268"/>
                    </a:lnTo>
                    <a:lnTo>
                      <a:pt x="551" y="1302"/>
                    </a:lnTo>
                    <a:lnTo>
                      <a:pt x="568" y="1335"/>
                    </a:lnTo>
                    <a:lnTo>
                      <a:pt x="587" y="1365"/>
                    </a:lnTo>
                    <a:lnTo>
                      <a:pt x="609" y="1393"/>
                    </a:lnTo>
                    <a:lnTo>
                      <a:pt x="635" y="1417"/>
                    </a:lnTo>
                    <a:lnTo>
                      <a:pt x="663" y="1438"/>
                    </a:lnTo>
                    <a:lnTo>
                      <a:pt x="693" y="1458"/>
                    </a:lnTo>
                    <a:lnTo>
                      <a:pt x="723" y="1471"/>
                    </a:lnTo>
                    <a:lnTo>
                      <a:pt x="758" y="1481"/>
                    </a:lnTo>
                    <a:lnTo>
                      <a:pt x="792" y="1488"/>
                    </a:lnTo>
                    <a:lnTo>
                      <a:pt x="831" y="1490"/>
                    </a:lnTo>
                    <a:lnTo>
                      <a:pt x="868" y="1486"/>
                    </a:lnTo>
                    <a:lnTo>
                      <a:pt x="907" y="1477"/>
                    </a:lnTo>
                    <a:lnTo>
                      <a:pt x="948" y="1464"/>
                    </a:lnTo>
                    <a:lnTo>
                      <a:pt x="948" y="1464"/>
                    </a:lnTo>
                    <a:lnTo>
                      <a:pt x="976" y="1451"/>
                    </a:lnTo>
                    <a:lnTo>
                      <a:pt x="1002" y="1436"/>
                    </a:lnTo>
                    <a:lnTo>
                      <a:pt x="1025" y="1417"/>
                    </a:lnTo>
                    <a:lnTo>
                      <a:pt x="1049" y="1397"/>
                    </a:lnTo>
                    <a:lnTo>
                      <a:pt x="1066" y="1374"/>
                    </a:lnTo>
                    <a:lnTo>
                      <a:pt x="1084" y="1350"/>
                    </a:lnTo>
                    <a:lnTo>
                      <a:pt x="1099" y="1322"/>
                    </a:lnTo>
                    <a:lnTo>
                      <a:pt x="1112" y="1291"/>
                    </a:lnTo>
                    <a:lnTo>
                      <a:pt x="1112" y="1291"/>
                    </a:lnTo>
                    <a:lnTo>
                      <a:pt x="1125" y="1253"/>
                    </a:lnTo>
                    <a:lnTo>
                      <a:pt x="1131" y="1214"/>
                    </a:lnTo>
                    <a:lnTo>
                      <a:pt x="1133" y="1175"/>
                    </a:lnTo>
                    <a:lnTo>
                      <a:pt x="1129" y="1138"/>
                    </a:lnTo>
                    <a:lnTo>
                      <a:pt x="1123" y="1104"/>
                    </a:lnTo>
                    <a:lnTo>
                      <a:pt x="1112" y="1069"/>
                    </a:lnTo>
                    <a:lnTo>
                      <a:pt x="1097" y="1039"/>
                    </a:lnTo>
                    <a:lnTo>
                      <a:pt x="1077" y="1009"/>
                    </a:lnTo>
                    <a:lnTo>
                      <a:pt x="1056" y="983"/>
                    </a:lnTo>
                    <a:lnTo>
                      <a:pt x="1030" y="957"/>
                    </a:lnTo>
                    <a:lnTo>
                      <a:pt x="1002" y="935"/>
                    </a:lnTo>
                    <a:lnTo>
                      <a:pt x="971" y="918"/>
                    </a:lnTo>
                    <a:lnTo>
                      <a:pt x="937" y="903"/>
                    </a:lnTo>
                    <a:lnTo>
                      <a:pt x="902" y="890"/>
                    </a:lnTo>
                    <a:lnTo>
                      <a:pt x="866" y="881"/>
                    </a:lnTo>
                    <a:lnTo>
                      <a:pt x="827" y="877"/>
                    </a:lnTo>
                    <a:lnTo>
                      <a:pt x="827" y="877"/>
                    </a:lnTo>
                    <a:lnTo>
                      <a:pt x="760" y="875"/>
                    </a:lnTo>
                    <a:lnTo>
                      <a:pt x="630" y="873"/>
                    </a:lnTo>
                    <a:lnTo>
                      <a:pt x="630" y="873"/>
                    </a:lnTo>
                    <a:lnTo>
                      <a:pt x="624" y="616"/>
                    </a:lnTo>
                    <a:lnTo>
                      <a:pt x="624" y="616"/>
                    </a:lnTo>
                    <a:lnTo>
                      <a:pt x="846" y="616"/>
                    </a:lnTo>
                    <a:lnTo>
                      <a:pt x="846" y="616"/>
                    </a:lnTo>
                    <a:lnTo>
                      <a:pt x="848" y="601"/>
                    </a:lnTo>
                    <a:lnTo>
                      <a:pt x="853" y="586"/>
                    </a:lnTo>
                    <a:lnTo>
                      <a:pt x="857" y="568"/>
                    </a:lnTo>
                    <a:lnTo>
                      <a:pt x="859" y="553"/>
                    </a:lnTo>
                    <a:lnTo>
                      <a:pt x="859" y="553"/>
                    </a:lnTo>
                    <a:lnTo>
                      <a:pt x="857" y="538"/>
                    </a:lnTo>
                    <a:lnTo>
                      <a:pt x="853" y="523"/>
                    </a:lnTo>
                    <a:lnTo>
                      <a:pt x="848" y="508"/>
                    </a:lnTo>
                    <a:lnTo>
                      <a:pt x="846" y="493"/>
                    </a:lnTo>
                    <a:lnTo>
                      <a:pt x="846" y="493"/>
                    </a:lnTo>
                    <a:lnTo>
                      <a:pt x="620" y="495"/>
                    </a:lnTo>
                    <a:lnTo>
                      <a:pt x="620" y="495"/>
                    </a:lnTo>
                    <a:lnTo>
                      <a:pt x="613" y="365"/>
                    </a:lnTo>
                    <a:lnTo>
                      <a:pt x="609" y="296"/>
                    </a:lnTo>
                    <a:lnTo>
                      <a:pt x="609" y="296"/>
                    </a:lnTo>
                    <a:lnTo>
                      <a:pt x="604" y="257"/>
                    </a:lnTo>
                    <a:lnTo>
                      <a:pt x="594" y="221"/>
                    </a:lnTo>
                    <a:lnTo>
                      <a:pt x="581" y="186"/>
                    </a:lnTo>
                    <a:lnTo>
                      <a:pt x="563" y="154"/>
                    </a:lnTo>
                    <a:lnTo>
                      <a:pt x="544" y="124"/>
                    </a:lnTo>
                    <a:lnTo>
                      <a:pt x="522" y="95"/>
                    </a:lnTo>
                    <a:lnTo>
                      <a:pt x="497" y="72"/>
                    </a:lnTo>
                    <a:lnTo>
                      <a:pt x="468" y="50"/>
                    </a:lnTo>
                    <a:lnTo>
                      <a:pt x="440" y="33"/>
                    </a:lnTo>
                    <a:lnTo>
                      <a:pt x="408" y="18"/>
                    </a:lnTo>
                    <a:lnTo>
                      <a:pt x="373" y="7"/>
                    </a:lnTo>
                    <a:lnTo>
                      <a:pt x="339" y="3"/>
                    </a:lnTo>
                    <a:lnTo>
                      <a:pt x="302" y="0"/>
                    </a:lnTo>
                    <a:lnTo>
                      <a:pt x="263" y="3"/>
                    </a:lnTo>
                    <a:lnTo>
                      <a:pt x="225" y="11"/>
                    </a:lnTo>
                    <a:lnTo>
                      <a:pt x="186" y="24"/>
                    </a:lnTo>
                    <a:lnTo>
                      <a:pt x="186" y="24"/>
                    </a:lnTo>
                    <a:lnTo>
                      <a:pt x="155" y="39"/>
                    </a:lnTo>
                    <a:lnTo>
                      <a:pt x="130" y="54"/>
                    </a:lnTo>
                    <a:lnTo>
                      <a:pt x="106" y="72"/>
                    </a:lnTo>
                    <a:lnTo>
                      <a:pt x="84" y="93"/>
                    </a:lnTo>
                    <a:lnTo>
                      <a:pt x="65" y="115"/>
                    </a:lnTo>
                    <a:lnTo>
                      <a:pt x="48" y="141"/>
                    </a:lnTo>
                    <a:lnTo>
                      <a:pt x="32" y="167"/>
                    </a:lnTo>
                    <a:lnTo>
                      <a:pt x="22" y="197"/>
                    </a:lnTo>
                    <a:lnTo>
                      <a:pt x="22" y="197"/>
                    </a:lnTo>
                    <a:close/>
                    <a:moveTo>
                      <a:pt x="635" y="996"/>
                    </a:moveTo>
                    <a:lnTo>
                      <a:pt x="635" y="996"/>
                    </a:lnTo>
                    <a:lnTo>
                      <a:pt x="753" y="998"/>
                    </a:lnTo>
                    <a:lnTo>
                      <a:pt x="818" y="998"/>
                    </a:lnTo>
                    <a:lnTo>
                      <a:pt x="818" y="998"/>
                    </a:lnTo>
                    <a:lnTo>
                      <a:pt x="844" y="1002"/>
                    </a:lnTo>
                    <a:lnTo>
                      <a:pt x="866" y="1007"/>
                    </a:lnTo>
                    <a:lnTo>
                      <a:pt x="889" y="1015"/>
                    </a:lnTo>
                    <a:lnTo>
                      <a:pt x="909" y="1024"/>
                    </a:lnTo>
                    <a:lnTo>
                      <a:pt x="928" y="1035"/>
                    </a:lnTo>
                    <a:lnTo>
                      <a:pt x="948" y="1048"/>
                    </a:lnTo>
                    <a:lnTo>
                      <a:pt x="963" y="1063"/>
                    </a:lnTo>
                    <a:lnTo>
                      <a:pt x="976" y="1078"/>
                    </a:lnTo>
                    <a:lnTo>
                      <a:pt x="989" y="1095"/>
                    </a:lnTo>
                    <a:lnTo>
                      <a:pt x="997" y="1114"/>
                    </a:lnTo>
                    <a:lnTo>
                      <a:pt x="1004" y="1136"/>
                    </a:lnTo>
                    <a:lnTo>
                      <a:pt x="1008" y="1155"/>
                    </a:lnTo>
                    <a:lnTo>
                      <a:pt x="1010" y="1179"/>
                    </a:lnTo>
                    <a:lnTo>
                      <a:pt x="1008" y="1201"/>
                    </a:lnTo>
                    <a:lnTo>
                      <a:pt x="1004" y="1227"/>
                    </a:lnTo>
                    <a:lnTo>
                      <a:pt x="997" y="1250"/>
                    </a:lnTo>
                    <a:lnTo>
                      <a:pt x="997" y="1250"/>
                    </a:lnTo>
                    <a:lnTo>
                      <a:pt x="989" y="1268"/>
                    </a:lnTo>
                    <a:lnTo>
                      <a:pt x="980" y="1285"/>
                    </a:lnTo>
                    <a:lnTo>
                      <a:pt x="971" y="1298"/>
                    </a:lnTo>
                    <a:lnTo>
                      <a:pt x="961" y="1311"/>
                    </a:lnTo>
                    <a:lnTo>
                      <a:pt x="948" y="1324"/>
                    </a:lnTo>
                    <a:lnTo>
                      <a:pt x="935" y="1335"/>
                    </a:lnTo>
                    <a:lnTo>
                      <a:pt x="917" y="1343"/>
                    </a:lnTo>
                    <a:lnTo>
                      <a:pt x="900" y="1350"/>
                    </a:lnTo>
                    <a:lnTo>
                      <a:pt x="900" y="1350"/>
                    </a:lnTo>
                    <a:lnTo>
                      <a:pt x="876" y="1358"/>
                    </a:lnTo>
                    <a:lnTo>
                      <a:pt x="853" y="1365"/>
                    </a:lnTo>
                    <a:lnTo>
                      <a:pt x="829" y="1367"/>
                    </a:lnTo>
                    <a:lnTo>
                      <a:pt x="807" y="1365"/>
                    </a:lnTo>
                    <a:lnTo>
                      <a:pt x="786" y="1361"/>
                    </a:lnTo>
                    <a:lnTo>
                      <a:pt x="766" y="1356"/>
                    </a:lnTo>
                    <a:lnTo>
                      <a:pt x="747" y="1348"/>
                    </a:lnTo>
                    <a:lnTo>
                      <a:pt x="730" y="1335"/>
                    </a:lnTo>
                    <a:lnTo>
                      <a:pt x="712" y="1322"/>
                    </a:lnTo>
                    <a:lnTo>
                      <a:pt x="697" y="1307"/>
                    </a:lnTo>
                    <a:lnTo>
                      <a:pt x="684" y="1289"/>
                    </a:lnTo>
                    <a:lnTo>
                      <a:pt x="671" y="1270"/>
                    </a:lnTo>
                    <a:lnTo>
                      <a:pt x="663" y="1250"/>
                    </a:lnTo>
                    <a:lnTo>
                      <a:pt x="654" y="1229"/>
                    </a:lnTo>
                    <a:lnTo>
                      <a:pt x="648" y="1205"/>
                    </a:lnTo>
                    <a:lnTo>
                      <a:pt x="643" y="1179"/>
                    </a:lnTo>
                    <a:lnTo>
                      <a:pt x="643" y="1179"/>
                    </a:lnTo>
                    <a:lnTo>
                      <a:pt x="641" y="1117"/>
                    </a:lnTo>
                    <a:lnTo>
                      <a:pt x="635" y="996"/>
                    </a:lnTo>
                    <a:lnTo>
                      <a:pt x="635" y="996"/>
                    </a:lnTo>
                    <a:close/>
                    <a:moveTo>
                      <a:pt x="497" y="493"/>
                    </a:moveTo>
                    <a:lnTo>
                      <a:pt x="497" y="493"/>
                    </a:lnTo>
                    <a:lnTo>
                      <a:pt x="378" y="493"/>
                    </a:lnTo>
                    <a:lnTo>
                      <a:pt x="313" y="491"/>
                    </a:lnTo>
                    <a:lnTo>
                      <a:pt x="313" y="491"/>
                    </a:lnTo>
                    <a:lnTo>
                      <a:pt x="289" y="488"/>
                    </a:lnTo>
                    <a:lnTo>
                      <a:pt x="266" y="482"/>
                    </a:lnTo>
                    <a:lnTo>
                      <a:pt x="244" y="475"/>
                    </a:lnTo>
                    <a:lnTo>
                      <a:pt x="222" y="467"/>
                    </a:lnTo>
                    <a:lnTo>
                      <a:pt x="203" y="454"/>
                    </a:lnTo>
                    <a:lnTo>
                      <a:pt x="186" y="441"/>
                    </a:lnTo>
                    <a:lnTo>
                      <a:pt x="171" y="428"/>
                    </a:lnTo>
                    <a:lnTo>
                      <a:pt x="155" y="411"/>
                    </a:lnTo>
                    <a:lnTo>
                      <a:pt x="145" y="393"/>
                    </a:lnTo>
                    <a:lnTo>
                      <a:pt x="134" y="374"/>
                    </a:lnTo>
                    <a:lnTo>
                      <a:pt x="127" y="355"/>
                    </a:lnTo>
                    <a:lnTo>
                      <a:pt x="123" y="333"/>
                    </a:lnTo>
                    <a:lnTo>
                      <a:pt x="123" y="311"/>
                    </a:lnTo>
                    <a:lnTo>
                      <a:pt x="123" y="288"/>
                    </a:lnTo>
                    <a:lnTo>
                      <a:pt x="127" y="264"/>
                    </a:lnTo>
                    <a:lnTo>
                      <a:pt x="136" y="238"/>
                    </a:lnTo>
                    <a:lnTo>
                      <a:pt x="136" y="238"/>
                    </a:lnTo>
                    <a:lnTo>
                      <a:pt x="143" y="221"/>
                    </a:lnTo>
                    <a:lnTo>
                      <a:pt x="151" y="206"/>
                    </a:lnTo>
                    <a:lnTo>
                      <a:pt x="162" y="190"/>
                    </a:lnTo>
                    <a:lnTo>
                      <a:pt x="173" y="178"/>
                    </a:lnTo>
                    <a:lnTo>
                      <a:pt x="184" y="167"/>
                    </a:lnTo>
                    <a:lnTo>
                      <a:pt x="199" y="156"/>
                    </a:lnTo>
                    <a:lnTo>
                      <a:pt x="214" y="147"/>
                    </a:lnTo>
                    <a:lnTo>
                      <a:pt x="231" y="139"/>
                    </a:lnTo>
                    <a:lnTo>
                      <a:pt x="231" y="139"/>
                    </a:lnTo>
                    <a:lnTo>
                      <a:pt x="255" y="130"/>
                    </a:lnTo>
                    <a:lnTo>
                      <a:pt x="279" y="126"/>
                    </a:lnTo>
                    <a:lnTo>
                      <a:pt x="302" y="124"/>
                    </a:lnTo>
                    <a:lnTo>
                      <a:pt x="324" y="124"/>
                    </a:lnTo>
                    <a:lnTo>
                      <a:pt x="345" y="128"/>
                    </a:lnTo>
                    <a:lnTo>
                      <a:pt x="367" y="134"/>
                    </a:lnTo>
                    <a:lnTo>
                      <a:pt x="386" y="143"/>
                    </a:lnTo>
                    <a:lnTo>
                      <a:pt x="404" y="154"/>
                    </a:lnTo>
                    <a:lnTo>
                      <a:pt x="421" y="167"/>
                    </a:lnTo>
                    <a:lnTo>
                      <a:pt x="436" y="182"/>
                    </a:lnTo>
                    <a:lnTo>
                      <a:pt x="449" y="199"/>
                    </a:lnTo>
                    <a:lnTo>
                      <a:pt x="460" y="219"/>
                    </a:lnTo>
                    <a:lnTo>
                      <a:pt x="471" y="240"/>
                    </a:lnTo>
                    <a:lnTo>
                      <a:pt x="479" y="262"/>
                    </a:lnTo>
                    <a:lnTo>
                      <a:pt x="484" y="285"/>
                    </a:lnTo>
                    <a:lnTo>
                      <a:pt x="488" y="309"/>
                    </a:lnTo>
                    <a:lnTo>
                      <a:pt x="488" y="309"/>
                    </a:lnTo>
                    <a:lnTo>
                      <a:pt x="492" y="374"/>
                    </a:lnTo>
                    <a:lnTo>
                      <a:pt x="497" y="493"/>
                    </a:lnTo>
                    <a:lnTo>
                      <a:pt x="497" y="4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66"/>
              <p:cNvSpPr>
                <a:spLocks noEditPoints="1"/>
              </p:cNvSpPr>
              <p:nvPr/>
            </p:nvSpPr>
            <p:spPr bwMode="auto">
              <a:xfrm>
                <a:off x="4402138" y="3113088"/>
                <a:ext cx="1798638" cy="2362200"/>
              </a:xfrm>
              <a:custGeom>
                <a:avLst/>
                <a:gdLst>
                  <a:gd name="T0" fmla="*/ 2 w 1133"/>
                  <a:gd name="T1" fmla="*/ 275 h 1488"/>
                  <a:gd name="T2" fmla="*/ 21 w 1133"/>
                  <a:gd name="T3" fmla="*/ 419 h 1488"/>
                  <a:gd name="T4" fmla="*/ 103 w 1133"/>
                  <a:gd name="T5" fmla="*/ 532 h 1488"/>
                  <a:gd name="T6" fmla="*/ 231 w 1133"/>
                  <a:gd name="T7" fmla="*/ 598 h 1488"/>
                  <a:gd name="T8" fmla="*/ 373 w 1133"/>
                  <a:gd name="T9" fmla="*/ 614 h 1488"/>
                  <a:gd name="T10" fmla="*/ 509 w 1133"/>
                  <a:gd name="T11" fmla="*/ 873 h 1488"/>
                  <a:gd name="T12" fmla="*/ 2 w 1133"/>
                  <a:gd name="T13" fmla="*/ 996 h 1488"/>
                  <a:gd name="T14" fmla="*/ 522 w 1133"/>
                  <a:gd name="T15" fmla="*/ 1192 h 1488"/>
                  <a:gd name="T16" fmla="*/ 552 w 1133"/>
                  <a:gd name="T17" fmla="*/ 1302 h 1488"/>
                  <a:gd name="T18" fmla="*/ 634 w 1133"/>
                  <a:gd name="T19" fmla="*/ 1417 h 1488"/>
                  <a:gd name="T20" fmla="*/ 760 w 1133"/>
                  <a:gd name="T21" fmla="*/ 1481 h 1488"/>
                  <a:gd name="T22" fmla="*/ 909 w 1133"/>
                  <a:gd name="T23" fmla="*/ 1477 h 1488"/>
                  <a:gd name="T24" fmla="*/ 1004 w 1133"/>
                  <a:gd name="T25" fmla="*/ 1434 h 1488"/>
                  <a:gd name="T26" fmla="*/ 1086 w 1133"/>
                  <a:gd name="T27" fmla="*/ 1348 h 1488"/>
                  <a:gd name="T28" fmla="*/ 1125 w 1133"/>
                  <a:gd name="T29" fmla="*/ 1253 h 1488"/>
                  <a:gd name="T30" fmla="*/ 1125 w 1133"/>
                  <a:gd name="T31" fmla="*/ 1104 h 1488"/>
                  <a:gd name="T32" fmla="*/ 1055 w 1133"/>
                  <a:gd name="T33" fmla="*/ 981 h 1488"/>
                  <a:gd name="T34" fmla="*/ 939 w 1133"/>
                  <a:gd name="T35" fmla="*/ 901 h 1488"/>
                  <a:gd name="T36" fmla="*/ 827 w 1133"/>
                  <a:gd name="T37" fmla="*/ 877 h 1488"/>
                  <a:gd name="T38" fmla="*/ 624 w 1133"/>
                  <a:gd name="T39" fmla="*/ 616 h 1488"/>
                  <a:gd name="T40" fmla="*/ 859 w 1133"/>
                  <a:gd name="T41" fmla="*/ 601 h 1488"/>
                  <a:gd name="T42" fmla="*/ 870 w 1133"/>
                  <a:gd name="T43" fmla="*/ 555 h 1488"/>
                  <a:gd name="T44" fmla="*/ 857 w 1133"/>
                  <a:gd name="T45" fmla="*/ 493 h 1488"/>
                  <a:gd name="T46" fmla="*/ 615 w 1133"/>
                  <a:gd name="T47" fmla="*/ 363 h 1488"/>
                  <a:gd name="T48" fmla="*/ 596 w 1133"/>
                  <a:gd name="T49" fmla="*/ 221 h 1488"/>
                  <a:gd name="T50" fmla="*/ 522 w 1133"/>
                  <a:gd name="T51" fmla="*/ 95 h 1488"/>
                  <a:gd name="T52" fmla="*/ 408 w 1133"/>
                  <a:gd name="T53" fmla="*/ 18 h 1488"/>
                  <a:gd name="T54" fmla="*/ 265 w 1133"/>
                  <a:gd name="T55" fmla="*/ 3 h 1488"/>
                  <a:gd name="T56" fmla="*/ 157 w 1133"/>
                  <a:gd name="T57" fmla="*/ 37 h 1488"/>
                  <a:gd name="T58" fmla="*/ 65 w 1133"/>
                  <a:gd name="T59" fmla="*/ 115 h 1488"/>
                  <a:gd name="T60" fmla="*/ 21 w 1133"/>
                  <a:gd name="T61" fmla="*/ 197 h 1488"/>
                  <a:gd name="T62" fmla="*/ 818 w 1133"/>
                  <a:gd name="T63" fmla="*/ 998 h 1488"/>
                  <a:gd name="T64" fmla="*/ 889 w 1133"/>
                  <a:gd name="T65" fmla="*/ 1013 h 1488"/>
                  <a:gd name="T66" fmla="*/ 963 w 1133"/>
                  <a:gd name="T67" fmla="*/ 1063 h 1488"/>
                  <a:gd name="T68" fmla="*/ 1004 w 1133"/>
                  <a:gd name="T69" fmla="*/ 1134 h 1488"/>
                  <a:gd name="T70" fmla="*/ 1006 w 1133"/>
                  <a:gd name="T71" fmla="*/ 1225 h 1488"/>
                  <a:gd name="T72" fmla="*/ 982 w 1133"/>
                  <a:gd name="T73" fmla="*/ 1283 h 1488"/>
                  <a:gd name="T74" fmla="*/ 935 w 1133"/>
                  <a:gd name="T75" fmla="*/ 1332 h 1488"/>
                  <a:gd name="T76" fmla="*/ 878 w 1133"/>
                  <a:gd name="T77" fmla="*/ 1358 h 1488"/>
                  <a:gd name="T78" fmla="*/ 788 w 1133"/>
                  <a:gd name="T79" fmla="*/ 1361 h 1488"/>
                  <a:gd name="T80" fmla="*/ 712 w 1133"/>
                  <a:gd name="T81" fmla="*/ 1322 h 1488"/>
                  <a:gd name="T82" fmla="*/ 663 w 1133"/>
                  <a:gd name="T83" fmla="*/ 1250 h 1488"/>
                  <a:gd name="T84" fmla="*/ 645 w 1133"/>
                  <a:gd name="T85" fmla="*/ 1179 h 1488"/>
                  <a:gd name="T86" fmla="*/ 496 w 1133"/>
                  <a:gd name="T87" fmla="*/ 493 h 1488"/>
                  <a:gd name="T88" fmla="*/ 315 w 1133"/>
                  <a:gd name="T89" fmla="*/ 491 h 1488"/>
                  <a:gd name="T90" fmla="*/ 222 w 1133"/>
                  <a:gd name="T91" fmla="*/ 465 h 1488"/>
                  <a:gd name="T92" fmla="*/ 157 w 1133"/>
                  <a:gd name="T93" fmla="*/ 411 h 1488"/>
                  <a:gd name="T94" fmla="*/ 125 w 1133"/>
                  <a:gd name="T95" fmla="*/ 333 h 1488"/>
                  <a:gd name="T96" fmla="*/ 136 w 1133"/>
                  <a:gd name="T97" fmla="*/ 238 h 1488"/>
                  <a:gd name="T98" fmla="*/ 162 w 1133"/>
                  <a:gd name="T99" fmla="*/ 190 h 1488"/>
                  <a:gd name="T100" fmla="*/ 214 w 1133"/>
                  <a:gd name="T101" fmla="*/ 145 h 1488"/>
                  <a:gd name="T102" fmla="*/ 280 w 1133"/>
                  <a:gd name="T103" fmla="*/ 126 h 1488"/>
                  <a:gd name="T104" fmla="*/ 367 w 1133"/>
                  <a:gd name="T105" fmla="*/ 134 h 1488"/>
                  <a:gd name="T106" fmla="*/ 436 w 1133"/>
                  <a:gd name="T107" fmla="*/ 182 h 1488"/>
                  <a:gd name="T108" fmla="*/ 479 w 1133"/>
                  <a:gd name="T109" fmla="*/ 260 h 1488"/>
                  <a:gd name="T110" fmla="*/ 492 w 1133"/>
                  <a:gd name="T111" fmla="*/ 374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3" h="1488">
                    <a:moveTo>
                      <a:pt x="21" y="197"/>
                    </a:moveTo>
                    <a:lnTo>
                      <a:pt x="21" y="197"/>
                    </a:lnTo>
                    <a:lnTo>
                      <a:pt x="8" y="236"/>
                    </a:lnTo>
                    <a:lnTo>
                      <a:pt x="2" y="275"/>
                    </a:lnTo>
                    <a:lnTo>
                      <a:pt x="0" y="313"/>
                    </a:lnTo>
                    <a:lnTo>
                      <a:pt x="2" y="350"/>
                    </a:lnTo>
                    <a:lnTo>
                      <a:pt x="11" y="385"/>
                    </a:lnTo>
                    <a:lnTo>
                      <a:pt x="21" y="419"/>
                    </a:lnTo>
                    <a:lnTo>
                      <a:pt x="37" y="449"/>
                    </a:lnTo>
                    <a:lnTo>
                      <a:pt x="56" y="480"/>
                    </a:lnTo>
                    <a:lnTo>
                      <a:pt x="78" y="506"/>
                    </a:lnTo>
                    <a:lnTo>
                      <a:pt x="103" y="532"/>
                    </a:lnTo>
                    <a:lnTo>
                      <a:pt x="132" y="553"/>
                    </a:lnTo>
                    <a:lnTo>
                      <a:pt x="162" y="570"/>
                    </a:lnTo>
                    <a:lnTo>
                      <a:pt x="194" y="585"/>
                    </a:lnTo>
                    <a:lnTo>
                      <a:pt x="231" y="598"/>
                    </a:lnTo>
                    <a:lnTo>
                      <a:pt x="267" y="607"/>
                    </a:lnTo>
                    <a:lnTo>
                      <a:pt x="306" y="611"/>
                    </a:lnTo>
                    <a:lnTo>
                      <a:pt x="306" y="611"/>
                    </a:lnTo>
                    <a:lnTo>
                      <a:pt x="373" y="614"/>
                    </a:lnTo>
                    <a:lnTo>
                      <a:pt x="501" y="616"/>
                    </a:lnTo>
                    <a:lnTo>
                      <a:pt x="501" y="616"/>
                    </a:lnTo>
                    <a:lnTo>
                      <a:pt x="509" y="873"/>
                    </a:lnTo>
                    <a:lnTo>
                      <a:pt x="509" y="873"/>
                    </a:lnTo>
                    <a:lnTo>
                      <a:pt x="2" y="873"/>
                    </a:lnTo>
                    <a:lnTo>
                      <a:pt x="2" y="873"/>
                    </a:lnTo>
                    <a:lnTo>
                      <a:pt x="2" y="996"/>
                    </a:lnTo>
                    <a:lnTo>
                      <a:pt x="2" y="996"/>
                    </a:lnTo>
                    <a:lnTo>
                      <a:pt x="514" y="994"/>
                    </a:lnTo>
                    <a:lnTo>
                      <a:pt x="514" y="994"/>
                    </a:lnTo>
                    <a:lnTo>
                      <a:pt x="520" y="1123"/>
                    </a:lnTo>
                    <a:lnTo>
                      <a:pt x="522" y="1192"/>
                    </a:lnTo>
                    <a:lnTo>
                      <a:pt x="522" y="1192"/>
                    </a:lnTo>
                    <a:lnTo>
                      <a:pt x="529" y="1231"/>
                    </a:lnTo>
                    <a:lnTo>
                      <a:pt x="539" y="1268"/>
                    </a:lnTo>
                    <a:lnTo>
                      <a:pt x="552" y="1302"/>
                    </a:lnTo>
                    <a:lnTo>
                      <a:pt x="568" y="1335"/>
                    </a:lnTo>
                    <a:lnTo>
                      <a:pt x="587" y="1365"/>
                    </a:lnTo>
                    <a:lnTo>
                      <a:pt x="611" y="1393"/>
                    </a:lnTo>
                    <a:lnTo>
                      <a:pt x="634" y="1417"/>
                    </a:lnTo>
                    <a:lnTo>
                      <a:pt x="663" y="1438"/>
                    </a:lnTo>
                    <a:lnTo>
                      <a:pt x="693" y="1456"/>
                    </a:lnTo>
                    <a:lnTo>
                      <a:pt x="725" y="1471"/>
                    </a:lnTo>
                    <a:lnTo>
                      <a:pt x="760" y="1481"/>
                    </a:lnTo>
                    <a:lnTo>
                      <a:pt x="794" y="1486"/>
                    </a:lnTo>
                    <a:lnTo>
                      <a:pt x="831" y="1488"/>
                    </a:lnTo>
                    <a:lnTo>
                      <a:pt x="868" y="1486"/>
                    </a:lnTo>
                    <a:lnTo>
                      <a:pt x="909" y="1477"/>
                    </a:lnTo>
                    <a:lnTo>
                      <a:pt x="947" y="1464"/>
                    </a:lnTo>
                    <a:lnTo>
                      <a:pt x="947" y="1464"/>
                    </a:lnTo>
                    <a:lnTo>
                      <a:pt x="976" y="1449"/>
                    </a:lnTo>
                    <a:lnTo>
                      <a:pt x="1004" y="1434"/>
                    </a:lnTo>
                    <a:lnTo>
                      <a:pt x="1027" y="1417"/>
                    </a:lnTo>
                    <a:lnTo>
                      <a:pt x="1049" y="1395"/>
                    </a:lnTo>
                    <a:lnTo>
                      <a:pt x="1068" y="1373"/>
                    </a:lnTo>
                    <a:lnTo>
                      <a:pt x="1086" y="1348"/>
                    </a:lnTo>
                    <a:lnTo>
                      <a:pt x="1101" y="1322"/>
                    </a:lnTo>
                    <a:lnTo>
                      <a:pt x="1112" y="1291"/>
                    </a:lnTo>
                    <a:lnTo>
                      <a:pt x="1112" y="1291"/>
                    </a:lnTo>
                    <a:lnTo>
                      <a:pt x="1125" y="1253"/>
                    </a:lnTo>
                    <a:lnTo>
                      <a:pt x="1131" y="1212"/>
                    </a:lnTo>
                    <a:lnTo>
                      <a:pt x="1133" y="1175"/>
                    </a:lnTo>
                    <a:lnTo>
                      <a:pt x="1131" y="1138"/>
                    </a:lnTo>
                    <a:lnTo>
                      <a:pt x="1125" y="1104"/>
                    </a:lnTo>
                    <a:lnTo>
                      <a:pt x="1112" y="1069"/>
                    </a:lnTo>
                    <a:lnTo>
                      <a:pt x="1096" y="1037"/>
                    </a:lnTo>
                    <a:lnTo>
                      <a:pt x="1079" y="1009"/>
                    </a:lnTo>
                    <a:lnTo>
                      <a:pt x="1055" y="981"/>
                    </a:lnTo>
                    <a:lnTo>
                      <a:pt x="1032" y="957"/>
                    </a:lnTo>
                    <a:lnTo>
                      <a:pt x="1001" y="935"/>
                    </a:lnTo>
                    <a:lnTo>
                      <a:pt x="971" y="916"/>
                    </a:lnTo>
                    <a:lnTo>
                      <a:pt x="939" y="901"/>
                    </a:lnTo>
                    <a:lnTo>
                      <a:pt x="902" y="890"/>
                    </a:lnTo>
                    <a:lnTo>
                      <a:pt x="865" y="881"/>
                    </a:lnTo>
                    <a:lnTo>
                      <a:pt x="827" y="877"/>
                    </a:lnTo>
                    <a:lnTo>
                      <a:pt x="827" y="877"/>
                    </a:lnTo>
                    <a:lnTo>
                      <a:pt x="760" y="875"/>
                    </a:lnTo>
                    <a:lnTo>
                      <a:pt x="632" y="873"/>
                    </a:lnTo>
                    <a:lnTo>
                      <a:pt x="632" y="873"/>
                    </a:lnTo>
                    <a:lnTo>
                      <a:pt x="624" y="616"/>
                    </a:lnTo>
                    <a:lnTo>
                      <a:pt x="624" y="616"/>
                    </a:lnTo>
                    <a:lnTo>
                      <a:pt x="857" y="616"/>
                    </a:lnTo>
                    <a:lnTo>
                      <a:pt x="857" y="616"/>
                    </a:lnTo>
                    <a:lnTo>
                      <a:pt x="859" y="601"/>
                    </a:lnTo>
                    <a:lnTo>
                      <a:pt x="863" y="585"/>
                    </a:lnTo>
                    <a:lnTo>
                      <a:pt x="868" y="570"/>
                    </a:lnTo>
                    <a:lnTo>
                      <a:pt x="870" y="555"/>
                    </a:lnTo>
                    <a:lnTo>
                      <a:pt x="870" y="555"/>
                    </a:lnTo>
                    <a:lnTo>
                      <a:pt x="868" y="538"/>
                    </a:lnTo>
                    <a:lnTo>
                      <a:pt x="863" y="523"/>
                    </a:lnTo>
                    <a:lnTo>
                      <a:pt x="859" y="508"/>
                    </a:lnTo>
                    <a:lnTo>
                      <a:pt x="857" y="493"/>
                    </a:lnTo>
                    <a:lnTo>
                      <a:pt x="857" y="493"/>
                    </a:lnTo>
                    <a:lnTo>
                      <a:pt x="619" y="493"/>
                    </a:lnTo>
                    <a:lnTo>
                      <a:pt x="619" y="493"/>
                    </a:lnTo>
                    <a:lnTo>
                      <a:pt x="615" y="363"/>
                    </a:lnTo>
                    <a:lnTo>
                      <a:pt x="611" y="296"/>
                    </a:lnTo>
                    <a:lnTo>
                      <a:pt x="611" y="296"/>
                    </a:lnTo>
                    <a:lnTo>
                      <a:pt x="604" y="257"/>
                    </a:lnTo>
                    <a:lnTo>
                      <a:pt x="596" y="221"/>
                    </a:lnTo>
                    <a:lnTo>
                      <a:pt x="581" y="186"/>
                    </a:lnTo>
                    <a:lnTo>
                      <a:pt x="565" y="154"/>
                    </a:lnTo>
                    <a:lnTo>
                      <a:pt x="546" y="123"/>
                    </a:lnTo>
                    <a:lnTo>
                      <a:pt x="522" y="95"/>
                    </a:lnTo>
                    <a:lnTo>
                      <a:pt x="498" y="72"/>
                    </a:lnTo>
                    <a:lnTo>
                      <a:pt x="470" y="50"/>
                    </a:lnTo>
                    <a:lnTo>
                      <a:pt x="440" y="31"/>
                    </a:lnTo>
                    <a:lnTo>
                      <a:pt x="408" y="18"/>
                    </a:lnTo>
                    <a:lnTo>
                      <a:pt x="375" y="7"/>
                    </a:lnTo>
                    <a:lnTo>
                      <a:pt x="339" y="0"/>
                    </a:lnTo>
                    <a:lnTo>
                      <a:pt x="302" y="0"/>
                    </a:lnTo>
                    <a:lnTo>
                      <a:pt x="265" y="3"/>
                    </a:lnTo>
                    <a:lnTo>
                      <a:pt x="226" y="11"/>
                    </a:lnTo>
                    <a:lnTo>
                      <a:pt x="185" y="24"/>
                    </a:lnTo>
                    <a:lnTo>
                      <a:pt x="185" y="24"/>
                    </a:lnTo>
                    <a:lnTo>
                      <a:pt x="157" y="37"/>
                    </a:lnTo>
                    <a:lnTo>
                      <a:pt x="129" y="54"/>
                    </a:lnTo>
                    <a:lnTo>
                      <a:pt x="106" y="72"/>
                    </a:lnTo>
                    <a:lnTo>
                      <a:pt x="84" y="91"/>
                    </a:lnTo>
                    <a:lnTo>
                      <a:pt x="65" y="115"/>
                    </a:lnTo>
                    <a:lnTo>
                      <a:pt x="47" y="139"/>
                    </a:lnTo>
                    <a:lnTo>
                      <a:pt x="34" y="167"/>
                    </a:lnTo>
                    <a:lnTo>
                      <a:pt x="21" y="197"/>
                    </a:lnTo>
                    <a:lnTo>
                      <a:pt x="21" y="197"/>
                    </a:lnTo>
                    <a:close/>
                    <a:moveTo>
                      <a:pt x="637" y="996"/>
                    </a:moveTo>
                    <a:lnTo>
                      <a:pt x="637" y="996"/>
                    </a:lnTo>
                    <a:lnTo>
                      <a:pt x="755" y="996"/>
                    </a:lnTo>
                    <a:lnTo>
                      <a:pt x="818" y="998"/>
                    </a:lnTo>
                    <a:lnTo>
                      <a:pt x="818" y="998"/>
                    </a:lnTo>
                    <a:lnTo>
                      <a:pt x="844" y="1000"/>
                    </a:lnTo>
                    <a:lnTo>
                      <a:pt x="868" y="1006"/>
                    </a:lnTo>
                    <a:lnTo>
                      <a:pt x="889" y="1013"/>
                    </a:lnTo>
                    <a:lnTo>
                      <a:pt x="911" y="1024"/>
                    </a:lnTo>
                    <a:lnTo>
                      <a:pt x="930" y="1035"/>
                    </a:lnTo>
                    <a:lnTo>
                      <a:pt x="947" y="1047"/>
                    </a:lnTo>
                    <a:lnTo>
                      <a:pt x="963" y="1063"/>
                    </a:lnTo>
                    <a:lnTo>
                      <a:pt x="978" y="1078"/>
                    </a:lnTo>
                    <a:lnTo>
                      <a:pt x="989" y="1095"/>
                    </a:lnTo>
                    <a:lnTo>
                      <a:pt x="997" y="1114"/>
                    </a:lnTo>
                    <a:lnTo>
                      <a:pt x="1004" y="1134"/>
                    </a:lnTo>
                    <a:lnTo>
                      <a:pt x="1008" y="1155"/>
                    </a:lnTo>
                    <a:lnTo>
                      <a:pt x="1010" y="1177"/>
                    </a:lnTo>
                    <a:lnTo>
                      <a:pt x="1010" y="1201"/>
                    </a:lnTo>
                    <a:lnTo>
                      <a:pt x="1006" y="1225"/>
                    </a:lnTo>
                    <a:lnTo>
                      <a:pt x="997" y="1250"/>
                    </a:lnTo>
                    <a:lnTo>
                      <a:pt x="997" y="1250"/>
                    </a:lnTo>
                    <a:lnTo>
                      <a:pt x="991" y="1268"/>
                    </a:lnTo>
                    <a:lnTo>
                      <a:pt x="982" y="1283"/>
                    </a:lnTo>
                    <a:lnTo>
                      <a:pt x="971" y="1298"/>
                    </a:lnTo>
                    <a:lnTo>
                      <a:pt x="960" y="1311"/>
                    </a:lnTo>
                    <a:lnTo>
                      <a:pt x="947" y="1322"/>
                    </a:lnTo>
                    <a:lnTo>
                      <a:pt x="935" y="1332"/>
                    </a:lnTo>
                    <a:lnTo>
                      <a:pt x="919" y="1341"/>
                    </a:lnTo>
                    <a:lnTo>
                      <a:pt x="902" y="1350"/>
                    </a:lnTo>
                    <a:lnTo>
                      <a:pt x="902" y="1350"/>
                    </a:lnTo>
                    <a:lnTo>
                      <a:pt x="878" y="1358"/>
                    </a:lnTo>
                    <a:lnTo>
                      <a:pt x="855" y="1363"/>
                    </a:lnTo>
                    <a:lnTo>
                      <a:pt x="831" y="1365"/>
                    </a:lnTo>
                    <a:lnTo>
                      <a:pt x="807" y="1365"/>
                    </a:lnTo>
                    <a:lnTo>
                      <a:pt x="788" y="1361"/>
                    </a:lnTo>
                    <a:lnTo>
                      <a:pt x="766" y="1354"/>
                    </a:lnTo>
                    <a:lnTo>
                      <a:pt x="747" y="1345"/>
                    </a:lnTo>
                    <a:lnTo>
                      <a:pt x="729" y="1335"/>
                    </a:lnTo>
                    <a:lnTo>
                      <a:pt x="712" y="1322"/>
                    </a:lnTo>
                    <a:lnTo>
                      <a:pt x="697" y="1307"/>
                    </a:lnTo>
                    <a:lnTo>
                      <a:pt x="684" y="1289"/>
                    </a:lnTo>
                    <a:lnTo>
                      <a:pt x="673" y="1270"/>
                    </a:lnTo>
                    <a:lnTo>
                      <a:pt x="663" y="1250"/>
                    </a:lnTo>
                    <a:lnTo>
                      <a:pt x="654" y="1227"/>
                    </a:lnTo>
                    <a:lnTo>
                      <a:pt x="650" y="1205"/>
                    </a:lnTo>
                    <a:lnTo>
                      <a:pt x="645" y="1179"/>
                    </a:lnTo>
                    <a:lnTo>
                      <a:pt x="645" y="1179"/>
                    </a:lnTo>
                    <a:lnTo>
                      <a:pt x="641" y="1114"/>
                    </a:lnTo>
                    <a:lnTo>
                      <a:pt x="637" y="996"/>
                    </a:lnTo>
                    <a:lnTo>
                      <a:pt x="637" y="996"/>
                    </a:lnTo>
                    <a:close/>
                    <a:moveTo>
                      <a:pt x="496" y="493"/>
                    </a:moveTo>
                    <a:lnTo>
                      <a:pt x="496" y="493"/>
                    </a:lnTo>
                    <a:lnTo>
                      <a:pt x="378" y="493"/>
                    </a:lnTo>
                    <a:lnTo>
                      <a:pt x="315" y="491"/>
                    </a:lnTo>
                    <a:lnTo>
                      <a:pt x="315" y="491"/>
                    </a:lnTo>
                    <a:lnTo>
                      <a:pt x="289" y="486"/>
                    </a:lnTo>
                    <a:lnTo>
                      <a:pt x="265" y="482"/>
                    </a:lnTo>
                    <a:lnTo>
                      <a:pt x="244" y="475"/>
                    </a:lnTo>
                    <a:lnTo>
                      <a:pt x="222" y="465"/>
                    </a:lnTo>
                    <a:lnTo>
                      <a:pt x="203" y="454"/>
                    </a:lnTo>
                    <a:lnTo>
                      <a:pt x="185" y="441"/>
                    </a:lnTo>
                    <a:lnTo>
                      <a:pt x="170" y="426"/>
                    </a:lnTo>
                    <a:lnTo>
                      <a:pt x="157" y="411"/>
                    </a:lnTo>
                    <a:lnTo>
                      <a:pt x="144" y="393"/>
                    </a:lnTo>
                    <a:lnTo>
                      <a:pt x="136" y="374"/>
                    </a:lnTo>
                    <a:lnTo>
                      <a:pt x="129" y="352"/>
                    </a:lnTo>
                    <a:lnTo>
                      <a:pt x="125" y="333"/>
                    </a:lnTo>
                    <a:lnTo>
                      <a:pt x="123" y="309"/>
                    </a:lnTo>
                    <a:lnTo>
                      <a:pt x="125" y="288"/>
                    </a:lnTo>
                    <a:lnTo>
                      <a:pt x="129" y="264"/>
                    </a:lnTo>
                    <a:lnTo>
                      <a:pt x="136" y="238"/>
                    </a:lnTo>
                    <a:lnTo>
                      <a:pt x="136" y="238"/>
                    </a:lnTo>
                    <a:lnTo>
                      <a:pt x="144" y="221"/>
                    </a:lnTo>
                    <a:lnTo>
                      <a:pt x="151" y="206"/>
                    </a:lnTo>
                    <a:lnTo>
                      <a:pt x="162" y="190"/>
                    </a:lnTo>
                    <a:lnTo>
                      <a:pt x="173" y="177"/>
                    </a:lnTo>
                    <a:lnTo>
                      <a:pt x="185" y="165"/>
                    </a:lnTo>
                    <a:lnTo>
                      <a:pt x="198" y="156"/>
                    </a:lnTo>
                    <a:lnTo>
                      <a:pt x="214" y="145"/>
                    </a:lnTo>
                    <a:lnTo>
                      <a:pt x="231" y="139"/>
                    </a:lnTo>
                    <a:lnTo>
                      <a:pt x="231" y="139"/>
                    </a:lnTo>
                    <a:lnTo>
                      <a:pt x="257" y="130"/>
                    </a:lnTo>
                    <a:lnTo>
                      <a:pt x="280" y="126"/>
                    </a:lnTo>
                    <a:lnTo>
                      <a:pt x="302" y="123"/>
                    </a:lnTo>
                    <a:lnTo>
                      <a:pt x="326" y="123"/>
                    </a:lnTo>
                    <a:lnTo>
                      <a:pt x="347" y="128"/>
                    </a:lnTo>
                    <a:lnTo>
                      <a:pt x="367" y="134"/>
                    </a:lnTo>
                    <a:lnTo>
                      <a:pt x="386" y="143"/>
                    </a:lnTo>
                    <a:lnTo>
                      <a:pt x="403" y="154"/>
                    </a:lnTo>
                    <a:lnTo>
                      <a:pt x="421" y="167"/>
                    </a:lnTo>
                    <a:lnTo>
                      <a:pt x="436" y="182"/>
                    </a:lnTo>
                    <a:lnTo>
                      <a:pt x="449" y="199"/>
                    </a:lnTo>
                    <a:lnTo>
                      <a:pt x="462" y="218"/>
                    </a:lnTo>
                    <a:lnTo>
                      <a:pt x="470" y="238"/>
                    </a:lnTo>
                    <a:lnTo>
                      <a:pt x="479" y="260"/>
                    </a:lnTo>
                    <a:lnTo>
                      <a:pt x="486" y="283"/>
                    </a:lnTo>
                    <a:lnTo>
                      <a:pt x="488" y="309"/>
                    </a:lnTo>
                    <a:lnTo>
                      <a:pt x="488" y="309"/>
                    </a:lnTo>
                    <a:lnTo>
                      <a:pt x="492" y="374"/>
                    </a:lnTo>
                    <a:lnTo>
                      <a:pt x="496" y="493"/>
                    </a:lnTo>
                    <a:lnTo>
                      <a:pt x="496" y="4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67"/>
              <p:cNvSpPr>
                <a:spLocks/>
              </p:cNvSpPr>
              <p:nvPr/>
            </p:nvSpPr>
            <p:spPr bwMode="auto">
              <a:xfrm>
                <a:off x="5467350" y="4159250"/>
                <a:ext cx="34925" cy="47625"/>
              </a:xfrm>
              <a:custGeom>
                <a:avLst/>
                <a:gdLst>
                  <a:gd name="T0" fmla="*/ 22 w 22"/>
                  <a:gd name="T1" fmla="*/ 28 h 30"/>
                  <a:gd name="T2" fmla="*/ 22 w 22"/>
                  <a:gd name="T3" fmla="*/ 30 h 30"/>
                  <a:gd name="T4" fmla="*/ 0 w 22"/>
                  <a:gd name="T5" fmla="*/ 30 h 30"/>
                  <a:gd name="T6" fmla="*/ 0 w 22"/>
                  <a:gd name="T7" fmla="*/ 0 h 30"/>
                  <a:gd name="T8" fmla="*/ 20 w 22"/>
                  <a:gd name="T9" fmla="*/ 0 h 30"/>
                  <a:gd name="T10" fmla="*/ 20 w 22"/>
                  <a:gd name="T11" fmla="*/ 2 h 30"/>
                  <a:gd name="T12" fmla="*/ 2 w 22"/>
                  <a:gd name="T13" fmla="*/ 2 h 30"/>
                  <a:gd name="T14" fmla="*/ 2 w 22"/>
                  <a:gd name="T15" fmla="*/ 13 h 30"/>
                  <a:gd name="T16" fmla="*/ 17 w 22"/>
                  <a:gd name="T17" fmla="*/ 13 h 30"/>
                  <a:gd name="T18" fmla="*/ 17 w 22"/>
                  <a:gd name="T19" fmla="*/ 15 h 30"/>
                  <a:gd name="T20" fmla="*/ 2 w 22"/>
                  <a:gd name="T21" fmla="*/ 15 h 30"/>
                  <a:gd name="T22" fmla="*/ 2 w 22"/>
                  <a:gd name="T23" fmla="*/ 28 h 30"/>
                  <a:gd name="T24" fmla="*/ 22 w 22"/>
                  <a:gd name="T25" fmla="*/ 28 h 30"/>
                  <a:gd name="T26" fmla="*/ 22 w 22"/>
                  <a:gd name="T2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0">
                    <a:moveTo>
                      <a:pt x="22" y="28"/>
                    </a:moveTo>
                    <a:lnTo>
                      <a:pt x="22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" y="2"/>
                    </a:lnTo>
                    <a:lnTo>
                      <a:pt x="2" y="13"/>
                    </a:lnTo>
                    <a:lnTo>
                      <a:pt x="17" y="13"/>
                    </a:lnTo>
                    <a:lnTo>
                      <a:pt x="17" y="15"/>
                    </a:lnTo>
                    <a:lnTo>
                      <a:pt x="2" y="15"/>
                    </a:lnTo>
                    <a:lnTo>
                      <a:pt x="2" y="28"/>
                    </a:lnTo>
                    <a:lnTo>
                      <a:pt x="22" y="28"/>
                    </a:lnTo>
                    <a:lnTo>
                      <a:pt x="2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68"/>
              <p:cNvSpPr>
                <a:spLocks/>
              </p:cNvSpPr>
              <p:nvPr/>
            </p:nvSpPr>
            <p:spPr bwMode="auto">
              <a:xfrm>
                <a:off x="5505450" y="4159250"/>
                <a:ext cx="20638" cy="47625"/>
              </a:xfrm>
              <a:custGeom>
                <a:avLst/>
                <a:gdLst>
                  <a:gd name="T0" fmla="*/ 13 w 13"/>
                  <a:gd name="T1" fmla="*/ 30 h 30"/>
                  <a:gd name="T2" fmla="*/ 13 w 13"/>
                  <a:gd name="T3" fmla="*/ 30 h 30"/>
                  <a:gd name="T4" fmla="*/ 11 w 13"/>
                  <a:gd name="T5" fmla="*/ 30 h 30"/>
                  <a:gd name="T6" fmla="*/ 11 w 13"/>
                  <a:gd name="T7" fmla="*/ 30 h 30"/>
                  <a:gd name="T8" fmla="*/ 11 w 13"/>
                  <a:gd name="T9" fmla="*/ 30 h 30"/>
                  <a:gd name="T10" fmla="*/ 11 w 13"/>
                  <a:gd name="T11" fmla="*/ 30 h 30"/>
                  <a:gd name="T12" fmla="*/ 9 w 13"/>
                  <a:gd name="T13" fmla="*/ 30 h 30"/>
                  <a:gd name="T14" fmla="*/ 9 w 13"/>
                  <a:gd name="T15" fmla="*/ 30 h 30"/>
                  <a:gd name="T16" fmla="*/ 6 w 13"/>
                  <a:gd name="T17" fmla="*/ 30 h 30"/>
                  <a:gd name="T18" fmla="*/ 6 w 13"/>
                  <a:gd name="T19" fmla="*/ 30 h 30"/>
                  <a:gd name="T20" fmla="*/ 4 w 13"/>
                  <a:gd name="T21" fmla="*/ 30 h 30"/>
                  <a:gd name="T22" fmla="*/ 4 w 13"/>
                  <a:gd name="T23" fmla="*/ 30 h 30"/>
                  <a:gd name="T24" fmla="*/ 4 w 13"/>
                  <a:gd name="T25" fmla="*/ 30 h 30"/>
                  <a:gd name="T26" fmla="*/ 4 w 13"/>
                  <a:gd name="T27" fmla="*/ 30 h 30"/>
                  <a:gd name="T28" fmla="*/ 2 w 13"/>
                  <a:gd name="T29" fmla="*/ 28 h 30"/>
                  <a:gd name="T30" fmla="*/ 2 w 13"/>
                  <a:gd name="T31" fmla="*/ 28 h 30"/>
                  <a:gd name="T32" fmla="*/ 2 w 13"/>
                  <a:gd name="T33" fmla="*/ 26 h 30"/>
                  <a:gd name="T34" fmla="*/ 2 w 13"/>
                  <a:gd name="T35" fmla="*/ 11 h 30"/>
                  <a:gd name="T36" fmla="*/ 0 w 13"/>
                  <a:gd name="T37" fmla="*/ 11 h 30"/>
                  <a:gd name="T38" fmla="*/ 0 w 13"/>
                  <a:gd name="T39" fmla="*/ 9 h 30"/>
                  <a:gd name="T40" fmla="*/ 2 w 13"/>
                  <a:gd name="T41" fmla="*/ 9 h 30"/>
                  <a:gd name="T42" fmla="*/ 2 w 13"/>
                  <a:gd name="T43" fmla="*/ 0 h 30"/>
                  <a:gd name="T44" fmla="*/ 4 w 13"/>
                  <a:gd name="T45" fmla="*/ 0 h 30"/>
                  <a:gd name="T46" fmla="*/ 4 w 13"/>
                  <a:gd name="T47" fmla="*/ 9 h 30"/>
                  <a:gd name="T48" fmla="*/ 11 w 13"/>
                  <a:gd name="T49" fmla="*/ 9 h 30"/>
                  <a:gd name="T50" fmla="*/ 11 w 13"/>
                  <a:gd name="T51" fmla="*/ 11 h 30"/>
                  <a:gd name="T52" fmla="*/ 4 w 13"/>
                  <a:gd name="T53" fmla="*/ 11 h 30"/>
                  <a:gd name="T54" fmla="*/ 4 w 13"/>
                  <a:gd name="T55" fmla="*/ 26 h 30"/>
                  <a:gd name="T56" fmla="*/ 4 w 13"/>
                  <a:gd name="T57" fmla="*/ 26 h 30"/>
                  <a:gd name="T58" fmla="*/ 6 w 13"/>
                  <a:gd name="T59" fmla="*/ 28 h 30"/>
                  <a:gd name="T60" fmla="*/ 6 w 13"/>
                  <a:gd name="T61" fmla="*/ 28 h 30"/>
                  <a:gd name="T62" fmla="*/ 9 w 13"/>
                  <a:gd name="T63" fmla="*/ 28 h 30"/>
                  <a:gd name="T64" fmla="*/ 9 w 13"/>
                  <a:gd name="T65" fmla="*/ 28 h 30"/>
                  <a:gd name="T66" fmla="*/ 11 w 13"/>
                  <a:gd name="T67" fmla="*/ 28 h 30"/>
                  <a:gd name="T68" fmla="*/ 11 w 13"/>
                  <a:gd name="T69" fmla="*/ 28 h 30"/>
                  <a:gd name="T70" fmla="*/ 11 w 13"/>
                  <a:gd name="T71" fmla="*/ 26 h 30"/>
                  <a:gd name="T72" fmla="*/ 13 w 13"/>
                  <a:gd name="T73" fmla="*/ 30 h 30"/>
                  <a:gd name="T74" fmla="*/ 13 w 13"/>
                  <a:gd name="T7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30"/>
                    </a:moveTo>
                    <a:lnTo>
                      <a:pt x="13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9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4" y="11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1" y="26"/>
                    </a:lnTo>
                    <a:lnTo>
                      <a:pt x="13" y="30"/>
                    </a:lnTo>
                    <a:lnTo>
                      <a:pt x="1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69"/>
              <p:cNvSpPr>
                <a:spLocks noEditPoints="1"/>
              </p:cNvSpPr>
              <p:nvPr/>
            </p:nvSpPr>
            <p:spPr bwMode="auto">
              <a:xfrm>
                <a:off x="5529263" y="4156075"/>
                <a:ext cx="6350" cy="50800"/>
              </a:xfrm>
              <a:custGeom>
                <a:avLst/>
                <a:gdLst>
                  <a:gd name="T0" fmla="*/ 0 w 4"/>
                  <a:gd name="T1" fmla="*/ 32 h 32"/>
                  <a:gd name="T2" fmla="*/ 0 w 4"/>
                  <a:gd name="T3" fmla="*/ 11 h 32"/>
                  <a:gd name="T4" fmla="*/ 4 w 4"/>
                  <a:gd name="T5" fmla="*/ 11 h 32"/>
                  <a:gd name="T6" fmla="*/ 4 w 4"/>
                  <a:gd name="T7" fmla="*/ 32 h 32"/>
                  <a:gd name="T8" fmla="*/ 0 w 4"/>
                  <a:gd name="T9" fmla="*/ 32 h 32"/>
                  <a:gd name="T10" fmla="*/ 0 w 4"/>
                  <a:gd name="T11" fmla="*/ 32 h 32"/>
                  <a:gd name="T12" fmla="*/ 0 w 4"/>
                  <a:gd name="T13" fmla="*/ 4 h 32"/>
                  <a:gd name="T14" fmla="*/ 0 w 4"/>
                  <a:gd name="T15" fmla="*/ 0 h 32"/>
                  <a:gd name="T16" fmla="*/ 4 w 4"/>
                  <a:gd name="T17" fmla="*/ 0 h 32"/>
                  <a:gd name="T18" fmla="*/ 4 w 4"/>
                  <a:gd name="T19" fmla="*/ 4 h 32"/>
                  <a:gd name="T20" fmla="*/ 0 w 4"/>
                  <a:gd name="T21" fmla="*/ 4 h 32"/>
                  <a:gd name="T22" fmla="*/ 0 w 4"/>
                  <a:gd name="T23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2">
                    <a:moveTo>
                      <a:pt x="0" y="32"/>
                    </a:moveTo>
                    <a:lnTo>
                      <a:pt x="0" y="11"/>
                    </a:lnTo>
                    <a:lnTo>
                      <a:pt x="4" y="11"/>
                    </a:lnTo>
                    <a:lnTo>
                      <a:pt x="4" y="32"/>
                    </a:lnTo>
                    <a:lnTo>
                      <a:pt x="0" y="32"/>
                    </a:lnTo>
                    <a:lnTo>
                      <a:pt x="0" y="32"/>
                    </a:lnTo>
                    <a:close/>
                    <a:moveTo>
                      <a:pt x="0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70"/>
              <p:cNvSpPr>
                <a:spLocks noEditPoints="1"/>
              </p:cNvSpPr>
              <p:nvPr/>
            </p:nvSpPr>
            <p:spPr bwMode="auto">
              <a:xfrm>
                <a:off x="5543550" y="4168775"/>
                <a:ext cx="30163" cy="38100"/>
              </a:xfrm>
              <a:custGeom>
                <a:avLst/>
                <a:gdLst>
                  <a:gd name="T0" fmla="*/ 6 w 19"/>
                  <a:gd name="T1" fmla="*/ 24 h 24"/>
                  <a:gd name="T2" fmla="*/ 4 w 19"/>
                  <a:gd name="T3" fmla="*/ 24 h 24"/>
                  <a:gd name="T4" fmla="*/ 2 w 19"/>
                  <a:gd name="T5" fmla="*/ 22 h 24"/>
                  <a:gd name="T6" fmla="*/ 0 w 19"/>
                  <a:gd name="T7" fmla="*/ 20 h 24"/>
                  <a:gd name="T8" fmla="*/ 0 w 19"/>
                  <a:gd name="T9" fmla="*/ 18 h 24"/>
                  <a:gd name="T10" fmla="*/ 0 w 19"/>
                  <a:gd name="T11" fmla="*/ 15 h 24"/>
                  <a:gd name="T12" fmla="*/ 2 w 19"/>
                  <a:gd name="T13" fmla="*/ 13 h 24"/>
                  <a:gd name="T14" fmla="*/ 4 w 19"/>
                  <a:gd name="T15" fmla="*/ 11 h 24"/>
                  <a:gd name="T16" fmla="*/ 8 w 19"/>
                  <a:gd name="T17" fmla="*/ 11 h 24"/>
                  <a:gd name="T18" fmla="*/ 13 w 19"/>
                  <a:gd name="T19" fmla="*/ 11 h 24"/>
                  <a:gd name="T20" fmla="*/ 15 w 19"/>
                  <a:gd name="T21" fmla="*/ 9 h 24"/>
                  <a:gd name="T22" fmla="*/ 15 w 19"/>
                  <a:gd name="T23" fmla="*/ 5 h 24"/>
                  <a:gd name="T24" fmla="*/ 8 w 19"/>
                  <a:gd name="T25" fmla="*/ 3 h 24"/>
                  <a:gd name="T26" fmla="*/ 6 w 19"/>
                  <a:gd name="T27" fmla="*/ 5 h 24"/>
                  <a:gd name="T28" fmla="*/ 2 w 19"/>
                  <a:gd name="T29" fmla="*/ 7 h 24"/>
                  <a:gd name="T30" fmla="*/ 2 w 19"/>
                  <a:gd name="T31" fmla="*/ 5 h 24"/>
                  <a:gd name="T32" fmla="*/ 8 w 19"/>
                  <a:gd name="T33" fmla="*/ 0 h 24"/>
                  <a:gd name="T34" fmla="*/ 13 w 19"/>
                  <a:gd name="T35" fmla="*/ 3 h 24"/>
                  <a:gd name="T36" fmla="*/ 17 w 19"/>
                  <a:gd name="T37" fmla="*/ 5 h 24"/>
                  <a:gd name="T38" fmla="*/ 19 w 19"/>
                  <a:gd name="T39" fmla="*/ 11 h 24"/>
                  <a:gd name="T40" fmla="*/ 19 w 19"/>
                  <a:gd name="T41" fmla="*/ 20 h 24"/>
                  <a:gd name="T42" fmla="*/ 19 w 19"/>
                  <a:gd name="T43" fmla="*/ 24 h 24"/>
                  <a:gd name="T44" fmla="*/ 19 w 19"/>
                  <a:gd name="T45" fmla="*/ 24 h 24"/>
                  <a:gd name="T46" fmla="*/ 17 w 19"/>
                  <a:gd name="T47" fmla="*/ 24 h 24"/>
                  <a:gd name="T48" fmla="*/ 17 w 19"/>
                  <a:gd name="T49" fmla="*/ 22 h 24"/>
                  <a:gd name="T50" fmla="*/ 17 w 19"/>
                  <a:gd name="T51" fmla="*/ 20 h 24"/>
                  <a:gd name="T52" fmla="*/ 13 w 19"/>
                  <a:gd name="T53" fmla="*/ 24 h 24"/>
                  <a:gd name="T54" fmla="*/ 6 w 19"/>
                  <a:gd name="T55" fmla="*/ 24 h 24"/>
                  <a:gd name="T56" fmla="*/ 8 w 19"/>
                  <a:gd name="T57" fmla="*/ 22 h 24"/>
                  <a:gd name="T58" fmla="*/ 13 w 19"/>
                  <a:gd name="T59" fmla="*/ 22 h 24"/>
                  <a:gd name="T60" fmla="*/ 15 w 19"/>
                  <a:gd name="T61" fmla="*/ 20 h 24"/>
                  <a:gd name="T62" fmla="*/ 15 w 19"/>
                  <a:gd name="T63" fmla="*/ 18 h 24"/>
                  <a:gd name="T64" fmla="*/ 15 w 19"/>
                  <a:gd name="T65" fmla="*/ 13 h 24"/>
                  <a:gd name="T66" fmla="*/ 13 w 19"/>
                  <a:gd name="T67" fmla="*/ 13 h 24"/>
                  <a:gd name="T68" fmla="*/ 8 w 19"/>
                  <a:gd name="T69" fmla="*/ 13 h 24"/>
                  <a:gd name="T70" fmla="*/ 4 w 19"/>
                  <a:gd name="T71" fmla="*/ 13 h 24"/>
                  <a:gd name="T72" fmla="*/ 2 w 19"/>
                  <a:gd name="T73" fmla="*/ 18 h 24"/>
                  <a:gd name="T74" fmla="*/ 2 w 19"/>
                  <a:gd name="T75" fmla="*/ 20 h 24"/>
                  <a:gd name="T76" fmla="*/ 4 w 19"/>
                  <a:gd name="T77" fmla="*/ 22 h 24"/>
                  <a:gd name="T78" fmla="*/ 6 w 19"/>
                  <a:gd name="T79" fmla="*/ 22 h 24"/>
                  <a:gd name="T80" fmla="*/ 8 w 19"/>
                  <a:gd name="T8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4">
                    <a:moveTo>
                      <a:pt x="6" y="24"/>
                    </a:moveTo>
                    <a:lnTo>
                      <a:pt x="6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9" y="11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9" y="22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  <a:moveTo>
                      <a:pt x="8" y="22"/>
                    </a:moveTo>
                    <a:lnTo>
                      <a:pt x="8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71"/>
              <p:cNvSpPr>
                <a:spLocks/>
              </p:cNvSpPr>
              <p:nvPr/>
            </p:nvSpPr>
            <p:spPr bwMode="auto">
              <a:xfrm>
                <a:off x="5584825" y="4168775"/>
                <a:ext cx="50800" cy="38100"/>
              </a:xfrm>
              <a:custGeom>
                <a:avLst/>
                <a:gdLst>
                  <a:gd name="T0" fmla="*/ 32 w 32"/>
                  <a:gd name="T1" fmla="*/ 24 h 24"/>
                  <a:gd name="T2" fmla="*/ 30 w 32"/>
                  <a:gd name="T3" fmla="*/ 24 h 24"/>
                  <a:gd name="T4" fmla="*/ 30 w 32"/>
                  <a:gd name="T5" fmla="*/ 11 h 24"/>
                  <a:gd name="T6" fmla="*/ 30 w 32"/>
                  <a:gd name="T7" fmla="*/ 11 h 24"/>
                  <a:gd name="T8" fmla="*/ 28 w 32"/>
                  <a:gd name="T9" fmla="*/ 7 h 24"/>
                  <a:gd name="T10" fmla="*/ 28 w 32"/>
                  <a:gd name="T11" fmla="*/ 7 h 24"/>
                  <a:gd name="T12" fmla="*/ 23 w 32"/>
                  <a:gd name="T13" fmla="*/ 5 h 24"/>
                  <a:gd name="T14" fmla="*/ 23 w 32"/>
                  <a:gd name="T15" fmla="*/ 5 h 24"/>
                  <a:gd name="T16" fmla="*/ 21 w 32"/>
                  <a:gd name="T17" fmla="*/ 5 h 24"/>
                  <a:gd name="T18" fmla="*/ 21 w 32"/>
                  <a:gd name="T19" fmla="*/ 5 h 24"/>
                  <a:gd name="T20" fmla="*/ 19 w 32"/>
                  <a:gd name="T21" fmla="*/ 7 h 24"/>
                  <a:gd name="T22" fmla="*/ 19 w 32"/>
                  <a:gd name="T23" fmla="*/ 7 h 24"/>
                  <a:gd name="T24" fmla="*/ 19 w 32"/>
                  <a:gd name="T25" fmla="*/ 7 h 24"/>
                  <a:gd name="T26" fmla="*/ 19 w 32"/>
                  <a:gd name="T27" fmla="*/ 7 h 24"/>
                  <a:gd name="T28" fmla="*/ 17 w 32"/>
                  <a:gd name="T29" fmla="*/ 11 h 24"/>
                  <a:gd name="T30" fmla="*/ 17 w 32"/>
                  <a:gd name="T31" fmla="*/ 24 h 24"/>
                  <a:gd name="T32" fmla="*/ 15 w 32"/>
                  <a:gd name="T33" fmla="*/ 24 h 24"/>
                  <a:gd name="T34" fmla="*/ 15 w 32"/>
                  <a:gd name="T35" fmla="*/ 11 h 24"/>
                  <a:gd name="T36" fmla="*/ 15 w 32"/>
                  <a:gd name="T37" fmla="*/ 11 h 24"/>
                  <a:gd name="T38" fmla="*/ 13 w 32"/>
                  <a:gd name="T39" fmla="*/ 7 h 24"/>
                  <a:gd name="T40" fmla="*/ 13 w 32"/>
                  <a:gd name="T41" fmla="*/ 7 h 24"/>
                  <a:gd name="T42" fmla="*/ 8 w 32"/>
                  <a:gd name="T43" fmla="*/ 5 h 24"/>
                  <a:gd name="T44" fmla="*/ 8 w 32"/>
                  <a:gd name="T45" fmla="*/ 5 h 24"/>
                  <a:gd name="T46" fmla="*/ 4 w 32"/>
                  <a:gd name="T47" fmla="*/ 7 h 24"/>
                  <a:gd name="T48" fmla="*/ 4 w 32"/>
                  <a:gd name="T49" fmla="*/ 7 h 24"/>
                  <a:gd name="T50" fmla="*/ 2 w 32"/>
                  <a:gd name="T51" fmla="*/ 11 h 24"/>
                  <a:gd name="T52" fmla="*/ 2 w 32"/>
                  <a:gd name="T53" fmla="*/ 24 h 24"/>
                  <a:gd name="T54" fmla="*/ 0 w 32"/>
                  <a:gd name="T55" fmla="*/ 24 h 24"/>
                  <a:gd name="T56" fmla="*/ 0 w 32"/>
                  <a:gd name="T57" fmla="*/ 3 h 24"/>
                  <a:gd name="T58" fmla="*/ 2 w 32"/>
                  <a:gd name="T59" fmla="*/ 3 h 24"/>
                  <a:gd name="T60" fmla="*/ 2 w 32"/>
                  <a:gd name="T61" fmla="*/ 7 h 24"/>
                  <a:gd name="T62" fmla="*/ 2 w 32"/>
                  <a:gd name="T63" fmla="*/ 7 h 24"/>
                  <a:gd name="T64" fmla="*/ 6 w 32"/>
                  <a:gd name="T65" fmla="*/ 3 h 24"/>
                  <a:gd name="T66" fmla="*/ 6 w 32"/>
                  <a:gd name="T67" fmla="*/ 3 h 24"/>
                  <a:gd name="T68" fmla="*/ 10 w 32"/>
                  <a:gd name="T69" fmla="*/ 0 h 24"/>
                  <a:gd name="T70" fmla="*/ 10 w 32"/>
                  <a:gd name="T71" fmla="*/ 0 h 24"/>
                  <a:gd name="T72" fmla="*/ 15 w 32"/>
                  <a:gd name="T73" fmla="*/ 3 h 24"/>
                  <a:gd name="T74" fmla="*/ 15 w 32"/>
                  <a:gd name="T75" fmla="*/ 3 h 24"/>
                  <a:gd name="T76" fmla="*/ 17 w 32"/>
                  <a:gd name="T77" fmla="*/ 7 h 24"/>
                  <a:gd name="T78" fmla="*/ 17 w 32"/>
                  <a:gd name="T79" fmla="*/ 7 h 24"/>
                  <a:gd name="T80" fmla="*/ 21 w 32"/>
                  <a:gd name="T81" fmla="*/ 3 h 24"/>
                  <a:gd name="T82" fmla="*/ 25 w 32"/>
                  <a:gd name="T83" fmla="*/ 0 h 24"/>
                  <a:gd name="T84" fmla="*/ 25 w 32"/>
                  <a:gd name="T85" fmla="*/ 0 h 24"/>
                  <a:gd name="T86" fmla="*/ 28 w 32"/>
                  <a:gd name="T87" fmla="*/ 3 h 24"/>
                  <a:gd name="T88" fmla="*/ 28 w 32"/>
                  <a:gd name="T89" fmla="*/ 3 h 24"/>
                  <a:gd name="T90" fmla="*/ 30 w 32"/>
                  <a:gd name="T91" fmla="*/ 5 h 24"/>
                  <a:gd name="T92" fmla="*/ 30 w 32"/>
                  <a:gd name="T93" fmla="*/ 5 h 24"/>
                  <a:gd name="T94" fmla="*/ 32 w 32"/>
                  <a:gd name="T95" fmla="*/ 7 h 24"/>
                  <a:gd name="T96" fmla="*/ 32 w 32"/>
                  <a:gd name="T97" fmla="*/ 7 h 24"/>
                  <a:gd name="T98" fmla="*/ 32 w 32"/>
                  <a:gd name="T99" fmla="*/ 11 h 24"/>
                  <a:gd name="T100" fmla="*/ 32 w 32"/>
                  <a:gd name="T101" fmla="*/ 24 h 24"/>
                  <a:gd name="T102" fmla="*/ 32 w 32"/>
                  <a:gd name="T10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" h="24">
                    <a:moveTo>
                      <a:pt x="32" y="24"/>
                    </a:moveTo>
                    <a:lnTo>
                      <a:pt x="30" y="24"/>
                    </a:lnTo>
                    <a:lnTo>
                      <a:pt x="30" y="11"/>
                    </a:lnTo>
                    <a:lnTo>
                      <a:pt x="30" y="11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11"/>
                    </a:lnTo>
                    <a:lnTo>
                      <a:pt x="17" y="24"/>
                    </a:lnTo>
                    <a:lnTo>
                      <a:pt x="15" y="24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21" y="3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11"/>
                    </a:lnTo>
                    <a:lnTo>
                      <a:pt x="32" y="24"/>
                    </a:lnTo>
                    <a:lnTo>
                      <a:pt x="3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72"/>
              <p:cNvSpPr>
                <a:spLocks/>
              </p:cNvSpPr>
              <p:nvPr/>
            </p:nvSpPr>
            <p:spPr bwMode="auto">
              <a:xfrm>
                <a:off x="5662613" y="4173538"/>
                <a:ext cx="17463" cy="33338"/>
              </a:xfrm>
              <a:custGeom>
                <a:avLst/>
                <a:gdLst>
                  <a:gd name="T0" fmla="*/ 11 w 11"/>
                  <a:gd name="T1" fmla="*/ 2 h 21"/>
                  <a:gd name="T2" fmla="*/ 11 w 11"/>
                  <a:gd name="T3" fmla="*/ 2 h 21"/>
                  <a:gd name="T4" fmla="*/ 7 w 11"/>
                  <a:gd name="T5" fmla="*/ 4 h 21"/>
                  <a:gd name="T6" fmla="*/ 7 w 11"/>
                  <a:gd name="T7" fmla="*/ 4 h 21"/>
                  <a:gd name="T8" fmla="*/ 2 w 11"/>
                  <a:gd name="T9" fmla="*/ 8 h 21"/>
                  <a:gd name="T10" fmla="*/ 2 w 11"/>
                  <a:gd name="T11" fmla="*/ 21 h 21"/>
                  <a:gd name="T12" fmla="*/ 0 w 11"/>
                  <a:gd name="T13" fmla="*/ 21 h 21"/>
                  <a:gd name="T14" fmla="*/ 0 w 11"/>
                  <a:gd name="T15" fmla="*/ 0 h 21"/>
                  <a:gd name="T16" fmla="*/ 2 w 11"/>
                  <a:gd name="T17" fmla="*/ 0 h 21"/>
                  <a:gd name="T18" fmla="*/ 2 w 11"/>
                  <a:gd name="T19" fmla="*/ 4 h 21"/>
                  <a:gd name="T20" fmla="*/ 2 w 11"/>
                  <a:gd name="T21" fmla="*/ 4 h 21"/>
                  <a:gd name="T22" fmla="*/ 7 w 11"/>
                  <a:gd name="T23" fmla="*/ 0 h 21"/>
                  <a:gd name="T24" fmla="*/ 7 w 11"/>
                  <a:gd name="T25" fmla="*/ 0 h 21"/>
                  <a:gd name="T26" fmla="*/ 11 w 11"/>
                  <a:gd name="T27" fmla="*/ 0 h 21"/>
                  <a:gd name="T28" fmla="*/ 11 w 11"/>
                  <a:gd name="T29" fmla="*/ 0 h 21"/>
                  <a:gd name="T30" fmla="*/ 11 w 11"/>
                  <a:gd name="T31" fmla="*/ 0 h 21"/>
                  <a:gd name="T32" fmla="*/ 11 w 11"/>
                  <a:gd name="T33" fmla="*/ 2 h 21"/>
                  <a:gd name="T34" fmla="*/ 11 w 11"/>
                  <a:gd name="T3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21">
                    <a:moveTo>
                      <a:pt x="11" y="2"/>
                    </a:moveTo>
                    <a:lnTo>
                      <a:pt x="11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2" y="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73"/>
              <p:cNvSpPr>
                <a:spLocks/>
              </p:cNvSpPr>
              <p:nvPr/>
            </p:nvSpPr>
            <p:spPr bwMode="auto">
              <a:xfrm>
                <a:off x="5686425" y="4156075"/>
                <a:ext cx="31750" cy="50800"/>
              </a:xfrm>
              <a:custGeom>
                <a:avLst/>
                <a:gdLst>
                  <a:gd name="T0" fmla="*/ 20 w 20"/>
                  <a:gd name="T1" fmla="*/ 32 h 32"/>
                  <a:gd name="T2" fmla="*/ 15 w 20"/>
                  <a:gd name="T3" fmla="*/ 32 h 32"/>
                  <a:gd name="T4" fmla="*/ 15 w 20"/>
                  <a:gd name="T5" fmla="*/ 19 h 32"/>
                  <a:gd name="T6" fmla="*/ 15 w 20"/>
                  <a:gd name="T7" fmla="*/ 19 h 32"/>
                  <a:gd name="T8" fmla="*/ 15 w 20"/>
                  <a:gd name="T9" fmla="*/ 15 h 32"/>
                  <a:gd name="T10" fmla="*/ 15 w 20"/>
                  <a:gd name="T11" fmla="*/ 15 h 32"/>
                  <a:gd name="T12" fmla="*/ 11 w 20"/>
                  <a:gd name="T13" fmla="*/ 13 h 32"/>
                  <a:gd name="T14" fmla="*/ 11 w 20"/>
                  <a:gd name="T15" fmla="*/ 13 h 32"/>
                  <a:gd name="T16" fmla="*/ 9 w 20"/>
                  <a:gd name="T17" fmla="*/ 13 h 32"/>
                  <a:gd name="T18" fmla="*/ 9 w 20"/>
                  <a:gd name="T19" fmla="*/ 13 h 32"/>
                  <a:gd name="T20" fmla="*/ 7 w 20"/>
                  <a:gd name="T21" fmla="*/ 15 h 32"/>
                  <a:gd name="T22" fmla="*/ 7 w 20"/>
                  <a:gd name="T23" fmla="*/ 15 h 32"/>
                  <a:gd name="T24" fmla="*/ 5 w 20"/>
                  <a:gd name="T25" fmla="*/ 15 h 32"/>
                  <a:gd name="T26" fmla="*/ 5 w 20"/>
                  <a:gd name="T27" fmla="*/ 15 h 32"/>
                  <a:gd name="T28" fmla="*/ 2 w 20"/>
                  <a:gd name="T29" fmla="*/ 19 h 32"/>
                  <a:gd name="T30" fmla="*/ 2 w 20"/>
                  <a:gd name="T31" fmla="*/ 32 h 32"/>
                  <a:gd name="T32" fmla="*/ 0 w 20"/>
                  <a:gd name="T33" fmla="*/ 32 h 32"/>
                  <a:gd name="T34" fmla="*/ 0 w 20"/>
                  <a:gd name="T35" fmla="*/ 0 h 32"/>
                  <a:gd name="T36" fmla="*/ 2 w 20"/>
                  <a:gd name="T37" fmla="*/ 0 h 32"/>
                  <a:gd name="T38" fmla="*/ 2 w 20"/>
                  <a:gd name="T39" fmla="*/ 15 h 32"/>
                  <a:gd name="T40" fmla="*/ 2 w 20"/>
                  <a:gd name="T41" fmla="*/ 15 h 32"/>
                  <a:gd name="T42" fmla="*/ 7 w 20"/>
                  <a:gd name="T43" fmla="*/ 11 h 32"/>
                  <a:gd name="T44" fmla="*/ 7 w 20"/>
                  <a:gd name="T45" fmla="*/ 11 h 32"/>
                  <a:gd name="T46" fmla="*/ 13 w 20"/>
                  <a:gd name="T47" fmla="*/ 8 h 32"/>
                  <a:gd name="T48" fmla="*/ 13 w 20"/>
                  <a:gd name="T49" fmla="*/ 8 h 32"/>
                  <a:gd name="T50" fmla="*/ 15 w 20"/>
                  <a:gd name="T51" fmla="*/ 11 h 32"/>
                  <a:gd name="T52" fmla="*/ 15 w 20"/>
                  <a:gd name="T53" fmla="*/ 11 h 32"/>
                  <a:gd name="T54" fmla="*/ 18 w 20"/>
                  <a:gd name="T55" fmla="*/ 13 h 32"/>
                  <a:gd name="T56" fmla="*/ 18 w 20"/>
                  <a:gd name="T57" fmla="*/ 13 h 32"/>
                  <a:gd name="T58" fmla="*/ 20 w 20"/>
                  <a:gd name="T59" fmla="*/ 15 h 32"/>
                  <a:gd name="T60" fmla="*/ 20 w 20"/>
                  <a:gd name="T61" fmla="*/ 15 h 32"/>
                  <a:gd name="T62" fmla="*/ 20 w 20"/>
                  <a:gd name="T63" fmla="*/ 19 h 32"/>
                  <a:gd name="T64" fmla="*/ 20 w 20"/>
                  <a:gd name="T65" fmla="*/ 32 h 32"/>
                  <a:gd name="T66" fmla="*/ 20 w 20"/>
                  <a:gd name="T6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32">
                    <a:moveTo>
                      <a:pt x="20" y="32"/>
                    </a:moveTo>
                    <a:lnTo>
                      <a:pt x="15" y="32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2" y="19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9"/>
                    </a:lnTo>
                    <a:lnTo>
                      <a:pt x="20" y="32"/>
                    </a:lnTo>
                    <a:lnTo>
                      <a:pt x="2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74"/>
              <p:cNvSpPr>
                <a:spLocks noEditPoints="1"/>
              </p:cNvSpPr>
              <p:nvPr/>
            </p:nvSpPr>
            <p:spPr bwMode="auto">
              <a:xfrm>
                <a:off x="5724525" y="4168775"/>
                <a:ext cx="34925" cy="38100"/>
              </a:xfrm>
              <a:custGeom>
                <a:avLst/>
                <a:gdLst>
                  <a:gd name="T0" fmla="*/ 11 w 22"/>
                  <a:gd name="T1" fmla="*/ 24 h 24"/>
                  <a:gd name="T2" fmla="*/ 7 w 22"/>
                  <a:gd name="T3" fmla="*/ 24 h 24"/>
                  <a:gd name="T4" fmla="*/ 2 w 22"/>
                  <a:gd name="T5" fmla="*/ 22 h 24"/>
                  <a:gd name="T6" fmla="*/ 0 w 22"/>
                  <a:gd name="T7" fmla="*/ 18 h 24"/>
                  <a:gd name="T8" fmla="*/ 0 w 22"/>
                  <a:gd name="T9" fmla="*/ 13 h 24"/>
                  <a:gd name="T10" fmla="*/ 0 w 22"/>
                  <a:gd name="T11" fmla="*/ 9 h 24"/>
                  <a:gd name="T12" fmla="*/ 2 w 22"/>
                  <a:gd name="T13" fmla="*/ 5 h 24"/>
                  <a:gd name="T14" fmla="*/ 7 w 22"/>
                  <a:gd name="T15" fmla="*/ 3 h 24"/>
                  <a:gd name="T16" fmla="*/ 11 w 22"/>
                  <a:gd name="T17" fmla="*/ 0 h 24"/>
                  <a:gd name="T18" fmla="*/ 15 w 22"/>
                  <a:gd name="T19" fmla="*/ 3 h 24"/>
                  <a:gd name="T20" fmla="*/ 20 w 22"/>
                  <a:gd name="T21" fmla="*/ 5 h 24"/>
                  <a:gd name="T22" fmla="*/ 22 w 22"/>
                  <a:gd name="T23" fmla="*/ 9 h 24"/>
                  <a:gd name="T24" fmla="*/ 22 w 22"/>
                  <a:gd name="T25" fmla="*/ 13 h 24"/>
                  <a:gd name="T26" fmla="*/ 22 w 22"/>
                  <a:gd name="T27" fmla="*/ 18 h 24"/>
                  <a:gd name="T28" fmla="*/ 20 w 22"/>
                  <a:gd name="T29" fmla="*/ 22 h 24"/>
                  <a:gd name="T30" fmla="*/ 15 w 22"/>
                  <a:gd name="T31" fmla="*/ 24 h 24"/>
                  <a:gd name="T32" fmla="*/ 11 w 22"/>
                  <a:gd name="T33" fmla="*/ 24 h 24"/>
                  <a:gd name="T34" fmla="*/ 2 w 22"/>
                  <a:gd name="T35" fmla="*/ 13 h 24"/>
                  <a:gd name="T36" fmla="*/ 4 w 22"/>
                  <a:gd name="T37" fmla="*/ 18 h 24"/>
                  <a:gd name="T38" fmla="*/ 7 w 22"/>
                  <a:gd name="T39" fmla="*/ 20 h 24"/>
                  <a:gd name="T40" fmla="*/ 9 w 22"/>
                  <a:gd name="T41" fmla="*/ 22 h 24"/>
                  <a:gd name="T42" fmla="*/ 11 w 22"/>
                  <a:gd name="T43" fmla="*/ 22 h 24"/>
                  <a:gd name="T44" fmla="*/ 15 w 22"/>
                  <a:gd name="T45" fmla="*/ 22 h 24"/>
                  <a:gd name="T46" fmla="*/ 17 w 22"/>
                  <a:gd name="T47" fmla="*/ 20 h 24"/>
                  <a:gd name="T48" fmla="*/ 20 w 22"/>
                  <a:gd name="T49" fmla="*/ 15 h 24"/>
                  <a:gd name="T50" fmla="*/ 20 w 22"/>
                  <a:gd name="T51" fmla="*/ 13 h 24"/>
                  <a:gd name="T52" fmla="*/ 20 w 22"/>
                  <a:gd name="T53" fmla="*/ 9 h 24"/>
                  <a:gd name="T54" fmla="*/ 17 w 22"/>
                  <a:gd name="T55" fmla="*/ 7 h 24"/>
                  <a:gd name="T56" fmla="*/ 15 w 22"/>
                  <a:gd name="T57" fmla="*/ 5 h 24"/>
                  <a:gd name="T58" fmla="*/ 11 w 22"/>
                  <a:gd name="T59" fmla="*/ 5 h 24"/>
                  <a:gd name="T60" fmla="*/ 9 w 22"/>
                  <a:gd name="T61" fmla="*/ 5 h 24"/>
                  <a:gd name="T62" fmla="*/ 7 w 22"/>
                  <a:gd name="T63" fmla="*/ 7 h 24"/>
                  <a:gd name="T64" fmla="*/ 4 w 22"/>
                  <a:gd name="T65" fmla="*/ 9 h 24"/>
                  <a:gd name="T66" fmla="*/ 2 w 22"/>
                  <a:gd name="T6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2" y="13"/>
                    </a:moveTo>
                    <a:lnTo>
                      <a:pt x="2" y="13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13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75"/>
              <p:cNvSpPr>
                <a:spLocks/>
              </p:cNvSpPr>
              <p:nvPr/>
            </p:nvSpPr>
            <p:spPr bwMode="auto">
              <a:xfrm>
                <a:off x="5768975" y="4168775"/>
                <a:ext cx="26988" cy="38100"/>
              </a:xfrm>
              <a:custGeom>
                <a:avLst/>
                <a:gdLst>
                  <a:gd name="T0" fmla="*/ 17 w 17"/>
                  <a:gd name="T1" fmla="*/ 24 h 24"/>
                  <a:gd name="T2" fmla="*/ 15 w 17"/>
                  <a:gd name="T3" fmla="*/ 24 h 24"/>
                  <a:gd name="T4" fmla="*/ 15 w 17"/>
                  <a:gd name="T5" fmla="*/ 11 h 24"/>
                  <a:gd name="T6" fmla="*/ 15 w 17"/>
                  <a:gd name="T7" fmla="*/ 11 h 24"/>
                  <a:gd name="T8" fmla="*/ 13 w 17"/>
                  <a:gd name="T9" fmla="*/ 7 h 24"/>
                  <a:gd name="T10" fmla="*/ 13 w 17"/>
                  <a:gd name="T11" fmla="*/ 7 h 24"/>
                  <a:gd name="T12" fmla="*/ 11 w 17"/>
                  <a:gd name="T13" fmla="*/ 5 h 24"/>
                  <a:gd name="T14" fmla="*/ 11 w 17"/>
                  <a:gd name="T15" fmla="*/ 5 h 24"/>
                  <a:gd name="T16" fmla="*/ 9 w 17"/>
                  <a:gd name="T17" fmla="*/ 5 h 24"/>
                  <a:gd name="T18" fmla="*/ 9 w 17"/>
                  <a:gd name="T19" fmla="*/ 5 h 24"/>
                  <a:gd name="T20" fmla="*/ 4 w 17"/>
                  <a:gd name="T21" fmla="*/ 7 h 24"/>
                  <a:gd name="T22" fmla="*/ 4 w 17"/>
                  <a:gd name="T23" fmla="*/ 7 h 24"/>
                  <a:gd name="T24" fmla="*/ 4 w 17"/>
                  <a:gd name="T25" fmla="*/ 7 h 24"/>
                  <a:gd name="T26" fmla="*/ 4 w 17"/>
                  <a:gd name="T27" fmla="*/ 7 h 24"/>
                  <a:gd name="T28" fmla="*/ 2 w 17"/>
                  <a:gd name="T29" fmla="*/ 11 h 24"/>
                  <a:gd name="T30" fmla="*/ 2 w 17"/>
                  <a:gd name="T31" fmla="*/ 24 h 24"/>
                  <a:gd name="T32" fmla="*/ 0 w 17"/>
                  <a:gd name="T33" fmla="*/ 24 h 24"/>
                  <a:gd name="T34" fmla="*/ 0 w 17"/>
                  <a:gd name="T35" fmla="*/ 3 h 24"/>
                  <a:gd name="T36" fmla="*/ 2 w 17"/>
                  <a:gd name="T37" fmla="*/ 3 h 24"/>
                  <a:gd name="T38" fmla="*/ 2 w 17"/>
                  <a:gd name="T39" fmla="*/ 7 h 24"/>
                  <a:gd name="T40" fmla="*/ 2 w 17"/>
                  <a:gd name="T41" fmla="*/ 7 h 24"/>
                  <a:gd name="T42" fmla="*/ 7 w 17"/>
                  <a:gd name="T43" fmla="*/ 3 h 24"/>
                  <a:gd name="T44" fmla="*/ 7 w 17"/>
                  <a:gd name="T45" fmla="*/ 3 h 24"/>
                  <a:gd name="T46" fmla="*/ 11 w 17"/>
                  <a:gd name="T47" fmla="*/ 0 h 24"/>
                  <a:gd name="T48" fmla="*/ 11 w 17"/>
                  <a:gd name="T49" fmla="*/ 0 h 24"/>
                  <a:gd name="T50" fmla="*/ 15 w 17"/>
                  <a:gd name="T51" fmla="*/ 3 h 24"/>
                  <a:gd name="T52" fmla="*/ 15 w 17"/>
                  <a:gd name="T53" fmla="*/ 3 h 24"/>
                  <a:gd name="T54" fmla="*/ 17 w 17"/>
                  <a:gd name="T55" fmla="*/ 5 h 24"/>
                  <a:gd name="T56" fmla="*/ 17 w 17"/>
                  <a:gd name="T57" fmla="*/ 5 h 24"/>
                  <a:gd name="T58" fmla="*/ 17 w 17"/>
                  <a:gd name="T59" fmla="*/ 7 h 24"/>
                  <a:gd name="T60" fmla="*/ 17 w 17"/>
                  <a:gd name="T61" fmla="*/ 7 h 24"/>
                  <a:gd name="T62" fmla="*/ 17 w 17"/>
                  <a:gd name="T63" fmla="*/ 11 h 24"/>
                  <a:gd name="T64" fmla="*/ 17 w 17"/>
                  <a:gd name="T65" fmla="*/ 24 h 24"/>
                  <a:gd name="T66" fmla="*/ 17 w 17"/>
                  <a:gd name="T6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24">
                    <a:moveTo>
                      <a:pt x="17" y="24"/>
                    </a:moveTo>
                    <a:lnTo>
                      <a:pt x="15" y="24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11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76"/>
              <p:cNvSpPr>
                <a:spLocks/>
              </p:cNvSpPr>
              <p:nvPr/>
            </p:nvSpPr>
            <p:spPr bwMode="auto">
              <a:xfrm>
                <a:off x="5807075" y="4168775"/>
                <a:ext cx="30163" cy="38100"/>
              </a:xfrm>
              <a:custGeom>
                <a:avLst/>
                <a:gdLst>
                  <a:gd name="T0" fmla="*/ 0 w 19"/>
                  <a:gd name="T1" fmla="*/ 13 h 24"/>
                  <a:gd name="T2" fmla="*/ 0 w 19"/>
                  <a:gd name="T3" fmla="*/ 13 h 24"/>
                  <a:gd name="T4" fmla="*/ 0 w 19"/>
                  <a:gd name="T5" fmla="*/ 9 h 24"/>
                  <a:gd name="T6" fmla="*/ 0 w 19"/>
                  <a:gd name="T7" fmla="*/ 9 h 24"/>
                  <a:gd name="T8" fmla="*/ 2 w 19"/>
                  <a:gd name="T9" fmla="*/ 5 h 24"/>
                  <a:gd name="T10" fmla="*/ 2 w 19"/>
                  <a:gd name="T11" fmla="*/ 5 h 24"/>
                  <a:gd name="T12" fmla="*/ 6 w 19"/>
                  <a:gd name="T13" fmla="*/ 3 h 24"/>
                  <a:gd name="T14" fmla="*/ 6 w 19"/>
                  <a:gd name="T15" fmla="*/ 3 h 24"/>
                  <a:gd name="T16" fmla="*/ 11 w 19"/>
                  <a:gd name="T17" fmla="*/ 0 h 24"/>
                  <a:gd name="T18" fmla="*/ 11 w 19"/>
                  <a:gd name="T19" fmla="*/ 0 h 24"/>
                  <a:gd name="T20" fmla="*/ 15 w 19"/>
                  <a:gd name="T21" fmla="*/ 3 h 24"/>
                  <a:gd name="T22" fmla="*/ 15 w 19"/>
                  <a:gd name="T23" fmla="*/ 3 h 24"/>
                  <a:gd name="T24" fmla="*/ 19 w 19"/>
                  <a:gd name="T25" fmla="*/ 7 h 24"/>
                  <a:gd name="T26" fmla="*/ 17 w 19"/>
                  <a:gd name="T27" fmla="*/ 7 h 24"/>
                  <a:gd name="T28" fmla="*/ 17 w 19"/>
                  <a:gd name="T29" fmla="*/ 7 h 24"/>
                  <a:gd name="T30" fmla="*/ 13 w 19"/>
                  <a:gd name="T31" fmla="*/ 5 h 24"/>
                  <a:gd name="T32" fmla="*/ 13 w 19"/>
                  <a:gd name="T33" fmla="*/ 5 h 24"/>
                  <a:gd name="T34" fmla="*/ 11 w 19"/>
                  <a:gd name="T35" fmla="*/ 5 h 24"/>
                  <a:gd name="T36" fmla="*/ 11 w 19"/>
                  <a:gd name="T37" fmla="*/ 5 h 24"/>
                  <a:gd name="T38" fmla="*/ 6 w 19"/>
                  <a:gd name="T39" fmla="*/ 5 h 24"/>
                  <a:gd name="T40" fmla="*/ 6 w 19"/>
                  <a:gd name="T41" fmla="*/ 5 h 24"/>
                  <a:gd name="T42" fmla="*/ 4 w 19"/>
                  <a:gd name="T43" fmla="*/ 7 h 24"/>
                  <a:gd name="T44" fmla="*/ 4 w 19"/>
                  <a:gd name="T45" fmla="*/ 7 h 24"/>
                  <a:gd name="T46" fmla="*/ 2 w 19"/>
                  <a:gd name="T47" fmla="*/ 9 h 24"/>
                  <a:gd name="T48" fmla="*/ 2 w 19"/>
                  <a:gd name="T49" fmla="*/ 9 h 24"/>
                  <a:gd name="T50" fmla="*/ 2 w 19"/>
                  <a:gd name="T51" fmla="*/ 13 h 24"/>
                  <a:gd name="T52" fmla="*/ 2 w 19"/>
                  <a:gd name="T53" fmla="*/ 13 h 24"/>
                  <a:gd name="T54" fmla="*/ 2 w 19"/>
                  <a:gd name="T55" fmla="*/ 15 h 24"/>
                  <a:gd name="T56" fmla="*/ 2 w 19"/>
                  <a:gd name="T57" fmla="*/ 15 h 24"/>
                  <a:gd name="T58" fmla="*/ 4 w 19"/>
                  <a:gd name="T59" fmla="*/ 20 h 24"/>
                  <a:gd name="T60" fmla="*/ 4 w 19"/>
                  <a:gd name="T61" fmla="*/ 20 h 24"/>
                  <a:gd name="T62" fmla="*/ 6 w 19"/>
                  <a:gd name="T63" fmla="*/ 22 h 24"/>
                  <a:gd name="T64" fmla="*/ 6 w 19"/>
                  <a:gd name="T65" fmla="*/ 22 h 24"/>
                  <a:gd name="T66" fmla="*/ 11 w 19"/>
                  <a:gd name="T67" fmla="*/ 22 h 24"/>
                  <a:gd name="T68" fmla="*/ 11 w 19"/>
                  <a:gd name="T69" fmla="*/ 22 h 24"/>
                  <a:gd name="T70" fmla="*/ 13 w 19"/>
                  <a:gd name="T71" fmla="*/ 22 h 24"/>
                  <a:gd name="T72" fmla="*/ 13 w 19"/>
                  <a:gd name="T73" fmla="*/ 22 h 24"/>
                  <a:gd name="T74" fmla="*/ 15 w 19"/>
                  <a:gd name="T75" fmla="*/ 22 h 24"/>
                  <a:gd name="T76" fmla="*/ 15 w 19"/>
                  <a:gd name="T77" fmla="*/ 22 h 24"/>
                  <a:gd name="T78" fmla="*/ 15 w 19"/>
                  <a:gd name="T79" fmla="*/ 20 h 24"/>
                  <a:gd name="T80" fmla="*/ 15 w 19"/>
                  <a:gd name="T81" fmla="*/ 20 h 24"/>
                  <a:gd name="T82" fmla="*/ 17 w 19"/>
                  <a:gd name="T83" fmla="*/ 18 h 24"/>
                  <a:gd name="T84" fmla="*/ 19 w 19"/>
                  <a:gd name="T85" fmla="*/ 20 h 24"/>
                  <a:gd name="T86" fmla="*/ 19 w 19"/>
                  <a:gd name="T87" fmla="*/ 20 h 24"/>
                  <a:gd name="T88" fmla="*/ 17 w 19"/>
                  <a:gd name="T89" fmla="*/ 22 h 24"/>
                  <a:gd name="T90" fmla="*/ 17 w 19"/>
                  <a:gd name="T91" fmla="*/ 22 h 24"/>
                  <a:gd name="T92" fmla="*/ 15 w 19"/>
                  <a:gd name="T93" fmla="*/ 24 h 24"/>
                  <a:gd name="T94" fmla="*/ 15 w 19"/>
                  <a:gd name="T95" fmla="*/ 24 h 24"/>
                  <a:gd name="T96" fmla="*/ 13 w 19"/>
                  <a:gd name="T97" fmla="*/ 24 h 24"/>
                  <a:gd name="T98" fmla="*/ 13 w 19"/>
                  <a:gd name="T99" fmla="*/ 24 h 24"/>
                  <a:gd name="T100" fmla="*/ 11 w 19"/>
                  <a:gd name="T101" fmla="*/ 24 h 24"/>
                  <a:gd name="T102" fmla="*/ 11 w 19"/>
                  <a:gd name="T103" fmla="*/ 24 h 24"/>
                  <a:gd name="T104" fmla="*/ 6 w 19"/>
                  <a:gd name="T105" fmla="*/ 24 h 24"/>
                  <a:gd name="T106" fmla="*/ 6 w 19"/>
                  <a:gd name="T107" fmla="*/ 24 h 24"/>
                  <a:gd name="T108" fmla="*/ 2 w 19"/>
                  <a:gd name="T109" fmla="*/ 22 h 24"/>
                  <a:gd name="T110" fmla="*/ 2 w 19"/>
                  <a:gd name="T111" fmla="*/ 22 h 24"/>
                  <a:gd name="T112" fmla="*/ 0 w 19"/>
                  <a:gd name="T113" fmla="*/ 18 h 24"/>
                  <a:gd name="T114" fmla="*/ 0 w 19"/>
                  <a:gd name="T115" fmla="*/ 18 h 24"/>
                  <a:gd name="T116" fmla="*/ 0 w 19"/>
                  <a:gd name="T117" fmla="*/ 13 h 24"/>
                  <a:gd name="T118" fmla="*/ 0 w 19"/>
                  <a:gd name="T119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" h="24">
                    <a:moveTo>
                      <a:pt x="0" y="13"/>
                    </a:moveTo>
                    <a:lnTo>
                      <a:pt x="0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7" y="18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3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77"/>
              <p:cNvSpPr>
                <a:spLocks/>
              </p:cNvSpPr>
              <p:nvPr/>
            </p:nvSpPr>
            <p:spPr bwMode="auto">
              <a:xfrm>
                <a:off x="5845175" y="4173538"/>
                <a:ext cx="33338" cy="33338"/>
              </a:xfrm>
              <a:custGeom>
                <a:avLst/>
                <a:gdLst>
                  <a:gd name="T0" fmla="*/ 8 w 21"/>
                  <a:gd name="T1" fmla="*/ 21 h 21"/>
                  <a:gd name="T2" fmla="*/ 8 w 21"/>
                  <a:gd name="T3" fmla="*/ 21 h 21"/>
                  <a:gd name="T4" fmla="*/ 4 w 21"/>
                  <a:gd name="T5" fmla="*/ 21 h 21"/>
                  <a:gd name="T6" fmla="*/ 2 w 21"/>
                  <a:gd name="T7" fmla="*/ 19 h 21"/>
                  <a:gd name="T8" fmla="*/ 2 w 21"/>
                  <a:gd name="T9" fmla="*/ 19 h 21"/>
                  <a:gd name="T10" fmla="*/ 0 w 21"/>
                  <a:gd name="T11" fmla="*/ 12 h 21"/>
                  <a:gd name="T12" fmla="*/ 0 w 21"/>
                  <a:gd name="T13" fmla="*/ 0 h 21"/>
                  <a:gd name="T14" fmla="*/ 4 w 21"/>
                  <a:gd name="T15" fmla="*/ 0 h 21"/>
                  <a:gd name="T16" fmla="*/ 4 w 21"/>
                  <a:gd name="T17" fmla="*/ 12 h 21"/>
                  <a:gd name="T18" fmla="*/ 4 w 21"/>
                  <a:gd name="T19" fmla="*/ 12 h 21"/>
                  <a:gd name="T20" fmla="*/ 4 w 21"/>
                  <a:gd name="T21" fmla="*/ 17 h 21"/>
                  <a:gd name="T22" fmla="*/ 8 w 21"/>
                  <a:gd name="T23" fmla="*/ 19 h 21"/>
                  <a:gd name="T24" fmla="*/ 8 w 21"/>
                  <a:gd name="T25" fmla="*/ 19 h 21"/>
                  <a:gd name="T26" fmla="*/ 10 w 21"/>
                  <a:gd name="T27" fmla="*/ 19 h 21"/>
                  <a:gd name="T28" fmla="*/ 10 w 21"/>
                  <a:gd name="T29" fmla="*/ 19 h 21"/>
                  <a:gd name="T30" fmla="*/ 13 w 21"/>
                  <a:gd name="T31" fmla="*/ 17 h 21"/>
                  <a:gd name="T32" fmla="*/ 13 w 21"/>
                  <a:gd name="T33" fmla="*/ 17 h 21"/>
                  <a:gd name="T34" fmla="*/ 15 w 21"/>
                  <a:gd name="T35" fmla="*/ 15 h 21"/>
                  <a:gd name="T36" fmla="*/ 15 w 21"/>
                  <a:gd name="T37" fmla="*/ 15 h 21"/>
                  <a:gd name="T38" fmla="*/ 17 w 21"/>
                  <a:gd name="T39" fmla="*/ 12 h 21"/>
                  <a:gd name="T40" fmla="*/ 17 w 21"/>
                  <a:gd name="T41" fmla="*/ 0 h 21"/>
                  <a:gd name="T42" fmla="*/ 19 w 21"/>
                  <a:gd name="T43" fmla="*/ 0 h 21"/>
                  <a:gd name="T44" fmla="*/ 19 w 21"/>
                  <a:gd name="T45" fmla="*/ 17 h 21"/>
                  <a:gd name="T46" fmla="*/ 19 w 21"/>
                  <a:gd name="T47" fmla="*/ 17 h 21"/>
                  <a:gd name="T48" fmla="*/ 21 w 21"/>
                  <a:gd name="T49" fmla="*/ 19 h 21"/>
                  <a:gd name="T50" fmla="*/ 21 w 21"/>
                  <a:gd name="T51" fmla="*/ 21 h 21"/>
                  <a:gd name="T52" fmla="*/ 21 w 21"/>
                  <a:gd name="T53" fmla="*/ 21 h 21"/>
                  <a:gd name="T54" fmla="*/ 19 w 21"/>
                  <a:gd name="T55" fmla="*/ 21 h 21"/>
                  <a:gd name="T56" fmla="*/ 19 w 21"/>
                  <a:gd name="T57" fmla="*/ 21 h 21"/>
                  <a:gd name="T58" fmla="*/ 19 w 21"/>
                  <a:gd name="T59" fmla="*/ 21 h 21"/>
                  <a:gd name="T60" fmla="*/ 19 w 21"/>
                  <a:gd name="T61" fmla="*/ 21 h 21"/>
                  <a:gd name="T62" fmla="*/ 17 w 21"/>
                  <a:gd name="T63" fmla="*/ 21 h 21"/>
                  <a:gd name="T64" fmla="*/ 17 w 21"/>
                  <a:gd name="T65" fmla="*/ 21 h 21"/>
                  <a:gd name="T66" fmla="*/ 17 w 21"/>
                  <a:gd name="T67" fmla="*/ 19 h 21"/>
                  <a:gd name="T68" fmla="*/ 17 w 21"/>
                  <a:gd name="T69" fmla="*/ 17 h 21"/>
                  <a:gd name="T70" fmla="*/ 17 w 21"/>
                  <a:gd name="T71" fmla="*/ 17 h 21"/>
                  <a:gd name="T72" fmla="*/ 13 w 21"/>
                  <a:gd name="T73" fmla="*/ 21 h 21"/>
                  <a:gd name="T74" fmla="*/ 13 w 21"/>
                  <a:gd name="T75" fmla="*/ 21 h 21"/>
                  <a:gd name="T76" fmla="*/ 8 w 21"/>
                  <a:gd name="T77" fmla="*/ 21 h 21"/>
                  <a:gd name="T78" fmla="*/ 8 w 21"/>
                  <a:gd name="T7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" h="21">
                    <a:moveTo>
                      <a:pt x="8" y="21"/>
                    </a:moveTo>
                    <a:lnTo>
                      <a:pt x="8" y="21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7" y="12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8" y="21"/>
                    </a:lnTo>
                    <a:lnTo>
                      <a:pt x="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78"/>
              <p:cNvSpPr>
                <a:spLocks/>
              </p:cNvSpPr>
              <p:nvPr/>
            </p:nvSpPr>
            <p:spPr bwMode="auto">
              <a:xfrm>
                <a:off x="5881688" y="4168775"/>
                <a:ext cx="31750" cy="38100"/>
              </a:xfrm>
              <a:custGeom>
                <a:avLst/>
                <a:gdLst>
                  <a:gd name="T0" fmla="*/ 11 w 20"/>
                  <a:gd name="T1" fmla="*/ 24 h 24"/>
                  <a:gd name="T2" fmla="*/ 5 w 20"/>
                  <a:gd name="T3" fmla="*/ 24 h 24"/>
                  <a:gd name="T4" fmla="*/ 3 w 20"/>
                  <a:gd name="T5" fmla="*/ 20 h 24"/>
                  <a:gd name="T6" fmla="*/ 7 w 20"/>
                  <a:gd name="T7" fmla="*/ 22 h 24"/>
                  <a:gd name="T8" fmla="*/ 11 w 20"/>
                  <a:gd name="T9" fmla="*/ 22 h 24"/>
                  <a:gd name="T10" fmla="*/ 15 w 20"/>
                  <a:gd name="T11" fmla="*/ 22 h 24"/>
                  <a:gd name="T12" fmla="*/ 15 w 20"/>
                  <a:gd name="T13" fmla="*/ 18 h 24"/>
                  <a:gd name="T14" fmla="*/ 15 w 20"/>
                  <a:gd name="T15" fmla="*/ 18 h 24"/>
                  <a:gd name="T16" fmla="*/ 15 w 20"/>
                  <a:gd name="T17" fmla="*/ 15 h 24"/>
                  <a:gd name="T18" fmla="*/ 13 w 20"/>
                  <a:gd name="T19" fmla="*/ 15 h 24"/>
                  <a:gd name="T20" fmla="*/ 9 w 20"/>
                  <a:gd name="T21" fmla="*/ 13 h 24"/>
                  <a:gd name="T22" fmla="*/ 7 w 20"/>
                  <a:gd name="T23" fmla="*/ 13 h 24"/>
                  <a:gd name="T24" fmla="*/ 5 w 20"/>
                  <a:gd name="T25" fmla="*/ 11 h 24"/>
                  <a:gd name="T26" fmla="*/ 3 w 20"/>
                  <a:gd name="T27" fmla="*/ 11 h 24"/>
                  <a:gd name="T28" fmla="*/ 3 w 20"/>
                  <a:gd name="T29" fmla="*/ 9 h 24"/>
                  <a:gd name="T30" fmla="*/ 3 w 20"/>
                  <a:gd name="T31" fmla="*/ 5 h 24"/>
                  <a:gd name="T32" fmla="*/ 5 w 20"/>
                  <a:gd name="T33" fmla="*/ 3 h 24"/>
                  <a:gd name="T34" fmla="*/ 7 w 20"/>
                  <a:gd name="T35" fmla="*/ 3 h 24"/>
                  <a:gd name="T36" fmla="*/ 11 w 20"/>
                  <a:gd name="T37" fmla="*/ 0 h 24"/>
                  <a:gd name="T38" fmla="*/ 15 w 20"/>
                  <a:gd name="T39" fmla="*/ 3 h 24"/>
                  <a:gd name="T40" fmla="*/ 18 w 20"/>
                  <a:gd name="T41" fmla="*/ 5 h 24"/>
                  <a:gd name="T42" fmla="*/ 18 w 20"/>
                  <a:gd name="T43" fmla="*/ 7 h 24"/>
                  <a:gd name="T44" fmla="*/ 13 w 20"/>
                  <a:gd name="T45" fmla="*/ 5 h 24"/>
                  <a:gd name="T46" fmla="*/ 11 w 20"/>
                  <a:gd name="T47" fmla="*/ 3 h 24"/>
                  <a:gd name="T48" fmla="*/ 9 w 20"/>
                  <a:gd name="T49" fmla="*/ 5 h 24"/>
                  <a:gd name="T50" fmla="*/ 7 w 20"/>
                  <a:gd name="T51" fmla="*/ 5 h 24"/>
                  <a:gd name="T52" fmla="*/ 5 w 20"/>
                  <a:gd name="T53" fmla="*/ 7 h 24"/>
                  <a:gd name="T54" fmla="*/ 5 w 20"/>
                  <a:gd name="T55" fmla="*/ 7 h 24"/>
                  <a:gd name="T56" fmla="*/ 5 w 20"/>
                  <a:gd name="T57" fmla="*/ 9 h 24"/>
                  <a:gd name="T58" fmla="*/ 7 w 20"/>
                  <a:gd name="T59" fmla="*/ 11 h 24"/>
                  <a:gd name="T60" fmla="*/ 7 w 20"/>
                  <a:gd name="T61" fmla="*/ 11 h 24"/>
                  <a:gd name="T62" fmla="*/ 11 w 20"/>
                  <a:gd name="T63" fmla="*/ 11 h 24"/>
                  <a:gd name="T64" fmla="*/ 13 w 20"/>
                  <a:gd name="T65" fmla="*/ 13 h 24"/>
                  <a:gd name="T66" fmla="*/ 18 w 20"/>
                  <a:gd name="T67" fmla="*/ 13 h 24"/>
                  <a:gd name="T68" fmla="*/ 18 w 20"/>
                  <a:gd name="T69" fmla="*/ 15 h 24"/>
                  <a:gd name="T70" fmla="*/ 20 w 20"/>
                  <a:gd name="T71" fmla="*/ 18 h 24"/>
                  <a:gd name="T72" fmla="*/ 18 w 20"/>
                  <a:gd name="T73" fmla="*/ 22 h 24"/>
                  <a:gd name="T74" fmla="*/ 11 w 20"/>
                  <a:gd name="T7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0" y="22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79"/>
              <p:cNvSpPr>
                <a:spLocks/>
              </p:cNvSpPr>
              <p:nvPr/>
            </p:nvSpPr>
            <p:spPr bwMode="auto">
              <a:xfrm>
                <a:off x="5919788" y="4200525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80"/>
              <p:cNvSpPr>
                <a:spLocks/>
              </p:cNvSpPr>
              <p:nvPr/>
            </p:nvSpPr>
            <p:spPr bwMode="auto">
              <a:xfrm>
                <a:off x="5467350" y="4238625"/>
                <a:ext cx="47625" cy="50800"/>
              </a:xfrm>
              <a:custGeom>
                <a:avLst/>
                <a:gdLst>
                  <a:gd name="T0" fmla="*/ 28 w 30"/>
                  <a:gd name="T1" fmla="*/ 32 h 32"/>
                  <a:gd name="T2" fmla="*/ 28 w 30"/>
                  <a:gd name="T3" fmla="*/ 6 h 32"/>
                  <a:gd name="T4" fmla="*/ 15 w 30"/>
                  <a:gd name="T5" fmla="*/ 25 h 32"/>
                  <a:gd name="T6" fmla="*/ 15 w 30"/>
                  <a:gd name="T7" fmla="*/ 25 h 32"/>
                  <a:gd name="T8" fmla="*/ 2 w 30"/>
                  <a:gd name="T9" fmla="*/ 6 h 32"/>
                  <a:gd name="T10" fmla="*/ 2 w 30"/>
                  <a:gd name="T11" fmla="*/ 32 h 32"/>
                  <a:gd name="T12" fmla="*/ 0 w 30"/>
                  <a:gd name="T13" fmla="*/ 32 h 32"/>
                  <a:gd name="T14" fmla="*/ 0 w 30"/>
                  <a:gd name="T15" fmla="*/ 0 h 32"/>
                  <a:gd name="T16" fmla="*/ 4 w 30"/>
                  <a:gd name="T17" fmla="*/ 0 h 32"/>
                  <a:gd name="T18" fmla="*/ 15 w 30"/>
                  <a:gd name="T19" fmla="*/ 21 h 32"/>
                  <a:gd name="T20" fmla="*/ 28 w 30"/>
                  <a:gd name="T21" fmla="*/ 0 h 32"/>
                  <a:gd name="T22" fmla="*/ 30 w 30"/>
                  <a:gd name="T23" fmla="*/ 0 h 32"/>
                  <a:gd name="T24" fmla="*/ 30 w 30"/>
                  <a:gd name="T25" fmla="*/ 32 h 32"/>
                  <a:gd name="T26" fmla="*/ 28 w 30"/>
                  <a:gd name="T27" fmla="*/ 32 h 32"/>
                  <a:gd name="T28" fmla="*/ 28 w 30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2">
                    <a:moveTo>
                      <a:pt x="28" y="32"/>
                    </a:moveTo>
                    <a:lnTo>
                      <a:pt x="28" y="6"/>
                    </a:lnTo>
                    <a:lnTo>
                      <a:pt x="15" y="25"/>
                    </a:lnTo>
                    <a:lnTo>
                      <a:pt x="15" y="25"/>
                    </a:lnTo>
                    <a:lnTo>
                      <a:pt x="2" y="6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5" y="21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81"/>
              <p:cNvSpPr>
                <a:spLocks noEditPoints="1"/>
              </p:cNvSpPr>
              <p:nvPr/>
            </p:nvSpPr>
            <p:spPr bwMode="auto">
              <a:xfrm>
                <a:off x="5522913" y="4251325"/>
                <a:ext cx="33338" cy="38100"/>
              </a:xfrm>
              <a:custGeom>
                <a:avLst/>
                <a:gdLst>
                  <a:gd name="T0" fmla="*/ 8 w 21"/>
                  <a:gd name="T1" fmla="*/ 24 h 24"/>
                  <a:gd name="T2" fmla="*/ 4 w 21"/>
                  <a:gd name="T3" fmla="*/ 22 h 24"/>
                  <a:gd name="T4" fmla="*/ 2 w 21"/>
                  <a:gd name="T5" fmla="*/ 22 h 24"/>
                  <a:gd name="T6" fmla="*/ 2 w 21"/>
                  <a:gd name="T7" fmla="*/ 20 h 24"/>
                  <a:gd name="T8" fmla="*/ 0 w 21"/>
                  <a:gd name="T9" fmla="*/ 15 h 24"/>
                  <a:gd name="T10" fmla="*/ 2 w 21"/>
                  <a:gd name="T11" fmla="*/ 13 h 24"/>
                  <a:gd name="T12" fmla="*/ 4 w 21"/>
                  <a:gd name="T13" fmla="*/ 11 h 24"/>
                  <a:gd name="T14" fmla="*/ 6 w 21"/>
                  <a:gd name="T15" fmla="*/ 11 h 24"/>
                  <a:gd name="T16" fmla="*/ 11 w 21"/>
                  <a:gd name="T17" fmla="*/ 9 h 24"/>
                  <a:gd name="T18" fmla="*/ 13 w 21"/>
                  <a:gd name="T19" fmla="*/ 9 h 24"/>
                  <a:gd name="T20" fmla="*/ 17 w 21"/>
                  <a:gd name="T21" fmla="*/ 9 h 24"/>
                  <a:gd name="T22" fmla="*/ 15 w 21"/>
                  <a:gd name="T23" fmla="*/ 5 h 24"/>
                  <a:gd name="T24" fmla="*/ 11 w 21"/>
                  <a:gd name="T25" fmla="*/ 2 h 24"/>
                  <a:gd name="T26" fmla="*/ 6 w 21"/>
                  <a:gd name="T27" fmla="*/ 2 h 24"/>
                  <a:gd name="T28" fmla="*/ 4 w 21"/>
                  <a:gd name="T29" fmla="*/ 5 h 24"/>
                  <a:gd name="T30" fmla="*/ 2 w 21"/>
                  <a:gd name="T31" fmla="*/ 2 h 24"/>
                  <a:gd name="T32" fmla="*/ 11 w 21"/>
                  <a:gd name="T33" fmla="*/ 0 h 24"/>
                  <a:gd name="T34" fmla="*/ 15 w 21"/>
                  <a:gd name="T35" fmla="*/ 0 h 24"/>
                  <a:gd name="T36" fmla="*/ 17 w 21"/>
                  <a:gd name="T37" fmla="*/ 2 h 24"/>
                  <a:gd name="T38" fmla="*/ 19 w 21"/>
                  <a:gd name="T39" fmla="*/ 9 h 24"/>
                  <a:gd name="T40" fmla="*/ 19 w 21"/>
                  <a:gd name="T41" fmla="*/ 20 h 24"/>
                  <a:gd name="T42" fmla="*/ 21 w 21"/>
                  <a:gd name="T43" fmla="*/ 24 h 24"/>
                  <a:gd name="T44" fmla="*/ 19 w 21"/>
                  <a:gd name="T45" fmla="*/ 24 h 24"/>
                  <a:gd name="T46" fmla="*/ 17 w 21"/>
                  <a:gd name="T47" fmla="*/ 22 h 24"/>
                  <a:gd name="T48" fmla="*/ 17 w 21"/>
                  <a:gd name="T49" fmla="*/ 22 h 24"/>
                  <a:gd name="T50" fmla="*/ 17 w 21"/>
                  <a:gd name="T51" fmla="*/ 20 h 24"/>
                  <a:gd name="T52" fmla="*/ 13 w 21"/>
                  <a:gd name="T53" fmla="*/ 22 h 24"/>
                  <a:gd name="T54" fmla="*/ 8 w 21"/>
                  <a:gd name="T55" fmla="*/ 24 h 24"/>
                  <a:gd name="T56" fmla="*/ 8 w 21"/>
                  <a:gd name="T57" fmla="*/ 22 h 24"/>
                  <a:gd name="T58" fmla="*/ 13 w 21"/>
                  <a:gd name="T59" fmla="*/ 20 h 24"/>
                  <a:gd name="T60" fmla="*/ 15 w 21"/>
                  <a:gd name="T61" fmla="*/ 17 h 24"/>
                  <a:gd name="T62" fmla="*/ 17 w 21"/>
                  <a:gd name="T63" fmla="*/ 17 h 24"/>
                  <a:gd name="T64" fmla="*/ 17 w 21"/>
                  <a:gd name="T65" fmla="*/ 13 h 24"/>
                  <a:gd name="T66" fmla="*/ 13 w 21"/>
                  <a:gd name="T67" fmla="*/ 11 h 24"/>
                  <a:gd name="T68" fmla="*/ 11 w 21"/>
                  <a:gd name="T69" fmla="*/ 11 h 24"/>
                  <a:gd name="T70" fmla="*/ 6 w 21"/>
                  <a:gd name="T71" fmla="*/ 13 h 24"/>
                  <a:gd name="T72" fmla="*/ 4 w 21"/>
                  <a:gd name="T73" fmla="*/ 15 h 24"/>
                  <a:gd name="T74" fmla="*/ 4 w 21"/>
                  <a:gd name="T75" fmla="*/ 17 h 24"/>
                  <a:gd name="T76" fmla="*/ 4 w 21"/>
                  <a:gd name="T77" fmla="*/ 20 h 24"/>
                  <a:gd name="T78" fmla="*/ 6 w 21"/>
                  <a:gd name="T79" fmla="*/ 20 h 24"/>
                  <a:gd name="T80" fmla="*/ 8 w 21"/>
                  <a:gd name="T8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" h="24">
                    <a:moveTo>
                      <a:pt x="8" y="24"/>
                    </a:moveTo>
                    <a:lnTo>
                      <a:pt x="8" y="2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9" y="5"/>
                    </a:lnTo>
                    <a:lnTo>
                      <a:pt x="19" y="9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8" y="22"/>
                    </a:moveTo>
                    <a:lnTo>
                      <a:pt x="8" y="22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82"/>
              <p:cNvSpPr>
                <a:spLocks noEditPoints="1"/>
              </p:cNvSpPr>
              <p:nvPr/>
            </p:nvSpPr>
            <p:spPr bwMode="auto">
              <a:xfrm>
                <a:off x="5559425" y="4251325"/>
                <a:ext cx="38100" cy="38100"/>
              </a:xfrm>
              <a:custGeom>
                <a:avLst/>
                <a:gdLst>
                  <a:gd name="T0" fmla="*/ 13 w 24"/>
                  <a:gd name="T1" fmla="*/ 24 h 24"/>
                  <a:gd name="T2" fmla="*/ 9 w 24"/>
                  <a:gd name="T3" fmla="*/ 22 h 24"/>
                  <a:gd name="T4" fmla="*/ 5 w 24"/>
                  <a:gd name="T5" fmla="*/ 20 h 24"/>
                  <a:gd name="T6" fmla="*/ 3 w 24"/>
                  <a:gd name="T7" fmla="*/ 15 h 24"/>
                  <a:gd name="T8" fmla="*/ 0 w 24"/>
                  <a:gd name="T9" fmla="*/ 11 h 24"/>
                  <a:gd name="T10" fmla="*/ 3 w 24"/>
                  <a:gd name="T11" fmla="*/ 7 h 24"/>
                  <a:gd name="T12" fmla="*/ 5 w 24"/>
                  <a:gd name="T13" fmla="*/ 2 h 24"/>
                  <a:gd name="T14" fmla="*/ 9 w 24"/>
                  <a:gd name="T15" fmla="*/ 0 h 24"/>
                  <a:gd name="T16" fmla="*/ 13 w 24"/>
                  <a:gd name="T17" fmla="*/ 0 h 24"/>
                  <a:gd name="T18" fmla="*/ 18 w 24"/>
                  <a:gd name="T19" fmla="*/ 0 h 24"/>
                  <a:gd name="T20" fmla="*/ 20 w 24"/>
                  <a:gd name="T21" fmla="*/ 5 h 24"/>
                  <a:gd name="T22" fmla="*/ 22 w 24"/>
                  <a:gd name="T23" fmla="*/ 7 h 24"/>
                  <a:gd name="T24" fmla="*/ 24 w 24"/>
                  <a:gd name="T25" fmla="*/ 11 h 24"/>
                  <a:gd name="T26" fmla="*/ 24 w 24"/>
                  <a:gd name="T27" fmla="*/ 13 h 24"/>
                  <a:gd name="T28" fmla="*/ 5 w 24"/>
                  <a:gd name="T29" fmla="*/ 13 h 24"/>
                  <a:gd name="T30" fmla="*/ 5 w 24"/>
                  <a:gd name="T31" fmla="*/ 15 h 24"/>
                  <a:gd name="T32" fmla="*/ 7 w 24"/>
                  <a:gd name="T33" fmla="*/ 20 h 24"/>
                  <a:gd name="T34" fmla="*/ 9 w 24"/>
                  <a:gd name="T35" fmla="*/ 20 h 24"/>
                  <a:gd name="T36" fmla="*/ 13 w 24"/>
                  <a:gd name="T37" fmla="*/ 22 h 24"/>
                  <a:gd name="T38" fmla="*/ 16 w 24"/>
                  <a:gd name="T39" fmla="*/ 22 h 24"/>
                  <a:gd name="T40" fmla="*/ 18 w 24"/>
                  <a:gd name="T41" fmla="*/ 20 h 24"/>
                  <a:gd name="T42" fmla="*/ 18 w 24"/>
                  <a:gd name="T43" fmla="*/ 20 h 24"/>
                  <a:gd name="T44" fmla="*/ 20 w 24"/>
                  <a:gd name="T45" fmla="*/ 17 h 24"/>
                  <a:gd name="T46" fmla="*/ 22 w 24"/>
                  <a:gd name="T47" fmla="*/ 17 h 24"/>
                  <a:gd name="T48" fmla="*/ 20 w 24"/>
                  <a:gd name="T49" fmla="*/ 20 h 24"/>
                  <a:gd name="T50" fmla="*/ 18 w 24"/>
                  <a:gd name="T51" fmla="*/ 22 h 24"/>
                  <a:gd name="T52" fmla="*/ 16 w 24"/>
                  <a:gd name="T53" fmla="*/ 24 h 24"/>
                  <a:gd name="T54" fmla="*/ 13 w 24"/>
                  <a:gd name="T55" fmla="*/ 24 h 24"/>
                  <a:gd name="T56" fmla="*/ 20 w 24"/>
                  <a:gd name="T57" fmla="*/ 11 h 24"/>
                  <a:gd name="T58" fmla="*/ 20 w 24"/>
                  <a:gd name="T59" fmla="*/ 7 h 24"/>
                  <a:gd name="T60" fmla="*/ 18 w 24"/>
                  <a:gd name="T61" fmla="*/ 5 h 24"/>
                  <a:gd name="T62" fmla="*/ 16 w 24"/>
                  <a:gd name="T63" fmla="*/ 2 h 24"/>
                  <a:gd name="T64" fmla="*/ 13 w 24"/>
                  <a:gd name="T65" fmla="*/ 2 h 24"/>
                  <a:gd name="T66" fmla="*/ 9 w 24"/>
                  <a:gd name="T67" fmla="*/ 2 h 24"/>
                  <a:gd name="T68" fmla="*/ 7 w 24"/>
                  <a:gd name="T69" fmla="*/ 5 h 24"/>
                  <a:gd name="T70" fmla="*/ 5 w 24"/>
                  <a:gd name="T71" fmla="*/ 7 h 24"/>
                  <a:gd name="T72" fmla="*/ 20 w 24"/>
                  <a:gd name="T7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24">
                    <a:moveTo>
                      <a:pt x="13" y="24"/>
                    </a:moveTo>
                    <a:lnTo>
                      <a:pt x="13" y="24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3"/>
                    </a:lnTo>
                    <a:lnTo>
                      <a:pt x="24" y="13"/>
                    </a:lnTo>
                    <a:lnTo>
                      <a:pt x="24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0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3" y="24"/>
                    </a:lnTo>
                    <a:lnTo>
                      <a:pt x="13" y="24"/>
                    </a:lnTo>
                    <a:close/>
                    <a:moveTo>
                      <a:pt x="20" y="11"/>
                    </a:moveTo>
                    <a:lnTo>
                      <a:pt x="20" y="11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11"/>
                    </a:lnTo>
                    <a:lnTo>
                      <a:pt x="20" y="11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83"/>
              <p:cNvSpPr>
                <a:spLocks/>
              </p:cNvSpPr>
              <p:nvPr/>
            </p:nvSpPr>
            <p:spPr bwMode="auto">
              <a:xfrm>
                <a:off x="5600700" y="4251325"/>
                <a:ext cx="34925" cy="38100"/>
              </a:xfrm>
              <a:custGeom>
                <a:avLst/>
                <a:gdLst>
                  <a:gd name="T0" fmla="*/ 0 w 22"/>
                  <a:gd name="T1" fmla="*/ 11 h 24"/>
                  <a:gd name="T2" fmla="*/ 0 w 22"/>
                  <a:gd name="T3" fmla="*/ 11 h 24"/>
                  <a:gd name="T4" fmla="*/ 0 w 22"/>
                  <a:gd name="T5" fmla="*/ 7 h 24"/>
                  <a:gd name="T6" fmla="*/ 0 w 22"/>
                  <a:gd name="T7" fmla="*/ 7 h 24"/>
                  <a:gd name="T8" fmla="*/ 5 w 22"/>
                  <a:gd name="T9" fmla="*/ 2 h 24"/>
                  <a:gd name="T10" fmla="*/ 5 w 22"/>
                  <a:gd name="T11" fmla="*/ 2 h 24"/>
                  <a:gd name="T12" fmla="*/ 7 w 22"/>
                  <a:gd name="T13" fmla="*/ 0 h 24"/>
                  <a:gd name="T14" fmla="*/ 7 w 22"/>
                  <a:gd name="T15" fmla="*/ 0 h 24"/>
                  <a:gd name="T16" fmla="*/ 11 w 22"/>
                  <a:gd name="T17" fmla="*/ 0 h 24"/>
                  <a:gd name="T18" fmla="*/ 11 w 22"/>
                  <a:gd name="T19" fmla="*/ 0 h 24"/>
                  <a:gd name="T20" fmla="*/ 18 w 22"/>
                  <a:gd name="T21" fmla="*/ 2 h 24"/>
                  <a:gd name="T22" fmla="*/ 18 w 22"/>
                  <a:gd name="T23" fmla="*/ 2 h 24"/>
                  <a:gd name="T24" fmla="*/ 22 w 22"/>
                  <a:gd name="T25" fmla="*/ 5 h 24"/>
                  <a:gd name="T26" fmla="*/ 18 w 22"/>
                  <a:gd name="T27" fmla="*/ 7 h 24"/>
                  <a:gd name="T28" fmla="*/ 18 w 22"/>
                  <a:gd name="T29" fmla="*/ 7 h 24"/>
                  <a:gd name="T30" fmla="*/ 15 w 22"/>
                  <a:gd name="T31" fmla="*/ 5 h 24"/>
                  <a:gd name="T32" fmla="*/ 15 w 22"/>
                  <a:gd name="T33" fmla="*/ 5 h 24"/>
                  <a:gd name="T34" fmla="*/ 11 w 22"/>
                  <a:gd name="T35" fmla="*/ 2 h 24"/>
                  <a:gd name="T36" fmla="*/ 11 w 22"/>
                  <a:gd name="T37" fmla="*/ 2 h 24"/>
                  <a:gd name="T38" fmla="*/ 9 w 22"/>
                  <a:gd name="T39" fmla="*/ 2 h 24"/>
                  <a:gd name="T40" fmla="*/ 9 w 22"/>
                  <a:gd name="T41" fmla="*/ 2 h 24"/>
                  <a:gd name="T42" fmla="*/ 7 w 22"/>
                  <a:gd name="T43" fmla="*/ 5 h 24"/>
                  <a:gd name="T44" fmla="*/ 7 w 22"/>
                  <a:gd name="T45" fmla="*/ 5 h 24"/>
                  <a:gd name="T46" fmla="*/ 5 w 22"/>
                  <a:gd name="T47" fmla="*/ 9 h 24"/>
                  <a:gd name="T48" fmla="*/ 5 w 22"/>
                  <a:gd name="T49" fmla="*/ 9 h 24"/>
                  <a:gd name="T50" fmla="*/ 3 w 22"/>
                  <a:gd name="T51" fmla="*/ 11 h 24"/>
                  <a:gd name="T52" fmla="*/ 3 w 22"/>
                  <a:gd name="T53" fmla="*/ 11 h 24"/>
                  <a:gd name="T54" fmla="*/ 5 w 22"/>
                  <a:gd name="T55" fmla="*/ 15 h 24"/>
                  <a:gd name="T56" fmla="*/ 5 w 22"/>
                  <a:gd name="T57" fmla="*/ 15 h 24"/>
                  <a:gd name="T58" fmla="*/ 7 w 22"/>
                  <a:gd name="T59" fmla="*/ 17 h 24"/>
                  <a:gd name="T60" fmla="*/ 7 w 22"/>
                  <a:gd name="T61" fmla="*/ 17 h 24"/>
                  <a:gd name="T62" fmla="*/ 9 w 22"/>
                  <a:gd name="T63" fmla="*/ 20 h 24"/>
                  <a:gd name="T64" fmla="*/ 9 w 22"/>
                  <a:gd name="T65" fmla="*/ 20 h 24"/>
                  <a:gd name="T66" fmla="*/ 11 w 22"/>
                  <a:gd name="T67" fmla="*/ 22 h 24"/>
                  <a:gd name="T68" fmla="*/ 11 w 22"/>
                  <a:gd name="T69" fmla="*/ 22 h 24"/>
                  <a:gd name="T70" fmla="*/ 13 w 22"/>
                  <a:gd name="T71" fmla="*/ 20 h 24"/>
                  <a:gd name="T72" fmla="*/ 13 w 22"/>
                  <a:gd name="T73" fmla="*/ 20 h 24"/>
                  <a:gd name="T74" fmla="*/ 15 w 22"/>
                  <a:gd name="T75" fmla="*/ 20 h 24"/>
                  <a:gd name="T76" fmla="*/ 15 w 22"/>
                  <a:gd name="T77" fmla="*/ 20 h 24"/>
                  <a:gd name="T78" fmla="*/ 18 w 22"/>
                  <a:gd name="T79" fmla="*/ 17 h 24"/>
                  <a:gd name="T80" fmla="*/ 18 w 22"/>
                  <a:gd name="T81" fmla="*/ 17 h 24"/>
                  <a:gd name="T82" fmla="*/ 18 w 22"/>
                  <a:gd name="T83" fmla="*/ 17 h 24"/>
                  <a:gd name="T84" fmla="*/ 22 w 22"/>
                  <a:gd name="T85" fmla="*/ 17 h 24"/>
                  <a:gd name="T86" fmla="*/ 22 w 22"/>
                  <a:gd name="T87" fmla="*/ 17 h 24"/>
                  <a:gd name="T88" fmla="*/ 20 w 22"/>
                  <a:gd name="T89" fmla="*/ 20 h 24"/>
                  <a:gd name="T90" fmla="*/ 20 w 22"/>
                  <a:gd name="T91" fmla="*/ 20 h 24"/>
                  <a:gd name="T92" fmla="*/ 18 w 22"/>
                  <a:gd name="T93" fmla="*/ 22 h 24"/>
                  <a:gd name="T94" fmla="*/ 18 w 22"/>
                  <a:gd name="T95" fmla="*/ 22 h 24"/>
                  <a:gd name="T96" fmla="*/ 15 w 22"/>
                  <a:gd name="T97" fmla="*/ 24 h 24"/>
                  <a:gd name="T98" fmla="*/ 15 w 22"/>
                  <a:gd name="T99" fmla="*/ 24 h 24"/>
                  <a:gd name="T100" fmla="*/ 11 w 22"/>
                  <a:gd name="T101" fmla="*/ 24 h 24"/>
                  <a:gd name="T102" fmla="*/ 11 w 22"/>
                  <a:gd name="T103" fmla="*/ 24 h 24"/>
                  <a:gd name="T104" fmla="*/ 7 w 22"/>
                  <a:gd name="T105" fmla="*/ 22 h 24"/>
                  <a:gd name="T106" fmla="*/ 7 w 22"/>
                  <a:gd name="T107" fmla="*/ 22 h 24"/>
                  <a:gd name="T108" fmla="*/ 5 w 22"/>
                  <a:gd name="T109" fmla="*/ 20 h 24"/>
                  <a:gd name="T110" fmla="*/ 5 w 22"/>
                  <a:gd name="T111" fmla="*/ 20 h 24"/>
                  <a:gd name="T112" fmla="*/ 3 w 22"/>
                  <a:gd name="T113" fmla="*/ 15 h 24"/>
                  <a:gd name="T114" fmla="*/ 3 w 22"/>
                  <a:gd name="T115" fmla="*/ 15 h 24"/>
                  <a:gd name="T116" fmla="*/ 0 w 22"/>
                  <a:gd name="T117" fmla="*/ 11 h 24"/>
                  <a:gd name="T118" fmla="*/ 0 w 22"/>
                  <a:gd name="T11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" h="24">
                    <a:moveTo>
                      <a:pt x="0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2" y="5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84"/>
              <p:cNvSpPr>
                <a:spLocks noEditPoints="1"/>
              </p:cNvSpPr>
              <p:nvPr/>
            </p:nvSpPr>
            <p:spPr bwMode="auto">
              <a:xfrm>
                <a:off x="5638800" y="4251325"/>
                <a:ext cx="34925" cy="38100"/>
              </a:xfrm>
              <a:custGeom>
                <a:avLst/>
                <a:gdLst>
                  <a:gd name="T0" fmla="*/ 11 w 22"/>
                  <a:gd name="T1" fmla="*/ 24 h 24"/>
                  <a:gd name="T2" fmla="*/ 7 w 22"/>
                  <a:gd name="T3" fmla="*/ 22 h 24"/>
                  <a:gd name="T4" fmla="*/ 2 w 22"/>
                  <a:gd name="T5" fmla="*/ 20 h 24"/>
                  <a:gd name="T6" fmla="*/ 0 w 22"/>
                  <a:gd name="T7" fmla="*/ 15 h 24"/>
                  <a:gd name="T8" fmla="*/ 0 w 22"/>
                  <a:gd name="T9" fmla="*/ 11 h 24"/>
                  <a:gd name="T10" fmla="*/ 0 w 22"/>
                  <a:gd name="T11" fmla="*/ 7 h 24"/>
                  <a:gd name="T12" fmla="*/ 2 w 22"/>
                  <a:gd name="T13" fmla="*/ 2 h 24"/>
                  <a:gd name="T14" fmla="*/ 7 w 22"/>
                  <a:gd name="T15" fmla="*/ 0 h 24"/>
                  <a:gd name="T16" fmla="*/ 11 w 22"/>
                  <a:gd name="T17" fmla="*/ 0 h 24"/>
                  <a:gd name="T18" fmla="*/ 15 w 22"/>
                  <a:gd name="T19" fmla="*/ 0 h 24"/>
                  <a:gd name="T20" fmla="*/ 20 w 22"/>
                  <a:gd name="T21" fmla="*/ 5 h 24"/>
                  <a:gd name="T22" fmla="*/ 22 w 22"/>
                  <a:gd name="T23" fmla="*/ 7 h 24"/>
                  <a:gd name="T24" fmla="*/ 22 w 22"/>
                  <a:gd name="T25" fmla="*/ 11 h 24"/>
                  <a:gd name="T26" fmla="*/ 22 w 22"/>
                  <a:gd name="T27" fmla="*/ 13 h 24"/>
                  <a:gd name="T28" fmla="*/ 2 w 22"/>
                  <a:gd name="T29" fmla="*/ 13 h 24"/>
                  <a:gd name="T30" fmla="*/ 4 w 22"/>
                  <a:gd name="T31" fmla="*/ 15 h 24"/>
                  <a:gd name="T32" fmla="*/ 7 w 22"/>
                  <a:gd name="T33" fmla="*/ 20 h 24"/>
                  <a:gd name="T34" fmla="*/ 9 w 22"/>
                  <a:gd name="T35" fmla="*/ 20 h 24"/>
                  <a:gd name="T36" fmla="*/ 11 w 22"/>
                  <a:gd name="T37" fmla="*/ 22 h 24"/>
                  <a:gd name="T38" fmla="*/ 13 w 22"/>
                  <a:gd name="T39" fmla="*/ 22 h 24"/>
                  <a:gd name="T40" fmla="*/ 15 w 22"/>
                  <a:gd name="T41" fmla="*/ 20 h 24"/>
                  <a:gd name="T42" fmla="*/ 17 w 22"/>
                  <a:gd name="T43" fmla="*/ 20 h 24"/>
                  <a:gd name="T44" fmla="*/ 17 w 22"/>
                  <a:gd name="T45" fmla="*/ 17 h 24"/>
                  <a:gd name="T46" fmla="*/ 22 w 22"/>
                  <a:gd name="T47" fmla="*/ 17 h 24"/>
                  <a:gd name="T48" fmla="*/ 20 w 22"/>
                  <a:gd name="T49" fmla="*/ 20 h 24"/>
                  <a:gd name="T50" fmla="*/ 17 w 22"/>
                  <a:gd name="T51" fmla="*/ 22 h 24"/>
                  <a:gd name="T52" fmla="*/ 15 w 22"/>
                  <a:gd name="T53" fmla="*/ 24 h 24"/>
                  <a:gd name="T54" fmla="*/ 11 w 22"/>
                  <a:gd name="T55" fmla="*/ 24 h 24"/>
                  <a:gd name="T56" fmla="*/ 20 w 22"/>
                  <a:gd name="T57" fmla="*/ 11 h 24"/>
                  <a:gd name="T58" fmla="*/ 20 w 22"/>
                  <a:gd name="T59" fmla="*/ 7 h 24"/>
                  <a:gd name="T60" fmla="*/ 17 w 22"/>
                  <a:gd name="T61" fmla="*/ 5 h 24"/>
                  <a:gd name="T62" fmla="*/ 15 w 22"/>
                  <a:gd name="T63" fmla="*/ 2 h 24"/>
                  <a:gd name="T64" fmla="*/ 11 w 22"/>
                  <a:gd name="T65" fmla="*/ 2 h 24"/>
                  <a:gd name="T66" fmla="*/ 9 w 22"/>
                  <a:gd name="T67" fmla="*/ 2 h 24"/>
                  <a:gd name="T68" fmla="*/ 7 w 22"/>
                  <a:gd name="T69" fmla="*/ 5 h 24"/>
                  <a:gd name="T70" fmla="*/ 4 w 22"/>
                  <a:gd name="T71" fmla="*/ 7 h 24"/>
                  <a:gd name="T72" fmla="*/ 20 w 22"/>
                  <a:gd name="T7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7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20" y="11"/>
                    </a:moveTo>
                    <a:lnTo>
                      <a:pt x="20" y="11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20" y="11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85"/>
              <p:cNvSpPr>
                <a:spLocks/>
              </p:cNvSpPr>
              <p:nvPr/>
            </p:nvSpPr>
            <p:spPr bwMode="auto">
              <a:xfrm>
                <a:off x="5680075" y="4251325"/>
                <a:ext cx="30163" cy="38100"/>
              </a:xfrm>
              <a:custGeom>
                <a:avLst/>
                <a:gdLst>
                  <a:gd name="T0" fmla="*/ 19 w 19"/>
                  <a:gd name="T1" fmla="*/ 24 h 24"/>
                  <a:gd name="T2" fmla="*/ 17 w 19"/>
                  <a:gd name="T3" fmla="*/ 24 h 24"/>
                  <a:gd name="T4" fmla="*/ 17 w 19"/>
                  <a:gd name="T5" fmla="*/ 11 h 24"/>
                  <a:gd name="T6" fmla="*/ 17 w 19"/>
                  <a:gd name="T7" fmla="*/ 11 h 24"/>
                  <a:gd name="T8" fmla="*/ 15 w 19"/>
                  <a:gd name="T9" fmla="*/ 5 h 24"/>
                  <a:gd name="T10" fmla="*/ 15 w 19"/>
                  <a:gd name="T11" fmla="*/ 5 h 24"/>
                  <a:gd name="T12" fmla="*/ 13 w 19"/>
                  <a:gd name="T13" fmla="*/ 2 h 24"/>
                  <a:gd name="T14" fmla="*/ 13 w 19"/>
                  <a:gd name="T15" fmla="*/ 2 h 24"/>
                  <a:gd name="T16" fmla="*/ 9 w 19"/>
                  <a:gd name="T17" fmla="*/ 2 h 24"/>
                  <a:gd name="T18" fmla="*/ 9 w 19"/>
                  <a:gd name="T19" fmla="*/ 2 h 24"/>
                  <a:gd name="T20" fmla="*/ 6 w 19"/>
                  <a:gd name="T21" fmla="*/ 5 h 24"/>
                  <a:gd name="T22" fmla="*/ 6 w 19"/>
                  <a:gd name="T23" fmla="*/ 5 h 24"/>
                  <a:gd name="T24" fmla="*/ 4 w 19"/>
                  <a:gd name="T25" fmla="*/ 7 h 24"/>
                  <a:gd name="T26" fmla="*/ 4 w 19"/>
                  <a:gd name="T27" fmla="*/ 7 h 24"/>
                  <a:gd name="T28" fmla="*/ 4 w 19"/>
                  <a:gd name="T29" fmla="*/ 9 h 24"/>
                  <a:gd name="T30" fmla="*/ 4 w 19"/>
                  <a:gd name="T31" fmla="*/ 24 h 24"/>
                  <a:gd name="T32" fmla="*/ 0 w 19"/>
                  <a:gd name="T33" fmla="*/ 24 h 24"/>
                  <a:gd name="T34" fmla="*/ 0 w 19"/>
                  <a:gd name="T35" fmla="*/ 0 h 24"/>
                  <a:gd name="T36" fmla="*/ 4 w 19"/>
                  <a:gd name="T37" fmla="*/ 0 h 24"/>
                  <a:gd name="T38" fmla="*/ 4 w 19"/>
                  <a:gd name="T39" fmla="*/ 5 h 24"/>
                  <a:gd name="T40" fmla="*/ 4 w 19"/>
                  <a:gd name="T41" fmla="*/ 5 h 24"/>
                  <a:gd name="T42" fmla="*/ 9 w 19"/>
                  <a:gd name="T43" fmla="*/ 2 h 24"/>
                  <a:gd name="T44" fmla="*/ 9 w 19"/>
                  <a:gd name="T45" fmla="*/ 2 h 24"/>
                  <a:gd name="T46" fmla="*/ 13 w 19"/>
                  <a:gd name="T47" fmla="*/ 0 h 24"/>
                  <a:gd name="T48" fmla="*/ 13 w 19"/>
                  <a:gd name="T49" fmla="*/ 0 h 24"/>
                  <a:gd name="T50" fmla="*/ 17 w 19"/>
                  <a:gd name="T51" fmla="*/ 0 h 24"/>
                  <a:gd name="T52" fmla="*/ 17 w 19"/>
                  <a:gd name="T53" fmla="*/ 0 h 24"/>
                  <a:gd name="T54" fmla="*/ 19 w 19"/>
                  <a:gd name="T55" fmla="*/ 2 h 24"/>
                  <a:gd name="T56" fmla="*/ 19 w 19"/>
                  <a:gd name="T57" fmla="*/ 2 h 24"/>
                  <a:gd name="T58" fmla="*/ 19 w 19"/>
                  <a:gd name="T59" fmla="*/ 7 h 24"/>
                  <a:gd name="T60" fmla="*/ 19 w 19"/>
                  <a:gd name="T61" fmla="*/ 7 h 24"/>
                  <a:gd name="T62" fmla="*/ 19 w 19"/>
                  <a:gd name="T63" fmla="*/ 9 h 24"/>
                  <a:gd name="T64" fmla="*/ 19 w 19"/>
                  <a:gd name="T65" fmla="*/ 24 h 24"/>
                  <a:gd name="T66" fmla="*/ 19 w 19"/>
                  <a:gd name="T6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4">
                    <a:moveTo>
                      <a:pt x="19" y="24"/>
                    </a:moveTo>
                    <a:lnTo>
                      <a:pt x="17" y="24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24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86"/>
              <p:cNvSpPr>
                <a:spLocks noEditPoints="1"/>
              </p:cNvSpPr>
              <p:nvPr/>
            </p:nvSpPr>
            <p:spPr bwMode="auto">
              <a:xfrm>
                <a:off x="5718175" y="4251325"/>
                <a:ext cx="33338" cy="38100"/>
              </a:xfrm>
              <a:custGeom>
                <a:avLst/>
                <a:gdLst>
                  <a:gd name="T0" fmla="*/ 8 w 21"/>
                  <a:gd name="T1" fmla="*/ 24 h 24"/>
                  <a:gd name="T2" fmla="*/ 4 w 21"/>
                  <a:gd name="T3" fmla="*/ 22 h 24"/>
                  <a:gd name="T4" fmla="*/ 2 w 21"/>
                  <a:gd name="T5" fmla="*/ 22 h 24"/>
                  <a:gd name="T6" fmla="*/ 2 w 21"/>
                  <a:gd name="T7" fmla="*/ 20 h 24"/>
                  <a:gd name="T8" fmla="*/ 0 w 21"/>
                  <a:gd name="T9" fmla="*/ 15 h 24"/>
                  <a:gd name="T10" fmla="*/ 2 w 21"/>
                  <a:gd name="T11" fmla="*/ 13 h 24"/>
                  <a:gd name="T12" fmla="*/ 2 w 21"/>
                  <a:gd name="T13" fmla="*/ 11 h 24"/>
                  <a:gd name="T14" fmla="*/ 6 w 21"/>
                  <a:gd name="T15" fmla="*/ 11 h 24"/>
                  <a:gd name="T16" fmla="*/ 11 w 21"/>
                  <a:gd name="T17" fmla="*/ 9 h 24"/>
                  <a:gd name="T18" fmla="*/ 13 w 21"/>
                  <a:gd name="T19" fmla="*/ 9 h 24"/>
                  <a:gd name="T20" fmla="*/ 17 w 21"/>
                  <a:gd name="T21" fmla="*/ 9 h 24"/>
                  <a:gd name="T22" fmla="*/ 15 w 21"/>
                  <a:gd name="T23" fmla="*/ 5 h 24"/>
                  <a:gd name="T24" fmla="*/ 11 w 21"/>
                  <a:gd name="T25" fmla="*/ 2 h 24"/>
                  <a:gd name="T26" fmla="*/ 6 w 21"/>
                  <a:gd name="T27" fmla="*/ 2 h 24"/>
                  <a:gd name="T28" fmla="*/ 2 w 21"/>
                  <a:gd name="T29" fmla="*/ 5 h 24"/>
                  <a:gd name="T30" fmla="*/ 2 w 21"/>
                  <a:gd name="T31" fmla="*/ 2 h 24"/>
                  <a:gd name="T32" fmla="*/ 11 w 21"/>
                  <a:gd name="T33" fmla="*/ 0 h 24"/>
                  <a:gd name="T34" fmla="*/ 15 w 21"/>
                  <a:gd name="T35" fmla="*/ 0 h 24"/>
                  <a:gd name="T36" fmla="*/ 17 w 21"/>
                  <a:gd name="T37" fmla="*/ 2 h 24"/>
                  <a:gd name="T38" fmla="*/ 19 w 21"/>
                  <a:gd name="T39" fmla="*/ 9 h 24"/>
                  <a:gd name="T40" fmla="*/ 19 w 21"/>
                  <a:gd name="T41" fmla="*/ 20 h 24"/>
                  <a:gd name="T42" fmla="*/ 21 w 21"/>
                  <a:gd name="T43" fmla="*/ 24 h 24"/>
                  <a:gd name="T44" fmla="*/ 19 w 21"/>
                  <a:gd name="T45" fmla="*/ 24 h 24"/>
                  <a:gd name="T46" fmla="*/ 17 w 21"/>
                  <a:gd name="T47" fmla="*/ 22 h 24"/>
                  <a:gd name="T48" fmla="*/ 17 w 21"/>
                  <a:gd name="T49" fmla="*/ 22 h 24"/>
                  <a:gd name="T50" fmla="*/ 17 w 21"/>
                  <a:gd name="T51" fmla="*/ 20 h 24"/>
                  <a:gd name="T52" fmla="*/ 13 w 21"/>
                  <a:gd name="T53" fmla="*/ 22 h 24"/>
                  <a:gd name="T54" fmla="*/ 8 w 21"/>
                  <a:gd name="T55" fmla="*/ 24 h 24"/>
                  <a:gd name="T56" fmla="*/ 8 w 21"/>
                  <a:gd name="T57" fmla="*/ 22 h 24"/>
                  <a:gd name="T58" fmla="*/ 13 w 21"/>
                  <a:gd name="T59" fmla="*/ 20 h 24"/>
                  <a:gd name="T60" fmla="*/ 15 w 21"/>
                  <a:gd name="T61" fmla="*/ 17 h 24"/>
                  <a:gd name="T62" fmla="*/ 17 w 21"/>
                  <a:gd name="T63" fmla="*/ 17 h 24"/>
                  <a:gd name="T64" fmla="*/ 17 w 21"/>
                  <a:gd name="T65" fmla="*/ 13 h 24"/>
                  <a:gd name="T66" fmla="*/ 13 w 21"/>
                  <a:gd name="T67" fmla="*/ 11 h 24"/>
                  <a:gd name="T68" fmla="*/ 11 w 21"/>
                  <a:gd name="T69" fmla="*/ 11 h 24"/>
                  <a:gd name="T70" fmla="*/ 4 w 21"/>
                  <a:gd name="T71" fmla="*/ 13 h 24"/>
                  <a:gd name="T72" fmla="*/ 4 w 21"/>
                  <a:gd name="T73" fmla="*/ 15 h 24"/>
                  <a:gd name="T74" fmla="*/ 4 w 21"/>
                  <a:gd name="T75" fmla="*/ 17 h 24"/>
                  <a:gd name="T76" fmla="*/ 4 w 21"/>
                  <a:gd name="T77" fmla="*/ 20 h 24"/>
                  <a:gd name="T78" fmla="*/ 6 w 21"/>
                  <a:gd name="T79" fmla="*/ 20 h 24"/>
                  <a:gd name="T80" fmla="*/ 8 w 21"/>
                  <a:gd name="T8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" h="24">
                    <a:moveTo>
                      <a:pt x="8" y="24"/>
                    </a:moveTo>
                    <a:lnTo>
                      <a:pt x="8" y="2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9" y="5"/>
                    </a:lnTo>
                    <a:lnTo>
                      <a:pt x="19" y="9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8" y="22"/>
                    </a:moveTo>
                    <a:lnTo>
                      <a:pt x="8" y="22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87"/>
              <p:cNvSpPr>
                <a:spLocks/>
              </p:cNvSpPr>
              <p:nvPr/>
            </p:nvSpPr>
            <p:spPr bwMode="auto">
              <a:xfrm>
                <a:off x="5756275" y="4251325"/>
                <a:ext cx="26988" cy="38100"/>
              </a:xfrm>
              <a:custGeom>
                <a:avLst/>
                <a:gdLst>
                  <a:gd name="T0" fmla="*/ 8 w 17"/>
                  <a:gd name="T1" fmla="*/ 24 h 24"/>
                  <a:gd name="T2" fmla="*/ 4 w 17"/>
                  <a:gd name="T3" fmla="*/ 22 h 24"/>
                  <a:gd name="T4" fmla="*/ 2 w 17"/>
                  <a:gd name="T5" fmla="*/ 17 h 24"/>
                  <a:gd name="T6" fmla="*/ 4 w 17"/>
                  <a:gd name="T7" fmla="*/ 20 h 24"/>
                  <a:gd name="T8" fmla="*/ 8 w 17"/>
                  <a:gd name="T9" fmla="*/ 22 h 24"/>
                  <a:gd name="T10" fmla="*/ 12 w 17"/>
                  <a:gd name="T11" fmla="*/ 20 h 24"/>
                  <a:gd name="T12" fmla="*/ 15 w 17"/>
                  <a:gd name="T13" fmla="*/ 17 h 24"/>
                  <a:gd name="T14" fmla="*/ 15 w 17"/>
                  <a:gd name="T15" fmla="*/ 15 h 24"/>
                  <a:gd name="T16" fmla="*/ 12 w 17"/>
                  <a:gd name="T17" fmla="*/ 13 h 24"/>
                  <a:gd name="T18" fmla="*/ 10 w 17"/>
                  <a:gd name="T19" fmla="*/ 13 h 24"/>
                  <a:gd name="T20" fmla="*/ 8 w 17"/>
                  <a:gd name="T21" fmla="*/ 13 h 24"/>
                  <a:gd name="T22" fmla="*/ 4 w 17"/>
                  <a:gd name="T23" fmla="*/ 11 h 24"/>
                  <a:gd name="T24" fmla="*/ 2 w 17"/>
                  <a:gd name="T25" fmla="*/ 11 h 24"/>
                  <a:gd name="T26" fmla="*/ 2 w 17"/>
                  <a:gd name="T27" fmla="*/ 9 h 24"/>
                  <a:gd name="T28" fmla="*/ 2 w 17"/>
                  <a:gd name="T29" fmla="*/ 7 h 24"/>
                  <a:gd name="T30" fmla="*/ 2 w 17"/>
                  <a:gd name="T31" fmla="*/ 5 h 24"/>
                  <a:gd name="T32" fmla="*/ 4 w 17"/>
                  <a:gd name="T33" fmla="*/ 2 h 24"/>
                  <a:gd name="T34" fmla="*/ 6 w 17"/>
                  <a:gd name="T35" fmla="*/ 0 h 24"/>
                  <a:gd name="T36" fmla="*/ 8 w 17"/>
                  <a:gd name="T37" fmla="*/ 0 h 24"/>
                  <a:gd name="T38" fmla="*/ 15 w 17"/>
                  <a:gd name="T39" fmla="*/ 0 h 24"/>
                  <a:gd name="T40" fmla="*/ 17 w 17"/>
                  <a:gd name="T41" fmla="*/ 2 h 24"/>
                  <a:gd name="T42" fmla="*/ 17 w 17"/>
                  <a:gd name="T43" fmla="*/ 5 h 24"/>
                  <a:gd name="T44" fmla="*/ 12 w 17"/>
                  <a:gd name="T45" fmla="*/ 2 h 24"/>
                  <a:gd name="T46" fmla="*/ 8 w 17"/>
                  <a:gd name="T47" fmla="*/ 2 h 24"/>
                  <a:gd name="T48" fmla="*/ 6 w 17"/>
                  <a:gd name="T49" fmla="*/ 2 h 24"/>
                  <a:gd name="T50" fmla="*/ 6 w 17"/>
                  <a:gd name="T51" fmla="*/ 2 h 24"/>
                  <a:gd name="T52" fmla="*/ 4 w 17"/>
                  <a:gd name="T53" fmla="*/ 5 h 24"/>
                  <a:gd name="T54" fmla="*/ 4 w 17"/>
                  <a:gd name="T55" fmla="*/ 7 h 24"/>
                  <a:gd name="T56" fmla="*/ 4 w 17"/>
                  <a:gd name="T57" fmla="*/ 9 h 24"/>
                  <a:gd name="T58" fmla="*/ 4 w 17"/>
                  <a:gd name="T59" fmla="*/ 9 h 24"/>
                  <a:gd name="T60" fmla="*/ 6 w 17"/>
                  <a:gd name="T61" fmla="*/ 9 h 24"/>
                  <a:gd name="T62" fmla="*/ 8 w 17"/>
                  <a:gd name="T63" fmla="*/ 11 h 24"/>
                  <a:gd name="T64" fmla="*/ 12 w 17"/>
                  <a:gd name="T65" fmla="*/ 11 h 24"/>
                  <a:gd name="T66" fmla="*/ 15 w 17"/>
                  <a:gd name="T67" fmla="*/ 13 h 24"/>
                  <a:gd name="T68" fmla="*/ 17 w 17"/>
                  <a:gd name="T69" fmla="*/ 13 h 24"/>
                  <a:gd name="T70" fmla="*/ 17 w 17"/>
                  <a:gd name="T71" fmla="*/ 17 h 24"/>
                  <a:gd name="T72" fmla="*/ 15 w 17"/>
                  <a:gd name="T73" fmla="*/ 22 h 24"/>
                  <a:gd name="T74" fmla="*/ 8 w 17"/>
                  <a:gd name="T7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4">
                    <a:moveTo>
                      <a:pt x="8" y="24"/>
                    </a:moveTo>
                    <a:lnTo>
                      <a:pt x="8" y="2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0" y="20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88"/>
              <p:cNvSpPr>
                <a:spLocks/>
              </p:cNvSpPr>
              <p:nvPr/>
            </p:nvSpPr>
            <p:spPr bwMode="auto">
              <a:xfrm>
                <a:off x="5807075" y="4241800"/>
                <a:ext cx="20638" cy="47625"/>
              </a:xfrm>
              <a:custGeom>
                <a:avLst/>
                <a:gdLst>
                  <a:gd name="T0" fmla="*/ 13 w 13"/>
                  <a:gd name="T1" fmla="*/ 28 h 30"/>
                  <a:gd name="T2" fmla="*/ 13 w 13"/>
                  <a:gd name="T3" fmla="*/ 28 h 30"/>
                  <a:gd name="T4" fmla="*/ 11 w 13"/>
                  <a:gd name="T5" fmla="*/ 28 h 30"/>
                  <a:gd name="T6" fmla="*/ 11 w 13"/>
                  <a:gd name="T7" fmla="*/ 28 h 30"/>
                  <a:gd name="T8" fmla="*/ 11 w 13"/>
                  <a:gd name="T9" fmla="*/ 28 h 30"/>
                  <a:gd name="T10" fmla="*/ 11 w 13"/>
                  <a:gd name="T11" fmla="*/ 28 h 30"/>
                  <a:gd name="T12" fmla="*/ 9 w 13"/>
                  <a:gd name="T13" fmla="*/ 30 h 30"/>
                  <a:gd name="T14" fmla="*/ 9 w 13"/>
                  <a:gd name="T15" fmla="*/ 30 h 30"/>
                  <a:gd name="T16" fmla="*/ 6 w 13"/>
                  <a:gd name="T17" fmla="*/ 30 h 30"/>
                  <a:gd name="T18" fmla="*/ 6 w 13"/>
                  <a:gd name="T19" fmla="*/ 30 h 30"/>
                  <a:gd name="T20" fmla="*/ 6 w 13"/>
                  <a:gd name="T21" fmla="*/ 30 h 30"/>
                  <a:gd name="T22" fmla="*/ 6 w 13"/>
                  <a:gd name="T23" fmla="*/ 30 h 30"/>
                  <a:gd name="T24" fmla="*/ 4 w 13"/>
                  <a:gd name="T25" fmla="*/ 28 h 30"/>
                  <a:gd name="T26" fmla="*/ 4 w 13"/>
                  <a:gd name="T27" fmla="*/ 28 h 30"/>
                  <a:gd name="T28" fmla="*/ 2 w 13"/>
                  <a:gd name="T29" fmla="*/ 28 h 30"/>
                  <a:gd name="T30" fmla="*/ 2 w 13"/>
                  <a:gd name="T31" fmla="*/ 28 h 30"/>
                  <a:gd name="T32" fmla="*/ 2 w 13"/>
                  <a:gd name="T33" fmla="*/ 26 h 30"/>
                  <a:gd name="T34" fmla="*/ 2 w 13"/>
                  <a:gd name="T35" fmla="*/ 8 h 30"/>
                  <a:gd name="T36" fmla="*/ 0 w 13"/>
                  <a:gd name="T37" fmla="*/ 8 h 30"/>
                  <a:gd name="T38" fmla="*/ 0 w 13"/>
                  <a:gd name="T39" fmla="*/ 6 h 30"/>
                  <a:gd name="T40" fmla="*/ 2 w 13"/>
                  <a:gd name="T41" fmla="*/ 6 h 30"/>
                  <a:gd name="T42" fmla="*/ 2 w 13"/>
                  <a:gd name="T43" fmla="*/ 0 h 30"/>
                  <a:gd name="T44" fmla="*/ 6 w 13"/>
                  <a:gd name="T45" fmla="*/ 0 h 30"/>
                  <a:gd name="T46" fmla="*/ 6 w 13"/>
                  <a:gd name="T47" fmla="*/ 6 h 30"/>
                  <a:gd name="T48" fmla="*/ 11 w 13"/>
                  <a:gd name="T49" fmla="*/ 6 h 30"/>
                  <a:gd name="T50" fmla="*/ 11 w 13"/>
                  <a:gd name="T51" fmla="*/ 8 h 30"/>
                  <a:gd name="T52" fmla="*/ 6 w 13"/>
                  <a:gd name="T53" fmla="*/ 8 h 30"/>
                  <a:gd name="T54" fmla="*/ 6 w 13"/>
                  <a:gd name="T55" fmla="*/ 23 h 30"/>
                  <a:gd name="T56" fmla="*/ 6 w 13"/>
                  <a:gd name="T57" fmla="*/ 23 h 30"/>
                  <a:gd name="T58" fmla="*/ 6 w 13"/>
                  <a:gd name="T59" fmla="*/ 26 h 30"/>
                  <a:gd name="T60" fmla="*/ 6 w 13"/>
                  <a:gd name="T61" fmla="*/ 26 h 30"/>
                  <a:gd name="T62" fmla="*/ 9 w 13"/>
                  <a:gd name="T63" fmla="*/ 26 h 30"/>
                  <a:gd name="T64" fmla="*/ 9 w 13"/>
                  <a:gd name="T65" fmla="*/ 26 h 30"/>
                  <a:gd name="T66" fmla="*/ 11 w 13"/>
                  <a:gd name="T67" fmla="*/ 26 h 30"/>
                  <a:gd name="T68" fmla="*/ 11 w 13"/>
                  <a:gd name="T69" fmla="*/ 26 h 30"/>
                  <a:gd name="T70" fmla="*/ 11 w 13"/>
                  <a:gd name="T71" fmla="*/ 26 h 30"/>
                  <a:gd name="T72" fmla="*/ 13 w 13"/>
                  <a:gd name="T73" fmla="*/ 28 h 30"/>
                  <a:gd name="T74" fmla="*/ 13 w 13"/>
                  <a:gd name="T7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28"/>
                    </a:moveTo>
                    <a:lnTo>
                      <a:pt x="13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89"/>
              <p:cNvSpPr>
                <a:spLocks noEditPoints="1"/>
              </p:cNvSpPr>
              <p:nvPr/>
            </p:nvSpPr>
            <p:spPr bwMode="auto">
              <a:xfrm>
                <a:off x="5830888" y="4251325"/>
                <a:ext cx="34925" cy="38100"/>
              </a:xfrm>
              <a:custGeom>
                <a:avLst/>
                <a:gdLst>
                  <a:gd name="T0" fmla="*/ 11 w 22"/>
                  <a:gd name="T1" fmla="*/ 24 h 24"/>
                  <a:gd name="T2" fmla="*/ 6 w 22"/>
                  <a:gd name="T3" fmla="*/ 22 h 24"/>
                  <a:gd name="T4" fmla="*/ 2 w 22"/>
                  <a:gd name="T5" fmla="*/ 20 h 24"/>
                  <a:gd name="T6" fmla="*/ 0 w 22"/>
                  <a:gd name="T7" fmla="*/ 15 h 24"/>
                  <a:gd name="T8" fmla="*/ 0 w 22"/>
                  <a:gd name="T9" fmla="*/ 11 h 24"/>
                  <a:gd name="T10" fmla="*/ 0 w 22"/>
                  <a:gd name="T11" fmla="*/ 7 h 24"/>
                  <a:gd name="T12" fmla="*/ 2 w 22"/>
                  <a:gd name="T13" fmla="*/ 2 h 24"/>
                  <a:gd name="T14" fmla="*/ 6 w 22"/>
                  <a:gd name="T15" fmla="*/ 0 h 24"/>
                  <a:gd name="T16" fmla="*/ 11 w 22"/>
                  <a:gd name="T17" fmla="*/ 0 h 24"/>
                  <a:gd name="T18" fmla="*/ 15 w 22"/>
                  <a:gd name="T19" fmla="*/ 0 h 24"/>
                  <a:gd name="T20" fmla="*/ 17 w 22"/>
                  <a:gd name="T21" fmla="*/ 5 h 24"/>
                  <a:gd name="T22" fmla="*/ 19 w 22"/>
                  <a:gd name="T23" fmla="*/ 7 h 24"/>
                  <a:gd name="T24" fmla="*/ 22 w 22"/>
                  <a:gd name="T25" fmla="*/ 11 h 24"/>
                  <a:gd name="T26" fmla="*/ 22 w 22"/>
                  <a:gd name="T27" fmla="*/ 13 h 24"/>
                  <a:gd name="T28" fmla="*/ 2 w 22"/>
                  <a:gd name="T29" fmla="*/ 13 h 24"/>
                  <a:gd name="T30" fmla="*/ 2 w 22"/>
                  <a:gd name="T31" fmla="*/ 15 h 24"/>
                  <a:gd name="T32" fmla="*/ 4 w 22"/>
                  <a:gd name="T33" fmla="*/ 20 h 24"/>
                  <a:gd name="T34" fmla="*/ 6 w 22"/>
                  <a:gd name="T35" fmla="*/ 20 h 24"/>
                  <a:gd name="T36" fmla="*/ 11 w 22"/>
                  <a:gd name="T37" fmla="*/ 22 h 24"/>
                  <a:gd name="T38" fmla="*/ 13 w 22"/>
                  <a:gd name="T39" fmla="*/ 22 h 24"/>
                  <a:gd name="T40" fmla="*/ 15 w 22"/>
                  <a:gd name="T41" fmla="*/ 20 h 24"/>
                  <a:gd name="T42" fmla="*/ 15 w 22"/>
                  <a:gd name="T43" fmla="*/ 20 h 24"/>
                  <a:gd name="T44" fmla="*/ 17 w 22"/>
                  <a:gd name="T45" fmla="*/ 17 h 24"/>
                  <a:gd name="T46" fmla="*/ 19 w 22"/>
                  <a:gd name="T47" fmla="*/ 17 h 24"/>
                  <a:gd name="T48" fmla="*/ 17 w 22"/>
                  <a:gd name="T49" fmla="*/ 20 h 24"/>
                  <a:gd name="T50" fmla="*/ 15 w 22"/>
                  <a:gd name="T51" fmla="*/ 22 h 24"/>
                  <a:gd name="T52" fmla="*/ 13 w 22"/>
                  <a:gd name="T53" fmla="*/ 24 h 24"/>
                  <a:gd name="T54" fmla="*/ 11 w 22"/>
                  <a:gd name="T55" fmla="*/ 24 h 24"/>
                  <a:gd name="T56" fmla="*/ 19 w 22"/>
                  <a:gd name="T57" fmla="*/ 11 h 24"/>
                  <a:gd name="T58" fmla="*/ 17 w 22"/>
                  <a:gd name="T59" fmla="*/ 7 h 24"/>
                  <a:gd name="T60" fmla="*/ 15 w 22"/>
                  <a:gd name="T61" fmla="*/ 5 h 24"/>
                  <a:gd name="T62" fmla="*/ 13 w 22"/>
                  <a:gd name="T63" fmla="*/ 2 h 24"/>
                  <a:gd name="T64" fmla="*/ 11 w 22"/>
                  <a:gd name="T65" fmla="*/ 2 h 24"/>
                  <a:gd name="T66" fmla="*/ 6 w 22"/>
                  <a:gd name="T67" fmla="*/ 2 h 24"/>
                  <a:gd name="T68" fmla="*/ 4 w 22"/>
                  <a:gd name="T69" fmla="*/ 5 h 24"/>
                  <a:gd name="T70" fmla="*/ 2 w 22"/>
                  <a:gd name="T71" fmla="*/ 7 h 24"/>
                  <a:gd name="T72" fmla="*/ 19 w 22"/>
                  <a:gd name="T7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19" y="11"/>
                    </a:moveTo>
                    <a:lnTo>
                      <a:pt x="19" y="11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1"/>
                    </a:lnTo>
                    <a:lnTo>
                      <a:pt x="19" y="11"/>
                    </a:lnTo>
                    <a:lnTo>
                      <a:pt x="1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90"/>
              <p:cNvSpPr>
                <a:spLocks/>
              </p:cNvSpPr>
              <p:nvPr/>
            </p:nvSpPr>
            <p:spPr bwMode="auto">
              <a:xfrm>
                <a:off x="5872163" y="4251325"/>
                <a:ext cx="50800" cy="38100"/>
              </a:xfrm>
              <a:custGeom>
                <a:avLst/>
                <a:gdLst>
                  <a:gd name="T0" fmla="*/ 32 w 32"/>
                  <a:gd name="T1" fmla="*/ 24 h 24"/>
                  <a:gd name="T2" fmla="*/ 30 w 32"/>
                  <a:gd name="T3" fmla="*/ 24 h 24"/>
                  <a:gd name="T4" fmla="*/ 30 w 32"/>
                  <a:gd name="T5" fmla="*/ 11 h 24"/>
                  <a:gd name="T6" fmla="*/ 30 w 32"/>
                  <a:gd name="T7" fmla="*/ 11 h 24"/>
                  <a:gd name="T8" fmla="*/ 30 w 32"/>
                  <a:gd name="T9" fmla="*/ 5 h 24"/>
                  <a:gd name="T10" fmla="*/ 30 w 32"/>
                  <a:gd name="T11" fmla="*/ 5 h 24"/>
                  <a:gd name="T12" fmla="*/ 26 w 32"/>
                  <a:gd name="T13" fmla="*/ 2 h 24"/>
                  <a:gd name="T14" fmla="*/ 26 w 32"/>
                  <a:gd name="T15" fmla="*/ 2 h 24"/>
                  <a:gd name="T16" fmla="*/ 24 w 32"/>
                  <a:gd name="T17" fmla="*/ 2 h 24"/>
                  <a:gd name="T18" fmla="*/ 24 w 32"/>
                  <a:gd name="T19" fmla="*/ 2 h 24"/>
                  <a:gd name="T20" fmla="*/ 21 w 32"/>
                  <a:gd name="T21" fmla="*/ 5 h 24"/>
                  <a:gd name="T22" fmla="*/ 21 w 32"/>
                  <a:gd name="T23" fmla="*/ 5 h 24"/>
                  <a:gd name="T24" fmla="*/ 19 w 32"/>
                  <a:gd name="T25" fmla="*/ 7 h 24"/>
                  <a:gd name="T26" fmla="*/ 19 w 32"/>
                  <a:gd name="T27" fmla="*/ 7 h 24"/>
                  <a:gd name="T28" fmla="*/ 17 w 32"/>
                  <a:gd name="T29" fmla="*/ 9 h 24"/>
                  <a:gd name="T30" fmla="*/ 17 w 32"/>
                  <a:gd name="T31" fmla="*/ 24 h 24"/>
                  <a:gd name="T32" fmla="*/ 15 w 32"/>
                  <a:gd name="T33" fmla="*/ 24 h 24"/>
                  <a:gd name="T34" fmla="*/ 15 w 32"/>
                  <a:gd name="T35" fmla="*/ 11 h 24"/>
                  <a:gd name="T36" fmla="*/ 15 w 32"/>
                  <a:gd name="T37" fmla="*/ 11 h 24"/>
                  <a:gd name="T38" fmla="*/ 13 w 32"/>
                  <a:gd name="T39" fmla="*/ 5 h 24"/>
                  <a:gd name="T40" fmla="*/ 13 w 32"/>
                  <a:gd name="T41" fmla="*/ 5 h 24"/>
                  <a:gd name="T42" fmla="*/ 11 w 32"/>
                  <a:gd name="T43" fmla="*/ 2 h 24"/>
                  <a:gd name="T44" fmla="*/ 11 w 32"/>
                  <a:gd name="T45" fmla="*/ 2 h 24"/>
                  <a:gd name="T46" fmla="*/ 6 w 32"/>
                  <a:gd name="T47" fmla="*/ 5 h 24"/>
                  <a:gd name="T48" fmla="*/ 6 w 32"/>
                  <a:gd name="T49" fmla="*/ 5 h 24"/>
                  <a:gd name="T50" fmla="*/ 2 w 32"/>
                  <a:gd name="T51" fmla="*/ 9 h 24"/>
                  <a:gd name="T52" fmla="*/ 2 w 32"/>
                  <a:gd name="T53" fmla="*/ 24 h 24"/>
                  <a:gd name="T54" fmla="*/ 0 w 32"/>
                  <a:gd name="T55" fmla="*/ 24 h 24"/>
                  <a:gd name="T56" fmla="*/ 0 w 32"/>
                  <a:gd name="T57" fmla="*/ 0 h 24"/>
                  <a:gd name="T58" fmla="*/ 2 w 32"/>
                  <a:gd name="T59" fmla="*/ 0 h 24"/>
                  <a:gd name="T60" fmla="*/ 2 w 32"/>
                  <a:gd name="T61" fmla="*/ 5 h 24"/>
                  <a:gd name="T62" fmla="*/ 2 w 32"/>
                  <a:gd name="T63" fmla="*/ 5 h 24"/>
                  <a:gd name="T64" fmla="*/ 6 w 32"/>
                  <a:gd name="T65" fmla="*/ 2 h 24"/>
                  <a:gd name="T66" fmla="*/ 6 w 32"/>
                  <a:gd name="T67" fmla="*/ 2 h 24"/>
                  <a:gd name="T68" fmla="*/ 11 w 32"/>
                  <a:gd name="T69" fmla="*/ 0 h 24"/>
                  <a:gd name="T70" fmla="*/ 11 w 32"/>
                  <a:gd name="T71" fmla="*/ 0 h 24"/>
                  <a:gd name="T72" fmla="*/ 15 w 32"/>
                  <a:gd name="T73" fmla="*/ 2 h 24"/>
                  <a:gd name="T74" fmla="*/ 15 w 32"/>
                  <a:gd name="T75" fmla="*/ 2 h 24"/>
                  <a:gd name="T76" fmla="*/ 17 w 32"/>
                  <a:gd name="T77" fmla="*/ 7 h 24"/>
                  <a:gd name="T78" fmla="*/ 17 w 32"/>
                  <a:gd name="T79" fmla="*/ 7 h 24"/>
                  <a:gd name="T80" fmla="*/ 21 w 32"/>
                  <a:gd name="T81" fmla="*/ 2 h 24"/>
                  <a:gd name="T82" fmla="*/ 26 w 32"/>
                  <a:gd name="T83" fmla="*/ 0 h 24"/>
                  <a:gd name="T84" fmla="*/ 26 w 32"/>
                  <a:gd name="T85" fmla="*/ 0 h 24"/>
                  <a:gd name="T86" fmla="*/ 30 w 32"/>
                  <a:gd name="T87" fmla="*/ 0 h 24"/>
                  <a:gd name="T88" fmla="*/ 30 w 32"/>
                  <a:gd name="T89" fmla="*/ 0 h 24"/>
                  <a:gd name="T90" fmla="*/ 32 w 32"/>
                  <a:gd name="T91" fmla="*/ 2 h 24"/>
                  <a:gd name="T92" fmla="*/ 32 w 32"/>
                  <a:gd name="T93" fmla="*/ 2 h 24"/>
                  <a:gd name="T94" fmla="*/ 32 w 32"/>
                  <a:gd name="T95" fmla="*/ 7 h 24"/>
                  <a:gd name="T96" fmla="*/ 32 w 32"/>
                  <a:gd name="T97" fmla="*/ 7 h 24"/>
                  <a:gd name="T98" fmla="*/ 32 w 32"/>
                  <a:gd name="T99" fmla="*/ 9 h 24"/>
                  <a:gd name="T100" fmla="*/ 32 w 32"/>
                  <a:gd name="T101" fmla="*/ 24 h 24"/>
                  <a:gd name="T102" fmla="*/ 32 w 32"/>
                  <a:gd name="T10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" h="24">
                    <a:moveTo>
                      <a:pt x="32" y="24"/>
                    </a:moveTo>
                    <a:lnTo>
                      <a:pt x="30" y="24"/>
                    </a:lnTo>
                    <a:lnTo>
                      <a:pt x="30" y="11"/>
                    </a:lnTo>
                    <a:lnTo>
                      <a:pt x="30" y="11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9"/>
                    </a:lnTo>
                    <a:lnTo>
                      <a:pt x="17" y="24"/>
                    </a:lnTo>
                    <a:lnTo>
                      <a:pt x="15" y="24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2" y="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21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2" y="24"/>
                    </a:lnTo>
                    <a:lnTo>
                      <a:pt x="3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91"/>
              <p:cNvSpPr>
                <a:spLocks noEditPoints="1"/>
              </p:cNvSpPr>
              <p:nvPr/>
            </p:nvSpPr>
            <p:spPr bwMode="auto">
              <a:xfrm>
                <a:off x="5934075" y="4251325"/>
                <a:ext cx="33338" cy="52388"/>
              </a:xfrm>
              <a:custGeom>
                <a:avLst/>
                <a:gdLst>
                  <a:gd name="T0" fmla="*/ 13 w 21"/>
                  <a:gd name="T1" fmla="*/ 24 h 33"/>
                  <a:gd name="T2" fmla="*/ 6 w 21"/>
                  <a:gd name="T3" fmla="*/ 22 h 33"/>
                  <a:gd name="T4" fmla="*/ 4 w 21"/>
                  <a:gd name="T5" fmla="*/ 33 h 33"/>
                  <a:gd name="T6" fmla="*/ 0 w 21"/>
                  <a:gd name="T7" fmla="*/ 0 h 33"/>
                  <a:gd name="T8" fmla="*/ 4 w 21"/>
                  <a:gd name="T9" fmla="*/ 5 h 33"/>
                  <a:gd name="T10" fmla="*/ 6 w 21"/>
                  <a:gd name="T11" fmla="*/ 2 h 33"/>
                  <a:gd name="T12" fmla="*/ 11 w 21"/>
                  <a:gd name="T13" fmla="*/ 0 h 33"/>
                  <a:gd name="T14" fmla="*/ 15 w 21"/>
                  <a:gd name="T15" fmla="*/ 0 h 33"/>
                  <a:gd name="T16" fmla="*/ 19 w 21"/>
                  <a:gd name="T17" fmla="*/ 5 h 33"/>
                  <a:gd name="T18" fmla="*/ 21 w 21"/>
                  <a:gd name="T19" fmla="*/ 7 h 33"/>
                  <a:gd name="T20" fmla="*/ 21 w 21"/>
                  <a:gd name="T21" fmla="*/ 11 h 33"/>
                  <a:gd name="T22" fmla="*/ 21 w 21"/>
                  <a:gd name="T23" fmla="*/ 15 h 33"/>
                  <a:gd name="T24" fmla="*/ 19 w 21"/>
                  <a:gd name="T25" fmla="*/ 20 h 33"/>
                  <a:gd name="T26" fmla="*/ 17 w 21"/>
                  <a:gd name="T27" fmla="*/ 22 h 33"/>
                  <a:gd name="T28" fmla="*/ 13 w 21"/>
                  <a:gd name="T29" fmla="*/ 24 h 33"/>
                  <a:gd name="T30" fmla="*/ 11 w 21"/>
                  <a:gd name="T31" fmla="*/ 22 h 33"/>
                  <a:gd name="T32" fmla="*/ 15 w 21"/>
                  <a:gd name="T33" fmla="*/ 20 h 33"/>
                  <a:gd name="T34" fmla="*/ 17 w 21"/>
                  <a:gd name="T35" fmla="*/ 17 h 33"/>
                  <a:gd name="T36" fmla="*/ 19 w 21"/>
                  <a:gd name="T37" fmla="*/ 15 h 33"/>
                  <a:gd name="T38" fmla="*/ 19 w 21"/>
                  <a:gd name="T39" fmla="*/ 11 h 33"/>
                  <a:gd name="T40" fmla="*/ 19 w 21"/>
                  <a:gd name="T41" fmla="*/ 9 h 33"/>
                  <a:gd name="T42" fmla="*/ 17 w 21"/>
                  <a:gd name="T43" fmla="*/ 5 h 33"/>
                  <a:gd name="T44" fmla="*/ 15 w 21"/>
                  <a:gd name="T45" fmla="*/ 2 h 33"/>
                  <a:gd name="T46" fmla="*/ 11 w 21"/>
                  <a:gd name="T47" fmla="*/ 2 h 33"/>
                  <a:gd name="T48" fmla="*/ 8 w 21"/>
                  <a:gd name="T49" fmla="*/ 2 h 33"/>
                  <a:gd name="T50" fmla="*/ 6 w 21"/>
                  <a:gd name="T51" fmla="*/ 5 h 33"/>
                  <a:gd name="T52" fmla="*/ 4 w 21"/>
                  <a:gd name="T53" fmla="*/ 7 h 33"/>
                  <a:gd name="T54" fmla="*/ 4 w 21"/>
                  <a:gd name="T55" fmla="*/ 9 h 33"/>
                  <a:gd name="T56" fmla="*/ 4 w 21"/>
                  <a:gd name="T57" fmla="*/ 15 h 33"/>
                  <a:gd name="T58" fmla="*/ 4 w 21"/>
                  <a:gd name="T59" fmla="*/ 17 h 33"/>
                  <a:gd name="T60" fmla="*/ 6 w 21"/>
                  <a:gd name="T61" fmla="*/ 20 h 33"/>
                  <a:gd name="T62" fmla="*/ 8 w 21"/>
                  <a:gd name="T63" fmla="*/ 20 h 33"/>
                  <a:gd name="T64" fmla="*/ 11 w 21"/>
                  <a:gd name="T65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33">
                    <a:moveTo>
                      <a:pt x="13" y="24"/>
                    </a:moveTo>
                    <a:lnTo>
                      <a:pt x="13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4" y="17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3" y="24"/>
                    </a:lnTo>
                    <a:lnTo>
                      <a:pt x="13" y="24"/>
                    </a:lnTo>
                    <a:close/>
                    <a:moveTo>
                      <a:pt x="11" y="22"/>
                    </a:moveTo>
                    <a:lnTo>
                      <a:pt x="11" y="22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1" y="22"/>
                    </a:ln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92"/>
              <p:cNvSpPr>
                <a:spLocks/>
              </p:cNvSpPr>
              <p:nvPr/>
            </p:nvSpPr>
            <p:spPr bwMode="auto">
              <a:xfrm>
                <a:off x="5978525" y="4251325"/>
                <a:ext cx="30163" cy="38100"/>
              </a:xfrm>
              <a:custGeom>
                <a:avLst/>
                <a:gdLst>
                  <a:gd name="T0" fmla="*/ 6 w 19"/>
                  <a:gd name="T1" fmla="*/ 24 h 24"/>
                  <a:gd name="T2" fmla="*/ 6 w 19"/>
                  <a:gd name="T3" fmla="*/ 24 h 24"/>
                  <a:gd name="T4" fmla="*/ 2 w 19"/>
                  <a:gd name="T5" fmla="*/ 22 h 24"/>
                  <a:gd name="T6" fmla="*/ 0 w 19"/>
                  <a:gd name="T7" fmla="*/ 22 h 24"/>
                  <a:gd name="T8" fmla="*/ 0 w 19"/>
                  <a:gd name="T9" fmla="*/ 22 h 24"/>
                  <a:gd name="T10" fmla="*/ 0 w 19"/>
                  <a:gd name="T11" fmla="*/ 13 h 24"/>
                  <a:gd name="T12" fmla="*/ 0 w 19"/>
                  <a:gd name="T13" fmla="*/ 0 h 24"/>
                  <a:gd name="T14" fmla="*/ 2 w 19"/>
                  <a:gd name="T15" fmla="*/ 0 h 24"/>
                  <a:gd name="T16" fmla="*/ 2 w 19"/>
                  <a:gd name="T17" fmla="*/ 13 h 24"/>
                  <a:gd name="T18" fmla="*/ 2 w 19"/>
                  <a:gd name="T19" fmla="*/ 13 h 24"/>
                  <a:gd name="T20" fmla="*/ 4 w 19"/>
                  <a:gd name="T21" fmla="*/ 20 h 24"/>
                  <a:gd name="T22" fmla="*/ 6 w 19"/>
                  <a:gd name="T23" fmla="*/ 22 h 24"/>
                  <a:gd name="T24" fmla="*/ 6 w 19"/>
                  <a:gd name="T25" fmla="*/ 22 h 24"/>
                  <a:gd name="T26" fmla="*/ 11 w 19"/>
                  <a:gd name="T27" fmla="*/ 20 h 24"/>
                  <a:gd name="T28" fmla="*/ 11 w 19"/>
                  <a:gd name="T29" fmla="*/ 20 h 24"/>
                  <a:gd name="T30" fmla="*/ 13 w 19"/>
                  <a:gd name="T31" fmla="*/ 20 h 24"/>
                  <a:gd name="T32" fmla="*/ 13 w 19"/>
                  <a:gd name="T33" fmla="*/ 20 h 24"/>
                  <a:gd name="T34" fmla="*/ 13 w 19"/>
                  <a:gd name="T35" fmla="*/ 17 h 24"/>
                  <a:gd name="T36" fmla="*/ 13 w 19"/>
                  <a:gd name="T37" fmla="*/ 17 h 24"/>
                  <a:gd name="T38" fmla="*/ 15 w 19"/>
                  <a:gd name="T39" fmla="*/ 15 h 24"/>
                  <a:gd name="T40" fmla="*/ 15 w 19"/>
                  <a:gd name="T41" fmla="*/ 0 h 24"/>
                  <a:gd name="T42" fmla="*/ 17 w 19"/>
                  <a:gd name="T43" fmla="*/ 0 h 24"/>
                  <a:gd name="T44" fmla="*/ 17 w 19"/>
                  <a:gd name="T45" fmla="*/ 20 h 24"/>
                  <a:gd name="T46" fmla="*/ 17 w 19"/>
                  <a:gd name="T47" fmla="*/ 20 h 24"/>
                  <a:gd name="T48" fmla="*/ 19 w 19"/>
                  <a:gd name="T49" fmla="*/ 20 h 24"/>
                  <a:gd name="T50" fmla="*/ 19 w 19"/>
                  <a:gd name="T51" fmla="*/ 24 h 24"/>
                  <a:gd name="T52" fmla="*/ 19 w 19"/>
                  <a:gd name="T53" fmla="*/ 24 h 24"/>
                  <a:gd name="T54" fmla="*/ 19 w 19"/>
                  <a:gd name="T55" fmla="*/ 24 h 24"/>
                  <a:gd name="T56" fmla="*/ 19 w 19"/>
                  <a:gd name="T57" fmla="*/ 24 h 24"/>
                  <a:gd name="T58" fmla="*/ 17 w 19"/>
                  <a:gd name="T59" fmla="*/ 24 h 24"/>
                  <a:gd name="T60" fmla="*/ 17 w 19"/>
                  <a:gd name="T61" fmla="*/ 24 h 24"/>
                  <a:gd name="T62" fmla="*/ 17 w 19"/>
                  <a:gd name="T63" fmla="*/ 22 h 24"/>
                  <a:gd name="T64" fmla="*/ 17 w 19"/>
                  <a:gd name="T65" fmla="*/ 22 h 24"/>
                  <a:gd name="T66" fmla="*/ 15 w 19"/>
                  <a:gd name="T67" fmla="*/ 20 h 24"/>
                  <a:gd name="T68" fmla="*/ 15 w 19"/>
                  <a:gd name="T69" fmla="*/ 17 h 24"/>
                  <a:gd name="T70" fmla="*/ 15 w 19"/>
                  <a:gd name="T71" fmla="*/ 17 h 24"/>
                  <a:gd name="T72" fmla="*/ 11 w 19"/>
                  <a:gd name="T73" fmla="*/ 22 h 24"/>
                  <a:gd name="T74" fmla="*/ 11 w 19"/>
                  <a:gd name="T75" fmla="*/ 22 h 24"/>
                  <a:gd name="T76" fmla="*/ 6 w 19"/>
                  <a:gd name="T77" fmla="*/ 24 h 24"/>
                  <a:gd name="T78" fmla="*/ 6 w 19"/>
                  <a:gd name="T7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" h="24">
                    <a:moveTo>
                      <a:pt x="6" y="24"/>
                    </a:moveTo>
                    <a:lnTo>
                      <a:pt x="6" y="24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9" y="20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93"/>
              <p:cNvSpPr>
                <a:spLocks/>
              </p:cNvSpPr>
              <p:nvPr/>
            </p:nvSpPr>
            <p:spPr bwMode="auto">
              <a:xfrm>
                <a:off x="6016625" y="4251325"/>
                <a:ext cx="26988" cy="38100"/>
              </a:xfrm>
              <a:custGeom>
                <a:avLst/>
                <a:gdLst>
                  <a:gd name="T0" fmla="*/ 8 w 17"/>
                  <a:gd name="T1" fmla="*/ 24 h 24"/>
                  <a:gd name="T2" fmla="*/ 4 w 17"/>
                  <a:gd name="T3" fmla="*/ 22 h 24"/>
                  <a:gd name="T4" fmla="*/ 0 w 17"/>
                  <a:gd name="T5" fmla="*/ 17 h 24"/>
                  <a:gd name="T6" fmla="*/ 4 w 17"/>
                  <a:gd name="T7" fmla="*/ 20 h 24"/>
                  <a:gd name="T8" fmla="*/ 8 w 17"/>
                  <a:gd name="T9" fmla="*/ 22 h 24"/>
                  <a:gd name="T10" fmla="*/ 13 w 17"/>
                  <a:gd name="T11" fmla="*/ 20 h 24"/>
                  <a:gd name="T12" fmla="*/ 15 w 17"/>
                  <a:gd name="T13" fmla="*/ 17 h 24"/>
                  <a:gd name="T14" fmla="*/ 15 w 17"/>
                  <a:gd name="T15" fmla="*/ 15 h 24"/>
                  <a:gd name="T16" fmla="*/ 13 w 17"/>
                  <a:gd name="T17" fmla="*/ 13 h 24"/>
                  <a:gd name="T18" fmla="*/ 10 w 17"/>
                  <a:gd name="T19" fmla="*/ 13 h 24"/>
                  <a:gd name="T20" fmla="*/ 8 w 17"/>
                  <a:gd name="T21" fmla="*/ 13 h 24"/>
                  <a:gd name="T22" fmla="*/ 4 w 17"/>
                  <a:gd name="T23" fmla="*/ 11 h 24"/>
                  <a:gd name="T24" fmla="*/ 2 w 17"/>
                  <a:gd name="T25" fmla="*/ 11 h 24"/>
                  <a:gd name="T26" fmla="*/ 0 w 17"/>
                  <a:gd name="T27" fmla="*/ 9 h 24"/>
                  <a:gd name="T28" fmla="*/ 0 w 17"/>
                  <a:gd name="T29" fmla="*/ 7 h 24"/>
                  <a:gd name="T30" fmla="*/ 0 w 17"/>
                  <a:gd name="T31" fmla="*/ 5 h 24"/>
                  <a:gd name="T32" fmla="*/ 2 w 17"/>
                  <a:gd name="T33" fmla="*/ 2 h 24"/>
                  <a:gd name="T34" fmla="*/ 4 w 17"/>
                  <a:gd name="T35" fmla="*/ 0 h 24"/>
                  <a:gd name="T36" fmla="*/ 8 w 17"/>
                  <a:gd name="T37" fmla="*/ 0 h 24"/>
                  <a:gd name="T38" fmla="*/ 13 w 17"/>
                  <a:gd name="T39" fmla="*/ 0 h 24"/>
                  <a:gd name="T40" fmla="*/ 17 w 17"/>
                  <a:gd name="T41" fmla="*/ 2 h 24"/>
                  <a:gd name="T42" fmla="*/ 15 w 17"/>
                  <a:gd name="T43" fmla="*/ 5 h 24"/>
                  <a:gd name="T44" fmla="*/ 13 w 17"/>
                  <a:gd name="T45" fmla="*/ 2 h 24"/>
                  <a:gd name="T46" fmla="*/ 8 w 17"/>
                  <a:gd name="T47" fmla="*/ 2 h 24"/>
                  <a:gd name="T48" fmla="*/ 6 w 17"/>
                  <a:gd name="T49" fmla="*/ 2 h 24"/>
                  <a:gd name="T50" fmla="*/ 4 w 17"/>
                  <a:gd name="T51" fmla="*/ 2 h 24"/>
                  <a:gd name="T52" fmla="*/ 4 w 17"/>
                  <a:gd name="T53" fmla="*/ 5 h 24"/>
                  <a:gd name="T54" fmla="*/ 2 w 17"/>
                  <a:gd name="T55" fmla="*/ 7 h 24"/>
                  <a:gd name="T56" fmla="*/ 4 w 17"/>
                  <a:gd name="T57" fmla="*/ 9 h 24"/>
                  <a:gd name="T58" fmla="*/ 4 w 17"/>
                  <a:gd name="T59" fmla="*/ 9 h 24"/>
                  <a:gd name="T60" fmla="*/ 6 w 17"/>
                  <a:gd name="T61" fmla="*/ 9 h 24"/>
                  <a:gd name="T62" fmla="*/ 8 w 17"/>
                  <a:gd name="T63" fmla="*/ 11 h 24"/>
                  <a:gd name="T64" fmla="*/ 13 w 17"/>
                  <a:gd name="T65" fmla="*/ 11 h 24"/>
                  <a:gd name="T66" fmla="*/ 15 w 17"/>
                  <a:gd name="T67" fmla="*/ 13 h 24"/>
                  <a:gd name="T68" fmla="*/ 17 w 17"/>
                  <a:gd name="T69" fmla="*/ 13 h 24"/>
                  <a:gd name="T70" fmla="*/ 17 w 17"/>
                  <a:gd name="T71" fmla="*/ 17 h 24"/>
                  <a:gd name="T72" fmla="*/ 15 w 17"/>
                  <a:gd name="T73" fmla="*/ 22 h 24"/>
                  <a:gd name="T74" fmla="*/ 8 w 17"/>
                  <a:gd name="T7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4">
                    <a:moveTo>
                      <a:pt x="8" y="24"/>
                    </a:moveTo>
                    <a:lnTo>
                      <a:pt x="8" y="2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94"/>
              <p:cNvSpPr>
                <a:spLocks/>
              </p:cNvSpPr>
              <p:nvPr/>
            </p:nvSpPr>
            <p:spPr bwMode="auto">
              <a:xfrm>
                <a:off x="6049963" y="4283075"/>
                <a:ext cx="6350" cy="9525"/>
              </a:xfrm>
              <a:custGeom>
                <a:avLst/>
                <a:gdLst>
                  <a:gd name="T0" fmla="*/ 0 w 4"/>
                  <a:gd name="T1" fmla="*/ 6 h 6"/>
                  <a:gd name="T2" fmla="*/ 2 w 4"/>
                  <a:gd name="T3" fmla="*/ 2 h 6"/>
                  <a:gd name="T4" fmla="*/ 0 w 4"/>
                  <a:gd name="T5" fmla="*/ 2 h 6"/>
                  <a:gd name="T6" fmla="*/ 0 w 4"/>
                  <a:gd name="T7" fmla="*/ 0 h 6"/>
                  <a:gd name="T8" fmla="*/ 4 w 4"/>
                  <a:gd name="T9" fmla="*/ 0 h 6"/>
                  <a:gd name="T10" fmla="*/ 4 w 4"/>
                  <a:gd name="T11" fmla="*/ 2 h 6"/>
                  <a:gd name="T12" fmla="*/ 2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95"/>
              <p:cNvSpPr>
                <a:spLocks/>
              </p:cNvSpPr>
              <p:nvPr/>
            </p:nvSpPr>
            <p:spPr bwMode="auto">
              <a:xfrm>
                <a:off x="5464175" y="4319588"/>
                <a:ext cx="20638" cy="49213"/>
              </a:xfrm>
              <a:custGeom>
                <a:avLst/>
                <a:gdLst>
                  <a:gd name="T0" fmla="*/ 13 w 13"/>
                  <a:gd name="T1" fmla="*/ 28 h 31"/>
                  <a:gd name="T2" fmla="*/ 13 w 13"/>
                  <a:gd name="T3" fmla="*/ 28 h 31"/>
                  <a:gd name="T4" fmla="*/ 11 w 13"/>
                  <a:gd name="T5" fmla="*/ 31 h 31"/>
                  <a:gd name="T6" fmla="*/ 11 w 13"/>
                  <a:gd name="T7" fmla="*/ 31 h 31"/>
                  <a:gd name="T8" fmla="*/ 11 w 13"/>
                  <a:gd name="T9" fmla="*/ 31 h 31"/>
                  <a:gd name="T10" fmla="*/ 11 w 13"/>
                  <a:gd name="T11" fmla="*/ 31 h 31"/>
                  <a:gd name="T12" fmla="*/ 9 w 13"/>
                  <a:gd name="T13" fmla="*/ 31 h 31"/>
                  <a:gd name="T14" fmla="*/ 9 w 13"/>
                  <a:gd name="T15" fmla="*/ 31 h 31"/>
                  <a:gd name="T16" fmla="*/ 6 w 13"/>
                  <a:gd name="T17" fmla="*/ 31 h 31"/>
                  <a:gd name="T18" fmla="*/ 6 w 13"/>
                  <a:gd name="T19" fmla="*/ 31 h 31"/>
                  <a:gd name="T20" fmla="*/ 6 w 13"/>
                  <a:gd name="T21" fmla="*/ 31 h 31"/>
                  <a:gd name="T22" fmla="*/ 6 w 13"/>
                  <a:gd name="T23" fmla="*/ 31 h 31"/>
                  <a:gd name="T24" fmla="*/ 4 w 13"/>
                  <a:gd name="T25" fmla="*/ 31 h 31"/>
                  <a:gd name="T26" fmla="*/ 4 w 13"/>
                  <a:gd name="T27" fmla="*/ 31 h 31"/>
                  <a:gd name="T28" fmla="*/ 2 w 13"/>
                  <a:gd name="T29" fmla="*/ 28 h 31"/>
                  <a:gd name="T30" fmla="*/ 2 w 13"/>
                  <a:gd name="T31" fmla="*/ 28 h 31"/>
                  <a:gd name="T32" fmla="*/ 2 w 13"/>
                  <a:gd name="T33" fmla="*/ 26 h 31"/>
                  <a:gd name="T34" fmla="*/ 2 w 13"/>
                  <a:gd name="T35" fmla="*/ 11 h 31"/>
                  <a:gd name="T36" fmla="*/ 0 w 13"/>
                  <a:gd name="T37" fmla="*/ 11 h 31"/>
                  <a:gd name="T38" fmla="*/ 0 w 13"/>
                  <a:gd name="T39" fmla="*/ 9 h 31"/>
                  <a:gd name="T40" fmla="*/ 2 w 13"/>
                  <a:gd name="T41" fmla="*/ 9 h 31"/>
                  <a:gd name="T42" fmla="*/ 2 w 13"/>
                  <a:gd name="T43" fmla="*/ 0 h 31"/>
                  <a:gd name="T44" fmla="*/ 6 w 13"/>
                  <a:gd name="T45" fmla="*/ 0 h 31"/>
                  <a:gd name="T46" fmla="*/ 6 w 13"/>
                  <a:gd name="T47" fmla="*/ 9 h 31"/>
                  <a:gd name="T48" fmla="*/ 11 w 13"/>
                  <a:gd name="T49" fmla="*/ 9 h 31"/>
                  <a:gd name="T50" fmla="*/ 11 w 13"/>
                  <a:gd name="T51" fmla="*/ 11 h 31"/>
                  <a:gd name="T52" fmla="*/ 6 w 13"/>
                  <a:gd name="T53" fmla="*/ 11 h 31"/>
                  <a:gd name="T54" fmla="*/ 6 w 13"/>
                  <a:gd name="T55" fmla="*/ 26 h 31"/>
                  <a:gd name="T56" fmla="*/ 6 w 13"/>
                  <a:gd name="T57" fmla="*/ 26 h 31"/>
                  <a:gd name="T58" fmla="*/ 6 w 13"/>
                  <a:gd name="T59" fmla="*/ 28 h 31"/>
                  <a:gd name="T60" fmla="*/ 6 w 13"/>
                  <a:gd name="T61" fmla="*/ 28 h 31"/>
                  <a:gd name="T62" fmla="*/ 9 w 13"/>
                  <a:gd name="T63" fmla="*/ 28 h 31"/>
                  <a:gd name="T64" fmla="*/ 9 w 13"/>
                  <a:gd name="T65" fmla="*/ 28 h 31"/>
                  <a:gd name="T66" fmla="*/ 11 w 13"/>
                  <a:gd name="T67" fmla="*/ 28 h 31"/>
                  <a:gd name="T68" fmla="*/ 11 w 13"/>
                  <a:gd name="T69" fmla="*/ 28 h 31"/>
                  <a:gd name="T70" fmla="*/ 11 w 13"/>
                  <a:gd name="T71" fmla="*/ 26 h 31"/>
                  <a:gd name="T72" fmla="*/ 13 w 13"/>
                  <a:gd name="T73" fmla="*/ 28 h 31"/>
                  <a:gd name="T74" fmla="*/ 13 w 13"/>
                  <a:gd name="T75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1">
                    <a:moveTo>
                      <a:pt x="13" y="28"/>
                    </a:moveTo>
                    <a:lnTo>
                      <a:pt x="13" y="28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9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1" y="26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96"/>
              <p:cNvSpPr>
                <a:spLocks noEditPoints="1"/>
              </p:cNvSpPr>
              <p:nvPr/>
            </p:nvSpPr>
            <p:spPr bwMode="auto">
              <a:xfrm>
                <a:off x="5487988" y="4330700"/>
                <a:ext cx="34925" cy="38100"/>
              </a:xfrm>
              <a:custGeom>
                <a:avLst/>
                <a:gdLst>
                  <a:gd name="T0" fmla="*/ 11 w 22"/>
                  <a:gd name="T1" fmla="*/ 24 h 24"/>
                  <a:gd name="T2" fmla="*/ 7 w 22"/>
                  <a:gd name="T3" fmla="*/ 24 h 24"/>
                  <a:gd name="T4" fmla="*/ 2 w 22"/>
                  <a:gd name="T5" fmla="*/ 21 h 24"/>
                  <a:gd name="T6" fmla="*/ 0 w 22"/>
                  <a:gd name="T7" fmla="*/ 17 h 24"/>
                  <a:gd name="T8" fmla="*/ 0 w 22"/>
                  <a:gd name="T9" fmla="*/ 13 h 24"/>
                  <a:gd name="T10" fmla="*/ 0 w 22"/>
                  <a:gd name="T11" fmla="*/ 8 h 24"/>
                  <a:gd name="T12" fmla="*/ 2 w 22"/>
                  <a:gd name="T13" fmla="*/ 4 h 24"/>
                  <a:gd name="T14" fmla="*/ 7 w 22"/>
                  <a:gd name="T15" fmla="*/ 2 h 24"/>
                  <a:gd name="T16" fmla="*/ 11 w 22"/>
                  <a:gd name="T17" fmla="*/ 0 h 24"/>
                  <a:gd name="T18" fmla="*/ 15 w 22"/>
                  <a:gd name="T19" fmla="*/ 2 h 24"/>
                  <a:gd name="T20" fmla="*/ 17 w 22"/>
                  <a:gd name="T21" fmla="*/ 4 h 24"/>
                  <a:gd name="T22" fmla="*/ 20 w 22"/>
                  <a:gd name="T23" fmla="*/ 8 h 24"/>
                  <a:gd name="T24" fmla="*/ 22 w 22"/>
                  <a:gd name="T25" fmla="*/ 13 h 24"/>
                  <a:gd name="T26" fmla="*/ 22 w 22"/>
                  <a:gd name="T27" fmla="*/ 13 h 24"/>
                  <a:gd name="T28" fmla="*/ 2 w 22"/>
                  <a:gd name="T29" fmla="*/ 13 h 24"/>
                  <a:gd name="T30" fmla="*/ 2 w 22"/>
                  <a:gd name="T31" fmla="*/ 17 h 24"/>
                  <a:gd name="T32" fmla="*/ 4 w 22"/>
                  <a:gd name="T33" fmla="*/ 19 h 24"/>
                  <a:gd name="T34" fmla="*/ 7 w 22"/>
                  <a:gd name="T35" fmla="*/ 21 h 24"/>
                  <a:gd name="T36" fmla="*/ 11 w 22"/>
                  <a:gd name="T37" fmla="*/ 21 h 24"/>
                  <a:gd name="T38" fmla="*/ 13 w 22"/>
                  <a:gd name="T39" fmla="*/ 21 h 24"/>
                  <a:gd name="T40" fmla="*/ 15 w 22"/>
                  <a:gd name="T41" fmla="*/ 21 h 24"/>
                  <a:gd name="T42" fmla="*/ 15 w 22"/>
                  <a:gd name="T43" fmla="*/ 19 h 24"/>
                  <a:gd name="T44" fmla="*/ 17 w 22"/>
                  <a:gd name="T45" fmla="*/ 17 h 24"/>
                  <a:gd name="T46" fmla="*/ 20 w 22"/>
                  <a:gd name="T47" fmla="*/ 19 h 24"/>
                  <a:gd name="T48" fmla="*/ 17 w 22"/>
                  <a:gd name="T49" fmla="*/ 21 h 24"/>
                  <a:gd name="T50" fmla="*/ 15 w 22"/>
                  <a:gd name="T51" fmla="*/ 21 h 24"/>
                  <a:gd name="T52" fmla="*/ 13 w 22"/>
                  <a:gd name="T53" fmla="*/ 24 h 24"/>
                  <a:gd name="T54" fmla="*/ 11 w 22"/>
                  <a:gd name="T55" fmla="*/ 24 h 24"/>
                  <a:gd name="T56" fmla="*/ 20 w 22"/>
                  <a:gd name="T57" fmla="*/ 11 h 24"/>
                  <a:gd name="T58" fmla="*/ 17 w 22"/>
                  <a:gd name="T59" fmla="*/ 8 h 24"/>
                  <a:gd name="T60" fmla="*/ 15 w 22"/>
                  <a:gd name="T61" fmla="*/ 4 h 24"/>
                  <a:gd name="T62" fmla="*/ 13 w 22"/>
                  <a:gd name="T63" fmla="*/ 4 h 24"/>
                  <a:gd name="T64" fmla="*/ 11 w 22"/>
                  <a:gd name="T65" fmla="*/ 2 h 24"/>
                  <a:gd name="T66" fmla="*/ 7 w 22"/>
                  <a:gd name="T67" fmla="*/ 4 h 24"/>
                  <a:gd name="T68" fmla="*/ 4 w 22"/>
                  <a:gd name="T69" fmla="*/ 4 h 24"/>
                  <a:gd name="T70" fmla="*/ 2 w 22"/>
                  <a:gd name="T71" fmla="*/ 8 h 24"/>
                  <a:gd name="T72" fmla="*/ 20 w 22"/>
                  <a:gd name="T7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20" y="11"/>
                    </a:moveTo>
                    <a:lnTo>
                      <a:pt x="20" y="11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20" y="11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97"/>
              <p:cNvSpPr>
                <a:spLocks/>
              </p:cNvSpPr>
              <p:nvPr/>
            </p:nvSpPr>
            <p:spPr bwMode="auto">
              <a:xfrm>
                <a:off x="5529263" y="4316413"/>
                <a:ext cx="14288" cy="52388"/>
              </a:xfrm>
              <a:custGeom>
                <a:avLst/>
                <a:gdLst>
                  <a:gd name="T0" fmla="*/ 0 w 9"/>
                  <a:gd name="T1" fmla="*/ 0 h 33"/>
                  <a:gd name="T2" fmla="*/ 2 w 9"/>
                  <a:gd name="T3" fmla="*/ 0 h 33"/>
                  <a:gd name="T4" fmla="*/ 2 w 9"/>
                  <a:gd name="T5" fmla="*/ 28 h 33"/>
                  <a:gd name="T6" fmla="*/ 2 w 9"/>
                  <a:gd name="T7" fmla="*/ 28 h 33"/>
                  <a:gd name="T8" fmla="*/ 4 w 9"/>
                  <a:gd name="T9" fmla="*/ 30 h 33"/>
                  <a:gd name="T10" fmla="*/ 4 w 9"/>
                  <a:gd name="T11" fmla="*/ 30 h 33"/>
                  <a:gd name="T12" fmla="*/ 7 w 9"/>
                  <a:gd name="T13" fmla="*/ 30 h 33"/>
                  <a:gd name="T14" fmla="*/ 7 w 9"/>
                  <a:gd name="T15" fmla="*/ 30 h 33"/>
                  <a:gd name="T16" fmla="*/ 7 w 9"/>
                  <a:gd name="T17" fmla="*/ 30 h 33"/>
                  <a:gd name="T18" fmla="*/ 7 w 9"/>
                  <a:gd name="T19" fmla="*/ 30 h 33"/>
                  <a:gd name="T20" fmla="*/ 9 w 9"/>
                  <a:gd name="T21" fmla="*/ 30 h 33"/>
                  <a:gd name="T22" fmla="*/ 9 w 9"/>
                  <a:gd name="T23" fmla="*/ 33 h 33"/>
                  <a:gd name="T24" fmla="*/ 9 w 9"/>
                  <a:gd name="T25" fmla="*/ 33 h 33"/>
                  <a:gd name="T26" fmla="*/ 7 w 9"/>
                  <a:gd name="T27" fmla="*/ 33 h 33"/>
                  <a:gd name="T28" fmla="*/ 7 w 9"/>
                  <a:gd name="T29" fmla="*/ 33 h 33"/>
                  <a:gd name="T30" fmla="*/ 4 w 9"/>
                  <a:gd name="T31" fmla="*/ 33 h 33"/>
                  <a:gd name="T32" fmla="*/ 4 w 9"/>
                  <a:gd name="T33" fmla="*/ 33 h 33"/>
                  <a:gd name="T34" fmla="*/ 2 w 9"/>
                  <a:gd name="T35" fmla="*/ 33 h 33"/>
                  <a:gd name="T36" fmla="*/ 2 w 9"/>
                  <a:gd name="T37" fmla="*/ 33 h 33"/>
                  <a:gd name="T38" fmla="*/ 0 w 9"/>
                  <a:gd name="T39" fmla="*/ 28 h 33"/>
                  <a:gd name="T40" fmla="*/ 0 w 9"/>
                  <a:gd name="T41" fmla="*/ 0 h 33"/>
                  <a:gd name="T42" fmla="*/ 0 w 9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33">
                    <a:moveTo>
                      <a:pt x="0" y="0"/>
                    </a:moveTo>
                    <a:lnTo>
                      <a:pt x="2" y="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9" y="30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98"/>
              <p:cNvSpPr>
                <a:spLocks/>
              </p:cNvSpPr>
              <p:nvPr/>
            </p:nvSpPr>
            <p:spPr bwMode="auto">
              <a:xfrm>
                <a:off x="5546725" y="4316413"/>
                <a:ext cx="12700" cy="52388"/>
              </a:xfrm>
              <a:custGeom>
                <a:avLst/>
                <a:gdLst>
                  <a:gd name="T0" fmla="*/ 0 w 8"/>
                  <a:gd name="T1" fmla="*/ 0 h 33"/>
                  <a:gd name="T2" fmla="*/ 4 w 8"/>
                  <a:gd name="T3" fmla="*/ 0 h 33"/>
                  <a:gd name="T4" fmla="*/ 4 w 8"/>
                  <a:gd name="T5" fmla="*/ 28 h 33"/>
                  <a:gd name="T6" fmla="*/ 4 w 8"/>
                  <a:gd name="T7" fmla="*/ 28 h 33"/>
                  <a:gd name="T8" fmla="*/ 4 w 8"/>
                  <a:gd name="T9" fmla="*/ 30 h 33"/>
                  <a:gd name="T10" fmla="*/ 4 w 8"/>
                  <a:gd name="T11" fmla="*/ 30 h 33"/>
                  <a:gd name="T12" fmla="*/ 6 w 8"/>
                  <a:gd name="T13" fmla="*/ 30 h 33"/>
                  <a:gd name="T14" fmla="*/ 6 w 8"/>
                  <a:gd name="T15" fmla="*/ 30 h 33"/>
                  <a:gd name="T16" fmla="*/ 8 w 8"/>
                  <a:gd name="T17" fmla="*/ 30 h 33"/>
                  <a:gd name="T18" fmla="*/ 8 w 8"/>
                  <a:gd name="T19" fmla="*/ 30 h 33"/>
                  <a:gd name="T20" fmla="*/ 8 w 8"/>
                  <a:gd name="T21" fmla="*/ 30 h 33"/>
                  <a:gd name="T22" fmla="*/ 8 w 8"/>
                  <a:gd name="T23" fmla="*/ 33 h 33"/>
                  <a:gd name="T24" fmla="*/ 8 w 8"/>
                  <a:gd name="T25" fmla="*/ 33 h 33"/>
                  <a:gd name="T26" fmla="*/ 6 w 8"/>
                  <a:gd name="T27" fmla="*/ 33 h 33"/>
                  <a:gd name="T28" fmla="*/ 6 w 8"/>
                  <a:gd name="T29" fmla="*/ 33 h 33"/>
                  <a:gd name="T30" fmla="*/ 4 w 8"/>
                  <a:gd name="T31" fmla="*/ 33 h 33"/>
                  <a:gd name="T32" fmla="*/ 4 w 8"/>
                  <a:gd name="T33" fmla="*/ 33 h 33"/>
                  <a:gd name="T34" fmla="*/ 2 w 8"/>
                  <a:gd name="T35" fmla="*/ 33 h 33"/>
                  <a:gd name="T36" fmla="*/ 2 w 8"/>
                  <a:gd name="T37" fmla="*/ 33 h 33"/>
                  <a:gd name="T38" fmla="*/ 0 w 8"/>
                  <a:gd name="T39" fmla="*/ 28 h 33"/>
                  <a:gd name="T40" fmla="*/ 0 w 8"/>
                  <a:gd name="T41" fmla="*/ 0 h 33"/>
                  <a:gd name="T42" fmla="*/ 0 w 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33">
                    <a:moveTo>
                      <a:pt x="0" y="0"/>
                    </a:moveTo>
                    <a:lnTo>
                      <a:pt x="4" y="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99"/>
              <p:cNvSpPr>
                <a:spLocks/>
              </p:cNvSpPr>
              <p:nvPr/>
            </p:nvSpPr>
            <p:spPr bwMode="auto">
              <a:xfrm>
                <a:off x="5567363" y="4333875"/>
                <a:ext cx="30163" cy="34925"/>
              </a:xfrm>
              <a:custGeom>
                <a:avLst/>
                <a:gdLst>
                  <a:gd name="T0" fmla="*/ 6 w 19"/>
                  <a:gd name="T1" fmla="*/ 22 h 22"/>
                  <a:gd name="T2" fmla="*/ 6 w 19"/>
                  <a:gd name="T3" fmla="*/ 22 h 22"/>
                  <a:gd name="T4" fmla="*/ 4 w 19"/>
                  <a:gd name="T5" fmla="*/ 22 h 22"/>
                  <a:gd name="T6" fmla="*/ 2 w 19"/>
                  <a:gd name="T7" fmla="*/ 19 h 22"/>
                  <a:gd name="T8" fmla="*/ 2 w 19"/>
                  <a:gd name="T9" fmla="*/ 19 h 22"/>
                  <a:gd name="T10" fmla="*/ 0 w 19"/>
                  <a:gd name="T11" fmla="*/ 13 h 22"/>
                  <a:gd name="T12" fmla="*/ 0 w 19"/>
                  <a:gd name="T13" fmla="*/ 0 h 22"/>
                  <a:gd name="T14" fmla="*/ 2 w 19"/>
                  <a:gd name="T15" fmla="*/ 0 h 22"/>
                  <a:gd name="T16" fmla="*/ 2 w 19"/>
                  <a:gd name="T17" fmla="*/ 11 h 22"/>
                  <a:gd name="T18" fmla="*/ 2 w 19"/>
                  <a:gd name="T19" fmla="*/ 11 h 22"/>
                  <a:gd name="T20" fmla="*/ 4 w 19"/>
                  <a:gd name="T21" fmla="*/ 17 h 22"/>
                  <a:gd name="T22" fmla="*/ 8 w 19"/>
                  <a:gd name="T23" fmla="*/ 19 h 22"/>
                  <a:gd name="T24" fmla="*/ 8 w 19"/>
                  <a:gd name="T25" fmla="*/ 19 h 22"/>
                  <a:gd name="T26" fmla="*/ 11 w 19"/>
                  <a:gd name="T27" fmla="*/ 19 h 22"/>
                  <a:gd name="T28" fmla="*/ 11 w 19"/>
                  <a:gd name="T29" fmla="*/ 19 h 22"/>
                  <a:gd name="T30" fmla="*/ 13 w 19"/>
                  <a:gd name="T31" fmla="*/ 17 h 22"/>
                  <a:gd name="T32" fmla="*/ 13 w 19"/>
                  <a:gd name="T33" fmla="*/ 17 h 22"/>
                  <a:gd name="T34" fmla="*/ 15 w 19"/>
                  <a:gd name="T35" fmla="*/ 15 h 22"/>
                  <a:gd name="T36" fmla="*/ 15 w 19"/>
                  <a:gd name="T37" fmla="*/ 15 h 22"/>
                  <a:gd name="T38" fmla="*/ 15 w 19"/>
                  <a:gd name="T39" fmla="*/ 13 h 22"/>
                  <a:gd name="T40" fmla="*/ 15 w 19"/>
                  <a:gd name="T41" fmla="*/ 0 h 22"/>
                  <a:gd name="T42" fmla="*/ 19 w 19"/>
                  <a:gd name="T43" fmla="*/ 0 h 22"/>
                  <a:gd name="T44" fmla="*/ 19 w 19"/>
                  <a:gd name="T45" fmla="*/ 17 h 22"/>
                  <a:gd name="T46" fmla="*/ 19 w 19"/>
                  <a:gd name="T47" fmla="*/ 17 h 22"/>
                  <a:gd name="T48" fmla="*/ 19 w 19"/>
                  <a:gd name="T49" fmla="*/ 19 h 22"/>
                  <a:gd name="T50" fmla="*/ 19 w 19"/>
                  <a:gd name="T51" fmla="*/ 22 h 22"/>
                  <a:gd name="T52" fmla="*/ 19 w 19"/>
                  <a:gd name="T53" fmla="*/ 22 h 22"/>
                  <a:gd name="T54" fmla="*/ 19 w 19"/>
                  <a:gd name="T55" fmla="*/ 22 h 22"/>
                  <a:gd name="T56" fmla="*/ 19 w 19"/>
                  <a:gd name="T57" fmla="*/ 22 h 22"/>
                  <a:gd name="T58" fmla="*/ 17 w 19"/>
                  <a:gd name="T59" fmla="*/ 22 h 22"/>
                  <a:gd name="T60" fmla="*/ 17 w 19"/>
                  <a:gd name="T61" fmla="*/ 22 h 22"/>
                  <a:gd name="T62" fmla="*/ 17 w 19"/>
                  <a:gd name="T63" fmla="*/ 22 h 22"/>
                  <a:gd name="T64" fmla="*/ 17 w 19"/>
                  <a:gd name="T65" fmla="*/ 22 h 22"/>
                  <a:gd name="T66" fmla="*/ 15 w 19"/>
                  <a:gd name="T67" fmla="*/ 19 h 22"/>
                  <a:gd name="T68" fmla="*/ 15 w 19"/>
                  <a:gd name="T69" fmla="*/ 17 h 22"/>
                  <a:gd name="T70" fmla="*/ 15 w 19"/>
                  <a:gd name="T71" fmla="*/ 17 h 22"/>
                  <a:gd name="T72" fmla="*/ 13 w 19"/>
                  <a:gd name="T73" fmla="*/ 19 h 22"/>
                  <a:gd name="T74" fmla="*/ 13 w 19"/>
                  <a:gd name="T75" fmla="*/ 19 h 22"/>
                  <a:gd name="T76" fmla="*/ 6 w 19"/>
                  <a:gd name="T77" fmla="*/ 22 h 22"/>
                  <a:gd name="T78" fmla="*/ 6 w 19"/>
                  <a:gd name="T7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" h="22">
                    <a:moveTo>
                      <a:pt x="6" y="22"/>
                    </a:moveTo>
                    <a:lnTo>
                      <a:pt x="6" y="22"/>
                    </a:lnTo>
                    <a:lnTo>
                      <a:pt x="4" y="22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00"/>
              <p:cNvSpPr>
                <a:spLocks/>
              </p:cNvSpPr>
              <p:nvPr/>
            </p:nvSpPr>
            <p:spPr bwMode="auto">
              <a:xfrm>
                <a:off x="5605463" y="4330700"/>
                <a:ext cx="26988" cy="38100"/>
              </a:xfrm>
              <a:custGeom>
                <a:avLst/>
                <a:gdLst>
                  <a:gd name="T0" fmla="*/ 8 w 17"/>
                  <a:gd name="T1" fmla="*/ 24 h 24"/>
                  <a:gd name="T2" fmla="*/ 4 w 17"/>
                  <a:gd name="T3" fmla="*/ 24 h 24"/>
                  <a:gd name="T4" fmla="*/ 0 w 17"/>
                  <a:gd name="T5" fmla="*/ 19 h 24"/>
                  <a:gd name="T6" fmla="*/ 4 w 17"/>
                  <a:gd name="T7" fmla="*/ 21 h 24"/>
                  <a:gd name="T8" fmla="*/ 8 w 17"/>
                  <a:gd name="T9" fmla="*/ 21 h 24"/>
                  <a:gd name="T10" fmla="*/ 12 w 17"/>
                  <a:gd name="T11" fmla="*/ 21 h 24"/>
                  <a:gd name="T12" fmla="*/ 15 w 17"/>
                  <a:gd name="T13" fmla="*/ 17 h 24"/>
                  <a:gd name="T14" fmla="*/ 15 w 17"/>
                  <a:gd name="T15" fmla="*/ 15 h 24"/>
                  <a:gd name="T16" fmla="*/ 12 w 17"/>
                  <a:gd name="T17" fmla="*/ 15 h 24"/>
                  <a:gd name="T18" fmla="*/ 10 w 17"/>
                  <a:gd name="T19" fmla="*/ 15 h 24"/>
                  <a:gd name="T20" fmla="*/ 8 w 17"/>
                  <a:gd name="T21" fmla="*/ 13 h 24"/>
                  <a:gd name="T22" fmla="*/ 4 w 17"/>
                  <a:gd name="T23" fmla="*/ 13 h 24"/>
                  <a:gd name="T24" fmla="*/ 2 w 17"/>
                  <a:gd name="T25" fmla="*/ 11 h 24"/>
                  <a:gd name="T26" fmla="*/ 0 w 17"/>
                  <a:gd name="T27" fmla="*/ 11 h 24"/>
                  <a:gd name="T28" fmla="*/ 0 w 17"/>
                  <a:gd name="T29" fmla="*/ 8 h 24"/>
                  <a:gd name="T30" fmla="*/ 2 w 17"/>
                  <a:gd name="T31" fmla="*/ 4 h 24"/>
                  <a:gd name="T32" fmla="*/ 2 w 17"/>
                  <a:gd name="T33" fmla="*/ 2 h 24"/>
                  <a:gd name="T34" fmla="*/ 6 w 17"/>
                  <a:gd name="T35" fmla="*/ 2 h 24"/>
                  <a:gd name="T36" fmla="*/ 8 w 17"/>
                  <a:gd name="T37" fmla="*/ 0 h 24"/>
                  <a:gd name="T38" fmla="*/ 12 w 17"/>
                  <a:gd name="T39" fmla="*/ 2 h 24"/>
                  <a:gd name="T40" fmla="*/ 17 w 17"/>
                  <a:gd name="T41" fmla="*/ 4 h 24"/>
                  <a:gd name="T42" fmla="*/ 15 w 17"/>
                  <a:gd name="T43" fmla="*/ 6 h 24"/>
                  <a:gd name="T44" fmla="*/ 12 w 17"/>
                  <a:gd name="T45" fmla="*/ 4 h 24"/>
                  <a:gd name="T46" fmla="*/ 8 w 17"/>
                  <a:gd name="T47" fmla="*/ 2 h 24"/>
                  <a:gd name="T48" fmla="*/ 6 w 17"/>
                  <a:gd name="T49" fmla="*/ 2 h 24"/>
                  <a:gd name="T50" fmla="*/ 4 w 17"/>
                  <a:gd name="T51" fmla="*/ 4 h 24"/>
                  <a:gd name="T52" fmla="*/ 4 w 17"/>
                  <a:gd name="T53" fmla="*/ 4 h 24"/>
                  <a:gd name="T54" fmla="*/ 4 w 17"/>
                  <a:gd name="T55" fmla="*/ 6 h 24"/>
                  <a:gd name="T56" fmla="*/ 4 w 17"/>
                  <a:gd name="T57" fmla="*/ 8 h 24"/>
                  <a:gd name="T58" fmla="*/ 4 w 17"/>
                  <a:gd name="T59" fmla="*/ 8 h 24"/>
                  <a:gd name="T60" fmla="*/ 6 w 17"/>
                  <a:gd name="T61" fmla="*/ 11 h 24"/>
                  <a:gd name="T62" fmla="*/ 8 w 17"/>
                  <a:gd name="T63" fmla="*/ 11 h 24"/>
                  <a:gd name="T64" fmla="*/ 12 w 17"/>
                  <a:gd name="T65" fmla="*/ 13 h 24"/>
                  <a:gd name="T66" fmla="*/ 15 w 17"/>
                  <a:gd name="T67" fmla="*/ 13 h 24"/>
                  <a:gd name="T68" fmla="*/ 17 w 17"/>
                  <a:gd name="T69" fmla="*/ 15 h 24"/>
                  <a:gd name="T70" fmla="*/ 17 w 17"/>
                  <a:gd name="T71" fmla="*/ 17 h 24"/>
                  <a:gd name="T72" fmla="*/ 15 w 17"/>
                  <a:gd name="T73" fmla="*/ 21 h 24"/>
                  <a:gd name="T74" fmla="*/ 8 w 17"/>
                  <a:gd name="T7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4">
                    <a:moveTo>
                      <a:pt x="8" y="24"/>
                    </a:moveTo>
                    <a:lnTo>
                      <a:pt x="8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7" y="4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01"/>
              <p:cNvSpPr>
                <a:spLocks noEditPoints="1"/>
              </p:cNvSpPr>
              <p:nvPr/>
            </p:nvSpPr>
            <p:spPr bwMode="auto">
              <a:xfrm>
                <a:off x="5656263" y="4330700"/>
                <a:ext cx="33338" cy="38100"/>
              </a:xfrm>
              <a:custGeom>
                <a:avLst/>
                <a:gdLst>
                  <a:gd name="T0" fmla="*/ 11 w 21"/>
                  <a:gd name="T1" fmla="*/ 24 h 24"/>
                  <a:gd name="T2" fmla="*/ 6 w 21"/>
                  <a:gd name="T3" fmla="*/ 24 h 24"/>
                  <a:gd name="T4" fmla="*/ 2 w 21"/>
                  <a:gd name="T5" fmla="*/ 21 h 24"/>
                  <a:gd name="T6" fmla="*/ 0 w 21"/>
                  <a:gd name="T7" fmla="*/ 17 h 24"/>
                  <a:gd name="T8" fmla="*/ 0 w 21"/>
                  <a:gd name="T9" fmla="*/ 13 h 24"/>
                  <a:gd name="T10" fmla="*/ 0 w 21"/>
                  <a:gd name="T11" fmla="*/ 8 h 24"/>
                  <a:gd name="T12" fmla="*/ 2 w 21"/>
                  <a:gd name="T13" fmla="*/ 4 h 24"/>
                  <a:gd name="T14" fmla="*/ 6 w 21"/>
                  <a:gd name="T15" fmla="*/ 2 h 24"/>
                  <a:gd name="T16" fmla="*/ 11 w 21"/>
                  <a:gd name="T17" fmla="*/ 0 h 24"/>
                  <a:gd name="T18" fmla="*/ 15 w 21"/>
                  <a:gd name="T19" fmla="*/ 2 h 24"/>
                  <a:gd name="T20" fmla="*/ 19 w 21"/>
                  <a:gd name="T21" fmla="*/ 4 h 24"/>
                  <a:gd name="T22" fmla="*/ 21 w 21"/>
                  <a:gd name="T23" fmla="*/ 8 h 24"/>
                  <a:gd name="T24" fmla="*/ 21 w 21"/>
                  <a:gd name="T25" fmla="*/ 13 h 24"/>
                  <a:gd name="T26" fmla="*/ 21 w 21"/>
                  <a:gd name="T27" fmla="*/ 13 h 24"/>
                  <a:gd name="T28" fmla="*/ 2 w 21"/>
                  <a:gd name="T29" fmla="*/ 13 h 24"/>
                  <a:gd name="T30" fmla="*/ 4 w 21"/>
                  <a:gd name="T31" fmla="*/ 17 h 24"/>
                  <a:gd name="T32" fmla="*/ 4 w 21"/>
                  <a:gd name="T33" fmla="*/ 19 h 24"/>
                  <a:gd name="T34" fmla="*/ 9 w 21"/>
                  <a:gd name="T35" fmla="*/ 21 h 24"/>
                  <a:gd name="T36" fmla="*/ 11 w 21"/>
                  <a:gd name="T37" fmla="*/ 21 h 24"/>
                  <a:gd name="T38" fmla="*/ 13 w 21"/>
                  <a:gd name="T39" fmla="*/ 21 h 24"/>
                  <a:gd name="T40" fmla="*/ 15 w 21"/>
                  <a:gd name="T41" fmla="*/ 21 h 24"/>
                  <a:gd name="T42" fmla="*/ 17 w 21"/>
                  <a:gd name="T43" fmla="*/ 19 h 24"/>
                  <a:gd name="T44" fmla="*/ 17 w 21"/>
                  <a:gd name="T45" fmla="*/ 17 h 24"/>
                  <a:gd name="T46" fmla="*/ 19 w 21"/>
                  <a:gd name="T47" fmla="*/ 19 h 24"/>
                  <a:gd name="T48" fmla="*/ 19 w 21"/>
                  <a:gd name="T49" fmla="*/ 21 h 24"/>
                  <a:gd name="T50" fmla="*/ 17 w 21"/>
                  <a:gd name="T51" fmla="*/ 21 h 24"/>
                  <a:gd name="T52" fmla="*/ 13 w 21"/>
                  <a:gd name="T53" fmla="*/ 24 h 24"/>
                  <a:gd name="T54" fmla="*/ 11 w 21"/>
                  <a:gd name="T55" fmla="*/ 24 h 24"/>
                  <a:gd name="T56" fmla="*/ 19 w 21"/>
                  <a:gd name="T57" fmla="*/ 11 h 24"/>
                  <a:gd name="T58" fmla="*/ 17 w 21"/>
                  <a:gd name="T59" fmla="*/ 8 h 24"/>
                  <a:gd name="T60" fmla="*/ 17 w 21"/>
                  <a:gd name="T61" fmla="*/ 4 h 24"/>
                  <a:gd name="T62" fmla="*/ 13 w 21"/>
                  <a:gd name="T63" fmla="*/ 4 h 24"/>
                  <a:gd name="T64" fmla="*/ 11 w 21"/>
                  <a:gd name="T65" fmla="*/ 2 h 24"/>
                  <a:gd name="T66" fmla="*/ 9 w 21"/>
                  <a:gd name="T67" fmla="*/ 4 h 24"/>
                  <a:gd name="T68" fmla="*/ 4 w 21"/>
                  <a:gd name="T69" fmla="*/ 4 h 24"/>
                  <a:gd name="T70" fmla="*/ 4 w 21"/>
                  <a:gd name="T71" fmla="*/ 8 h 24"/>
                  <a:gd name="T72" fmla="*/ 19 w 21"/>
                  <a:gd name="T7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19" y="11"/>
                    </a:moveTo>
                    <a:lnTo>
                      <a:pt x="19" y="11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1"/>
                    </a:lnTo>
                    <a:lnTo>
                      <a:pt x="19" y="11"/>
                    </a:lnTo>
                    <a:lnTo>
                      <a:pt x="1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602"/>
              <p:cNvSpPr>
                <a:spLocks noEditPoints="1"/>
              </p:cNvSpPr>
              <p:nvPr/>
            </p:nvSpPr>
            <p:spPr bwMode="auto">
              <a:xfrm>
                <a:off x="5697538" y="4330700"/>
                <a:ext cx="33338" cy="50800"/>
              </a:xfrm>
              <a:custGeom>
                <a:avLst/>
                <a:gdLst>
                  <a:gd name="T0" fmla="*/ 8 w 21"/>
                  <a:gd name="T1" fmla="*/ 24 h 32"/>
                  <a:gd name="T2" fmla="*/ 4 w 21"/>
                  <a:gd name="T3" fmla="*/ 24 h 32"/>
                  <a:gd name="T4" fmla="*/ 2 w 21"/>
                  <a:gd name="T5" fmla="*/ 19 h 32"/>
                  <a:gd name="T6" fmla="*/ 0 w 21"/>
                  <a:gd name="T7" fmla="*/ 17 h 32"/>
                  <a:gd name="T8" fmla="*/ 0 w 21"/>
                  <a:gd name="T9" fmla="*/ 13 h 32"/>
                  <a:gd name="T10" fmla="*/ 0 w 21"/>
                  <a:gd name="T11" fmla="*/ 8 h 32"/>
                  <a:gd name="T12" fmla="*/ 2 w 21"/>
                  <a:gd name="T13" fmla="*/ 4 h 32"/>
                  <a:gd name="T14" fmla="*/ 4 w 21"/>
                  <a:gd name="T15" fmla="*/ 2 h 32"/>
                  <a:gd name="T16" fmla="*/ 8 w 21"/>
                  <a:gd name="T17" fmla="*/ 0 h 32"/>
                  <a:gd name="T18" fmla="*/ 15 w 21"/>
                  <a:gd name="T19" fmla="*/ 2 h 32"/>
                  <a:gd name="T20" fmla="*/ 17 w 21"/>
                  <a:gd name="T21" fmla="*/ 2 h 32"/>
                  <a:gd name="T22" fmla="*/ 21 w 21"/>
                  <a:gd name="T23" fmla="*/ 24 h 32"/>
                  <a:gd name="T24" fmla="*/ 19 w 21"/>
                  <a:gd name="T25" fmla="*/ 28 h 32"/>
                  <a:gd name="T26" fmla="*/ 17 w 21"/>
                  <a:gd name="T27" fmla="*/ 30 h 32"/>
                  <a:gd name="T28" fmla="*/ 13 w 21"/>
                  <a:gd name="T29" fmla="*/ 32 h 32"/>
                  <a:gd name="T30" fmla="*/ 11 w 21"/>
                  <a:gd name="T31" fmla="*/ 32 h 32"/>
                  <a:gd name="T32" fmla="*/ 4 w 21"/>
                  <a:gd name="T33" fmla="*/ 32 h 32"/>
                  <a:gd name="T34" fmla="*/ 0 w 21"/>
                  <a:gd name="T35" fmla="*/ 28 h 32"/>
                  <a:gd name="T36" fmla="*/ 2 w 21"/>
                  <a:gd name="T37" fmla="*/ 26 h 32"/>
                  <a:gd name="T38" fmla="*/ 4 w 21"/>
                  <a:gd name="T39" fmla="*/ 30 h 32"/>
                  <a:gd name="T40" fmla="*/ 11 w 21"/>
                  <a:gd name="T41" fmla="*/ 30 h 32"/>
                  <a:gd name="T42" fmla="*/ 13 w 21"/>
                  <a:gd name="T43" fmla="*/ 30 h 32"/>
                  <a:gd name="T44" fmla="*/ 15 w 21"/>
                  <a:gd name="T45" fmla="*/ 30 h 32"/>
                  <a:gd name="T46" fmla="*/ 17 w 21"/>
                  <a:gd name="T47" fmla="*/ 26 h 32"/>
                  <a:gd name="T48" fmla="*/ 17 w 21"/>
                  <a:gd name="T49" fmla="*/ 19 h 32"/>
                  <a:gd name="T50" fmla="*/ 15 w 21"/>
                  <a:gd name="T51" fmla="*/ 24 h 32"/>
                  <a:gd name="T52" fmla="*/ 8 w 21"/>
                  <a:gd name="T53" fmla="*/ 24 h 32"/>
                  <a:gd name="T54" fmla="*/ 11 w 21"/>
                  <a:gd name="T55" fmla="*/ 21 h 32"/>
                  <a:gd name="T56" fmla="*/ 13 w 21"/>
                  <a:gd name="T57" fmla="*/ 21 h 32"/>
                  <a:gd name="T58" fmla="*/ 15 w 21"/>
                  <a:gd name="T59" fmla="*/ 19 h 32"/>
                  <a:gd name="T60" fmla="*/ 17 w 21"/>
                  <a:gd name="T61" fmla="*/ 17 h 32"/>
                  <a:gd name="T62" fmla="*/ 17 w 21"/>
                  <a:gd name="T63" fmla="*/ 15 h 32"/>
                  <a:gd name="T64" fmla="*/ 17 w 21"/>
                  <a:gd name="T65" fmla="*/ 8 h 32"/>
                  <a:gd name="T66" fmla="*/ 17 w 21"/>
                  <a:gd name="T67" fmla="*/ 6 h 32"/>
                  <a:gd name="T68" fmla="*/ 15 w 21"/>
                  <a:gd name="T69" fmla="*/ 4 h 32"/>
                  <a:gd name="T70" fmla="*/ 13 w 21"/>
                  <a:gd name="T71" fmla="*/ 4 h 32"/>
                  <a:gd name="T72" fmla="*/ 11 w 21"/>
                  <a:gd name="T73" fmla="*/ 4 h 32"/>
                  <a:gd name="T74" fmla="*/ 6 w 21"/>
                  <a:gd name="T75" fmla="*/ 4 h 32"/>
                  <a:gd name="T76" fmla="*/ 4 w 21"/>
                  <a:gd name="T77" fmla="*/ 6 h 32"/>
                  <a:gd name="T78" fmla="*/ 2 w 21"/>
                  <a:gd name="T79" fmla="*/ 8 h 32"/>
                  <a:gd name="T80" fmla="*/ 2 w 21"/>
                  <a:gd name="T81" fmla="*/ 13 h 32"/>
                  <a:gd name="T82" fmla="*/ 2 w 21"/>
                  <a:gd name="T83" fmla="*/ 15 h 32"/>
                  <a:gd name="T84" fmla="*/ 4 w 21"/>
                  <a:gd name="T85" fmla="*/ 19 h 32"/>
                  <a:gd name="T86" fmla="*/ 6 w 21"/>
                  <a:gd name="T87" fmla="*/ 21 h 32"/>
                  <a:gd name="T88" fmla="*/ 11 w 21"/>
                  <a:gd name="T8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32">
                    <a:moveTo>
                      <a:pt x="8" y="24"/>
                    </a:moveTo>
                    <a:lnTo>
                      <a:pt x="8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6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1" y="32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0" y="2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4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11" y="21"/>
                    </a:move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03"/>
              <p:cNvSpPr>
                <a:spLocks noEditPoints="1"/>
              </p:cNvSpPr>
              <p:nvPr/>
            </p:nvSpPr>
            <p:spPr bwMode="auto">
              <a:xfrm>
                <a:off x="5738813" y="4330700"/>
                <a:ext cx="33338" cy="38100"/>
              </a:xfrm>
              <a:custGeom>
                <a:avLst/>
                <a:gdLst>
                  <a:gd name="T0" fmla="*/ 11 w 21"/>
                  <a:gd name="T1" fmla="*/ 24 h 24"/>
                  <a:gd name="T2" fmla="*/ 6 w 21"/>
                  <a:gd name="T3" fmla="*/ 24 h 24"/>
                  <a:gd name="T4" fmla="*/ 2 w 21"/>
                  <a:gd name="T5" fmla="*/ 21 h 24"/>
                  <a:gd name="T6" fmla="*/ 0 w 21"/>
                  <a:gd name="T7" fmla="*/ 17 h 24"/>
                  <a:gd name="T8" fmla="*/ 0 w 21"/>
                  <a:gd name="T9" fmla="*/ 13 h 24"/>
                  <a:gd name="T10" fmla="*/ 0 w 21"/>
                  <a:gd name="T11" fmla="*/ 8 h 24"/>
                  <a:gd name="T12" fmla="*/ 2 w 21"/>
                  <a:gd name="T13" fmla="*/ 4 h 24"/>
                  <a:gd name="T14" fmla="*/ 6 w 21"/>
                  <a:gd name="T15" fmla="*/ 2 h 24"/>
                  <a:gd name="T16" fmla="*/ 11 w 21"/>
                  <a:gd name="T17" fmla="*/ 0 h 24"/>
                  <a:gd name="T18" fmla="*/ 15 w 21"/>
                  <a:gd name="T19" fmla="*/ 2 h 24"/>
                  <a:gd name="T20" fmla="*/ 19 w 21"/>
                  <a:gd name="T21" fmla="*/ 4 h 24"/>
                  <a:gd name="T22" fmla="*/ 21 w 21"/>
                  <a:gd name="T23" fmla="*/ 8 h 24"/>
                  <a:gd name="T24" fmla="*/ 21 w 21"/>
                  <a:gd name="T25" fmla="*/ 13 h 24"/>
                  <a:gd name="T26" fmla="*/ 21 w 21"/>
                  <a:gd name="T27" fmla="*/ 13 h 24"/>
                  <a:gd name="T28" fmla="*/ 2 w 21"/>
                  <a:gd name="T29" fmla="*/ 13 h 24"/>
                  <a:gd name="T30" fmla="*/ 4 w 21"/>
                  <a:gd name="T31" fmla="*/ 17 h 24"/>
                  <a:gd name="T32" fmla="*/ 6 w 21"/>
                  <a:gd name="T33" fmla="*/ 19 h 24"/>
                  <a:gd name="T34" fmla="*/ 8 w 21"/>
                  <a:gd name="T35" fmla="*/ 21 h 24"/>
                  <a:gd name="T36" fmla="*/ 11 w 21"/>
                  <a:gd name="T37" fmla="*/ 21 h 24"/>
                  <a:gd name="T38" fmla="*/ 13 w 21"/>
                  <a:gd name="T39" fmla="*/ 21 h 24"/>
                  <a:gd name="T40" fmla="*/ 15 w 21"/>
                  <a:gd name="T41" fmla="*/ 21 h 24"/>
                  <a:gd name="T42" fmla="*/ 17 w 21"/>
                  <a:gd name="T43" fmla="*/ 19 h 24"/>
                  <a:gd name="T44" fmla="*/ 17 w 21"/>
                  <a:gd name="T45" fmla="*/ 17 h 24"/>
                  <a:gd name="T46" fmla="*/ 21 w 21"/>
                  <a:gd name="T47" fmla="*/ 19 h 24"/>
                  <a:gd name="T48" fmla="*/ 19 w 21"/>
                  <a:gd name="T49" fmla="*/ 21 h 24"/>
                  <a:gd name="T50" fmla="*/ 17 w 21"/>
                  <a:gd name="T51" fmla="*/ 21 h 24"/>
                  <a:gd name="T52" fmla="*/ 15 w 21"/>
                  <a:gd name="T53" fmla="*/ 24 h 24"/>
                  <a:gd name="T54" fmla="*/ 11 w 21"/>
                  <a:gd name="T55" fmla="*/ 24 h 24"/>
                  <a:gd name="T56" fmla="*/ 19 w 21"/>
                  <a:gd name="T57" fmla="*/ 11 h 24"/>
                  <a:gd name="T58" fmla="*/ 19 w 21"/>
                  <a:gd name="T59" fmla="*/ 8 h 24"/>
                  <a:gd name="T60" fmla="*/ 17 w 21"/>
                  <a:gd name="T61" fmla="*/ 4 h 24"/>
                  <a:gd name="T62" fmla="*/ 15 w 21"/>
                  <a:gd name="T63" fmla="*/ 4 h 24"/>
                  <a:gd name="T64" fmla="*/ 11 w 21"/>
                  <a:gd name="T65" fmla="*/ 2 h 24"/>
                  <a:gd name="T66" fmla="*/ 8 w 21"/>
                  <a:gd name="T67" fmla="*/ 4 h 24"/>
                  <a:gd name="T68" fmla="*/ 4 w 21"/>
                  <a:gd name="T69" fmla="*/ 4 h 24"/>
                  <a:gd name="T70" fmla="*/ 4 w 21"/>
                  <a:gd name="T71" fmla="*/ 8 h 24"/>
                  <a:gd name="T72" fmla="*/ 19 w 21"/>
                  <a:gd name="T7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19" y="11"/>
                    </a:moveTo>
                    <a:lnTo>
                      <a:pt x="19" y="11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1"/>
                    </a:lnTo>
                    <a:lnTo>
                      <a:pt x="19" y="11"/>
                    </a:lnTo>
                    <a:lnTo>
                      <a:pt x="1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04"/>
              <p:cNvSpPr>
                <a:spLocks/>
              </p:cNvSpPr>
              <p:nvPr/>
            </p:nvSpPr>
            <p:spPr bwMode="auto">
              <a:xfrm>
                <a:off x="5775325" y="4319588"/>
                <a:ext cx="20638" cy="49213"/>
              </a:xfrm>
              <a:custGeom>
                <a:avLst/>
                <a:gdLst>
                  <a:gd name="T0" fmla="*/ 13 w 13"/>
                  <a:gd name="T1" fmla="*/ 28 h 31"/>
                  <a:gd name="T2" fmla="*/ 13 w 13"/>
                  <a:gd name="T3" fmla="*/ 28 h 31"/>
                  <a:gd name="T4" fmla="*/ 13 w 13"/>
                  <a:gd name="T5" fmla="*/ 31 h 31"/>
                  <a:gd name="T6" fmla="*/ 13 w 13"/>
                  <a:gd name="T7" fmla="*/ 31 h 31"/>
                  <a:gd name="T8" fmla="*/ 11 w 13"/>
                  <a:gd name="T9" fmla="*/ 31 h 31"/>
                  <a:gd name="T10" fmla="*/ 11 w 13"/>
                  <a:gd name="T11" fmla="*/ 31 h 31"/>
                  <a:gd name="T12" fmla="*/ 11 w 13"/>
                  <a:gd name="T13" fmla="*/ 31 h 31"/>
                  <a:gd name="T14" fmla="*/ 11 w 13"/>
                  <a:gd name="T15" fmla="*/ 31 h 31"/>
                  <a:gd name="T16" fmla="*/ 9 w 13"/>
                  <a:gd name="T17" fmla="*/ 31 h 31"/>
                  <a:gd name="T18" fmla="*/ 9 w 13"/>
                  <a:gd name="T19" fmla="*/ 31 h 31"/>
                  <a:gd name="T20" fmla="*/ 7 w 13"/>
                  <a:gd name="T21" fmla="*/ 31 h 31"/>
                  <a:gd name="T22" fmla="*/ 7 w 13"/>
                  <a:gd name="T23" fmla="*/ 31 h 31"/>
                  <a:gd name="T24" fmla="*/ 5 w 13"/>
                  <a:gd name="T25" fmla="*/ 31 h 31"/>
                  <a:gd name="T26" fmla="*/ 5 w 13"/>
                  <a:gd name="T27" fmla="*/ 31 h 31"/>
                  <a:gd name="T28" fmla="*/ 5 w 13"/>
                  <a:gd name="T29" fmla="*/ 28 h 31"/>
                  <a:gd name="T30" fmla="*/ 5 w 13"/>
                  <a:gd name="T31" fmla="*/ 28 h 31"/>
                  <a:gd name="T32" fmla="*/ 5 w 13"/>
                  <a:gd name="T33" fmla="*/ 26 h 31"/>
                  <a:gd name="T34" fmla="*/ 5 w 13"/>
                  <a:gd name="T35" fmla="*/ 11 h 31"/>
                  <a:gd name="T36" fmla="*/ 0 w 13"/>
                  <a:gd name="T37" fmla="*/ 11 h 31"/>
                  <a:gd name="T38" fmla="*/ 0 w 13"/>
                  <a:gd name="T39" fmla="*/ 9 h 31"/>
                  <a:gd name="T40" fmla="*/ 5 w 13"/>
                  <a:gd name="T41" fmla="*/ 9 h 31"/>
                  <a:gd name="T42" fmla="*/ 5 w 13"/>
                  <a:gd name="T43" fmla="*/ 0 h 31"/>
                  <a:gd name="T44" fmla="*/ 7 w 13"/>
                  <a:gd name="T45" fmla="*/ 0 h 31"/>
                  <a:gd name="T46" fmla="*/ 7 w 13"/>
                  <a:gd name="T47" fmla="*/ 9 h 31"/>
                  <a:gd name="T48" fmla="*/ 11 w 13"/>
                  <a:gd name="T49" fmla="*/ 9 h 31"/>
                  <a:gd name="T50" fmla="*/ 11 w 13"/>
                  <a:gd name="T51" fmla="*/ 11 h 31"/>
                  <a:gd name="T52" fmla="*/ 7 w 13"/>
                  <a:gd name="T53" fmla="*/ 11 h 31"/>
                  <a:gd name="T54" fmla="*/ 7 w 13"/>
                  <a:gd name="T55" fmla="*/ 26 h 31"/>
                  <a:gd name="T56" fmla="*/ 7 w 13"/>
                  <a:gd name="T57" fmla="*/ 26 h 31"/>
                  <a:gd name="T58" fmla="*/ 7 w 13"/>
                  <a:gd name="T59" fmla="*/ 28 h 31"/>
                  <a:gd name="T60" fmla="*/ 7 w 13"/>
                  <a:gd name="T61" fmla="*/ 28 h 31"/>
                  <a:gd name="T62" fmla="*/ 9 w 13"/>
                  <a:gd name="T63" fmla="*/ 28 h 31"/>
                  <a:gd name="T64" fmla="*/ 9 w 13"/>
                  <a:gd name="T65" fmla="*/ 28 h 31"/>
                  <a:gd name="T66" fmla="*/ 11 w 13"/>
                  <a:gd name="T67" fmla="*/ 28 h 31"/>
                  <a:gd name="T68" fmla="*/ 11 w 13"/>
                  <a:gd name="T69" fmla="*/ 28 h 31"/>
                  <a:gd name="T70" fmla="*/ 13 w 13"/>
                  <a:gd name="T71" fmla="*/ 26 h 31"/>
                  <a:gd name="T72" fmla="*/ 13 w 13"/>
                  <a:gd name="T73" fmla="*/ 28 h 31"/>
                  <a:gd name="T74" fmla="*/ 13 w 13"/>
                  <a:gd name="T75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1">
                    <a:moveTo>
                      <a:pt x="13" y="28"/>
                    </a:moveTo>
                    <a:lnTo>
                      <a:pt x="13" y="28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5" y="26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5" y="9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7" y="11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05"/>
              <p:cNvSpPr>
                <a:spLocks/>
              </p:cNvSpPr>
              <p:nvPr/>
            </p:nvSpPr>
            <p:spPr bwMode="auto">
              <a:xfrm>
                <a:off x="6399213" y="3570288"/>
                <a:ext cx="31750" cy="47625"/>
              </a:xfrm>
              <a:custGeom>
                <a:avLst/>
                <a:gdLst>
                  <a:gd name="T0" fmla="*/ 20 w 20"/>
                  <a:gd name="T1" fmla="*/ 25 h 30"/>
                  <a:gd name="T2" fmla="*/ 20 w 20"/>
                  <a:gd name="T3" fmla="*/ 30 h 30"/>
                  <a:gd name="T4" fmla="*/ 0 w 20"/>
                  <a:gd name="T5" fmla="*/ 30 h 30"/>
                  <a:gd name="T6" fmla="*/ 0 w 20"/>
                  <a:gd name="T7" fmla="*/ 0 h 30"/>
                  <a:gd name="T8" fmla="*/ 20 w 20"/>
                  <a:gd name="T9" fmla="*/ 0 h 30"/>
                  <a:gd name="T10" fmla="*/ 20 w 20"/>
                  <a:gd name="T11" fmla="*/ 2 h 30"/>
                  <a:gd name="T12" fmla="*/ 3 w 20"/>
                  <a:gd name="T13" fmla="*/ 2 h 30"/>
                  <a:gd name="T14" fmla="*/ 3 w 20"/>
                  <a:gd name="T15" fmla="*/ 13 h 30"/>
                  <a:gd name="T16" fmla="*/ 18 w 20"/>
                  <a:gd name="T17" fmla="*/ 13 h 30"/>
                  <a:gd name="T18" fmla="*/ 18 w 20"/>
                  <a:gd name="T19" fmla="*/ 15 h 30"/>
                  <a:gd name="T20" fmla="*/ 3 w 20"/>
                  <a:gd name="T21" fmla="*/ 15 h 30"/>
                  <a:gd name="T22" fmla="*/ 3 w 20"/>
                  <a:gd name="T23" fmla="*/ 25 h 30"/>
                  <a:gd name="T24" fmla="*/ 20 w 20"/>
                  <a:gd name="T25" fmla="*/ 25 h 30"/>
                  <a:gd name="T26" fmla="*/ 20 w 20"/>
                  <a:gd name="T27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30">
                    <a:moveTo>
                      <a:pt x="20" y="25"/>
                    </a:moveTo>
                    <a:lnTo>
                      <a:pt x="20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3" y="2"/>
                    </a:lnTo>
                    <a:lnTo>
                      <a:pt x="3" y="13"/>
                    </a:lnTo>
                    <a:lnTo>
                      <a:pt x="18" y="13"/>
                    </a:lnTo>
                    <a:lnTo>
                      <a:pt x="18" y="15"/>
                    </a:lnTo>
                    <a:lnTo>
                      <a:pt x="3" y="15"/>
                    </a:lnTo>
                    <a:lnTo>
                      <a:pt x="3" y="25"/>
                    </a:lnTo>
                    <a:lnTo>
                      <a:pt x="20" y="25"/>
                    </a:lnTo>
                    <a:lnTo>
                      <a:pt x="2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606"/>
              <p:cNvSpPr>
                <a:spLocks/>
              </p:cNvSpPr>
              <p:nvPr/>
            </p:nvSpPr>
            <p:spPr bwMode="auto">
              <a:xfrm>
                <a:off x="6434138" y="3570288"/>
                <a:ext cx="20638" cy="47625"/>
              </a:xfrm>
              <a:custGeom>
                <a:avLst/>
                <a:gdLst>
                  <a:gd name="T0" fmla="*/ 13 w 13"/>
                  <a:gd name="T1" fmla="*/ 28 h 30"/>
                  <a:gd name="T2" fmla="*/ 13 w 13"/>
                  <a:gd name="T3" fmla="*/ 28 h 30"/>
                  <a:gd name="T4" fmla="*/ 13 w 13"/>
                  <a:gd name="T5" fmla="*/ 28 h 30"/>
                  <a:gd name="T6" fmla="*/ 13 w 13"/>
                  <a:gd name="T7" fmla="*/ 28 h 30"/>
                  <a:gd name="T8" fmla="*/ 11 w 13"/>
                  <a:gd name="T9" fmla="*/ 30 h 30"/>
                  <a:gd name="T10" fmla="*/ 11 w 13"/>
                  <a:gd name="T11" fmla="*/ 30 h 30"/>
                  <a:gd name="T12" fmla="*/ 11 w 13"/>
                  <a:gd name="T13" fmla="*/ 30 h 30"/>
                  <a:gd name="T14" fmla="*/ 11 w 13"/>
                  <a:gd name="T15" fmla="*/ 30 h 30"/>
                  <a:gd name="T16" fmla="*/ 9 w 13"/>
                  <a:gd name="T17" fmla="*/ 30 h 30"/>
                  <a:gd name="T18" fmla="*/ 9 w 13"/>
                  <a:gd name="T19" fmla="*/ 30 h 30"/>
                  <a:gd name="T20" fmla="*/ 6 w 13"/>
                  <a:gd name="T21" fmla="*/ 30 h 30"/>
                  <a:gd name="T22" fmla="*/ 6 w 13"/>
                  <a:gd name="T23" fmla="*/ 30 h 30"/>
                  <a:gd name="T24" fmla="*/ 4 w 13"/>
                  <a:gd name="T25" fmla="*/ 28 h 30"/>
                  <a:gd name="T26" fmla="*/ 4 w 13"/>
                  <a:gd name="T27" fmla="*/ 28 h 30"/>
                  <a:gd name="T28" fmla="*/ 4 w 13"/>
                  <a:gd name="T29" fmla="*/ 28 h 30"/>
                  <a:gd name="T30" fmla="*/ 4 w 13"/>
                  <a:gd name="T31" fmla="*/ 28 h 30"/>
                  <a:gd name="T32" fmla="*/ 4 w 13"/>
                  <a:gd name="T33" fmla="*/ 25 h 30"/>
                  <a:gd name="T34" fmla="*/ 4 w 13"/>
                  <a:gd name="T35" fmla="*/ 8 h 30"/>
                  <a:gd name="T36" fmla="*/ 0 w 13"/>
                  <a:gd name="T37" fmla="*/ 8 h 30"/>
                  <a:gd name="T38" fmla="*/ 0 w 13"/>
                  <a:gd name="T39" fmla="*/ 6 h 30"/>
                  <a:gd name="T40" fmla="*/ 4 w 13"/>
                  <a:gd name="T41" fmla="*/ 6 h 30"/>
                  <a:gd name="T42" fmla="*/ 4 w 13"/>
                  <a:gd name="T43" fmla="*/ 0 h 30"/>
                  <a:gd name="T44" fmla="*/ 6 w 13"/>
                  <a:gd name="T45" fmla="*/ 0 h 30"/>
                  <a:gd name="T46" fmla="*/ 6 w 13"/>
                  <a:gd name="T47" fmla="*/ 6 h 30"/>
                  <a:gd name="T48" fmla="*/ 13 w 13"/>
                  <a:gd name="T49" fmla="*/ 6 h 30"/>
                  <a:gd name="T50" fmla="*/ 13 w 13"/>
                  <a:gd name="T51" fmla="*/ 8 h 30"/>
                  <a:gd name="T52" fmla="*/ 6 w 13"/>
                  <a:gd name="T53" fmla="*/ 8 h 30"/>
                  <a:gd name="T54" fmla="*/ 6 w 13"/>
                  <a:gd name="T55" fmla="*/ 23 h 30"/>
                  <a:gd name="T56" fmla="*/ 6 w 13"/>
                  <a:gd name="T57" fmla="*/ 23 h 30"/>
                  <a:gd name="T58" fmla="*/ 9 w 13"/>
                  <a:gd name="T59" fmla="*/ 25 h 30"/>
                  <a:gd name="T60" fmla="*/ 9 w 13"/>
                  <a:gd name="T61" fmla="*/ 25 h 30"/>
                  <a:gd name="T62" fmla="*/ 9 w 13"/>
                  <a:gd name="T63" fmla="*/ 28 h 30"/>
                  <a:gd name="T64" fmla="*/ 9 w 13"/>
                  <a:gd name="T65" fmla="*/ 28 h 30"/>
                  <a:gd name="T66" fmla="*/ 11 w 13"/>
                  <a:gd name="T67" fmla="*/ 25 h 30"/>
                  <a:gd name="T68" fmla="*/ 11 w 13"/>
                  <a:gd name="T69" fmla="*/ 25 h 30"/>
                  <a:gd name="T70" fmla="*/ 13 w 13"/>
                  <a:gd name="T71" fmla="*/ 25 h 30"/>
                  <a:gd name="T72" fmla="*/ 13 w 13"/>
                  <a:gd name="T73" fmla="*/ 28 h 30"/>
                  <a:gd name="T74" fmla="*/ 13 w 13"/>
                  <a:gd name="T7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28"/>
                    </a:moveTo>
                    <a:lnTo>
                      <a:pt x="13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13" y="6"/>
                    </a:lnTo>
                    <a:lnTo>
                      <a:pt x="13" y="8"/>
                    </a:lnTo>
                    <a:lnTo>
                      <a:pt x="6" y="8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608"/>
              <p:cNvSpPr>
                <a:spLocks noEditPoints="1"/>
              </p:cNvSpPr>
              <p:nvPr/>
            </p:nvSpPr>
            <p:spPr bwMode="auto">
              <a:xfrm>
                <a:off x="6461125" y="3565525"/>
                <a:ext cx="3175" cy="52388"/>
              </a:xfrm>
              <a:custGeom>
                <a:avLst/>
                <a:gdLst>
                  <a:gd name="T0" fmla="*/ 0 w 2"/>
                  <a:gd name="T1" fmla="*/ 33 h 33"/>
                  <a:gd name="T2" fmla="*/ 0 w 2"/>
                  <a:gd name="T3" fmla="*/ 9 h 33"/>
                  <a:gd name="T4" fmla="*/ 2 w 2"/>
                  <a:gd name="T5" fmla="*/ 9 h 33"/>
                  <a:gd name="T6" fmla="*/ 2 w 2"/>
                  <a:gd name="T7" fmla="*/ 33 h 33"/>
                  <a:gd name="T8" fmla="*/ 0 w 2"/>
                  <a:gd name="T9" fmla="*/ 33 h 33"/>
                  <a:gd name="T10" fmla="*/ 0 w 2"/>
                  <a:gd name="T11" fmla="*/ 33 h 33"/>
                  <a:gd name="T12" fmla="*/ 0 w 2"/>
                  <a:gd name="T13" fmla="*/ 5 h 33"/>
                  <a:gd name="T14" fmla="*/ 0 w 2"/>
                  <a:gd name="T15" fmla="*/ 0 h 33"/>
                  <a:gd name="T16" fmla="*/ 2 w 2"/>
                  <a:gd name="T17" fmla="*/ 0 h 33"/>
                  <a:gd name="T18" fmla="*/ 2 w 2"/>
                  <a:gd name="T19" fmla="*/ 5 h 33"/>
                  <a:gd name="T20" fmla="*/ 0 w 2"/>
                  <a:gd name="T21" fmla="*/ 5 h 33"/>
                  <a:gd name="T22" fmla="*/ 0 w 2"/>
                  <a:gd name="T23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33">
                    <a:moveTo>
                      <a:pt x="0" y="33"/>
                    </a:moveTo>
                    <a:lnTo>
                      <a:pt x="0" y="9"/>
                    </a:lnTo>
                    <a:lnTo>
                      <a:pt x="2" y="9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  <a:moveTo>
                      <a:pt x="0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09"/>
              <p:cNvSpPr>
                <a:spLocks noEditPoints="1"/>
              </p:cNvSpPr>
              <p:nvPr/>
            </p:nvSpPr>
            <p:spPr bwMode="auto">
              <a:xfrm>
                <a:off x="6475413" y="3579813"/>
                <a:ext cx="30163" cy="38100"/>
              </a:xfrm>
              <a:custGeom>
                <a:avLst/>
                <a:gdLst>
                  <a:gd name="T0" fmla="*/ 6 w 19"/>
                  <a:gd name="T1" fmla="*/ 24 h 24"/>
                  <a:gd name="T2" fmla="*/ 4 w 19"/>
                  <a:gd name="T3" fmla="*/ 24 h 24"/>
                  <a:gd name="T4" fmla="*/ 2 w 19"/>
                  <a:gd name="T5" fmla="*/ 22 h 24"/>
                  <a:gd name="T6" fmla="*/ 0 w 19"/>
                  <a:gd name="T7" fmla="*/ 19 h 24"/>
                  <a:gd name="T8" fmla="*/ 0 w 19"/>
                  <a:gd name="T9" fmla="*/ 17 h 24"/>
                  <a:gd name="T10" fmla="*/ 0 w 19"/>
                  <a:gd name="T11" fmla="*/ 13 h 24"/>
                  <a:gd name="T12" fmla="*/ 2 w 19"/>
                  <a:gd name="T13" fmla="*/ 11 h 24"/>
                  <a:gd name="T14" fmla="*/ 4 w 19"/>
                  <a:gd name="T15" fmla="*/ 11 h 24"/>
                  <a:gd name="T16" fmla="*/ 8 w 19"/>
                  <a:gd name="T17" fmla="*/ 11 h 24"/>
                  <a:gd name="T18" fmla="*/ 11 w 19"/>
                  <a:gd name="T19" fmla="*/ 11 h 24"/>
                  <a:gd name="T20" fmla="*/ 15 w 19"/>
                  <a:gd name="T21" fmla="*/ 9 h 24"/>
                  <a:gd name="T22" fmla="*/ 13 w 19"/>
                  <a:gd name="T23" fmla="*/ 4 h 24"/>
                  <a:gd name="T24" fmla="*/ 8 w 19"/>
                  <a:gd name="T25" fmla="*/ 2 h 24"/>
                  <a:gd name="T26" fmla="*/ 4 w 19"/>
                  <a:gd name="T27" fmla="*/ 2 h 24"/>
                  <a:gd name="T28" fmla="*/ 2 w 19"/>
                  <a:gd name="T29" fmla="*/ 4 h 24"/>
                  <a:gd name="T30" fmla="*/ 0 w 19"/>
                  <a:gd name="T31" fmla="*/ 2 h 24"/>
                  <a:gd name="T32" fmla="*/ 8 w 19"/>
                  <a:gd name="T33" fmla="*/ 0 h 24"/>
                  <a:gd name="T34" fmla="*/ 13 w 19"/>
                  <a:gd name="T35" fmla="*/ 0 h 24"/>
                  <a:gd name="T36" fmla="*/ 15 w 19"/>
                  <a:gd name="T37" fmla="*/ 2 h 24"/>
                  <a:gd name="T38" fmla="*/ 17 w 19"/>
                  <a:gd name="T39" fmla="*/ 9 h 24"/>
                  <a:gd name="T40" fmla="*/ 17 w 19"/>
                  <a:gd name="T41" fmla="*/ 19 h 24"/>
                  <a:gd name="T42" fmla="*/ 19 w 19"/>
                  <a:gd name="T43" fmla="*/ 24 h 24"/>
                  <a:gd name="T44" fmla="*/ 17 w 19"/>
                  <a:gd name="T45" fmla="*/ 24 h 24"/>
                  <a:gd name="T46" fmla="*/ 15 w 19"/>
                  <a:gd name="T47" fmla="*/ 24 h 24"/>
                  <a:gd name="T48" fmla="*/ 15 w 19"/>
                  <a:gd name="T49" fmla="*/ 22 h 24"/>
                  <a:gd name="T50" fmla="*/ 15 w 19"/>
                  <a:gd name="T51" fmla="*/ 19 h 24"/>
                  <a:gd name="T52" fmla="*/ 11 w 19"/>
                  <a:gd name="T53" fmla="*/ 22 h 24"/>
                  <a:gd name="T54" fmla="*/ 6 w 19"/>
                  <a:gd name="T55" fmla="*/ 24 h 24"/>
                  <a:gd name="T56" fmla="*/ 6 w 19"/>
                  <a:gd name="T57" fmla="*/ 22 h 24"/>
                  <a:gd name="T58" fmla="*/ 11 w 19"/>
                  <a:gd name="T59" fmla="*/ 19 h 24"/>
                  <a:gd name="T60" fmla="*/ 15 w 19"/>
                  <a:gd name="T61" fmla="*/ 17 h 24"/>
                  <a:gd name="T62" fmla="*/ 15 w 19"/>
                  <a:gd name="T63" fmla="*/ 17 h 24"/>
                  <a:gd name="T64" fmla="*/ 15 w 19"/>
                  <a:gd name="T65" fmla="*/ 13 h 24"/>
                  <a:gd name="T66" fmla="*/ 13 w 19"/>
                  <a:gd name="T67" fmla="*/ 13 h 24"/>
                  <a:gd name="T68" fmla="*/ 8 w 19"/>
                  <a:gd name="T69" fmla="*/ 11 h 24"/>
                  <a:gd name="T70" fmla="*/ 4 w 19"/>
                  <a:gd name="T71" fmla="*/ 13 h 24"/>
                  <a:gd name="T72" fmla="*/ 2 w 19"/>
                  <a:gd name="T73" fmla="*/ 17 h 24"/>
                  <a:gd name="T74" fmla="*/ 2 w 19"/>
                  <a:gd name="T75" fmla="*/ 17 h 24"/>
                  <a:gd name="T76" fmla="*/ 4 w 19"/>
                  <a:gd name="T77" fmla="*/ 19 h 24"/>
                  <a:gd name="T78" fmla="*/ 4 w 19"/>
                  <a:gd name="T79" fmla="*/ 22 h 24"/>
                  <a:gd name="T80" fmla="*/ 6 w 19"/>
                  <a:gd name="T8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4">
                    <a:moveTo>
                      <a:pt x="6" y="24"/>
                    </a:moveTo>
                    <a:lnTo>
                      <a:pt x="6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5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9" y="22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5" y="22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  <a:moveTo>
                      <a:pt x="6" y="22"/>
                    </a:moveTo>
                    <a:lnTo>
                      <a:pt x="6" y="22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610"/>
              <p:cNvSpPr>
                <a:spLocks/>
              </p:cNvSpPr>
              <p:nvPr/>
            </p:nvSpPr>
            <p:spPr bwMode="auto">
              <a:xfrm>
                <a:off x="6513513" y="3579813"/>
                <a:ext cx="53975" cy="38100"/>
              </a:xfrm>
              <a:custGeom>
                <a:avLst/>
                <a:gdLst>
                  <a:gd name="T0" fmla="*/ 34 w 34"/>
                  <a:gd name="T1" fmla="*/ 24 h 24"/>
                  <a:gd name="T2" fmla="*/ 30 w 34"/>
                  <a:gd name="T3" fmla="*/ 24 h 24"/>
                  <a:gd name="T4" fmla="*/ 30 w 34"/>
                  <a:gd name="T5" fmla="*/ 11 h 24"/>
                  <a:gd name="T6" fmla="*/ 30 w 34"/>
                  <a:gd name="T7" fmla="*/ 11 h 24"/>
                  <a:gd name="T8" fmla="*/ 30 w 34"/>
                  <a:gd name="T9" fmla="*/ 4 h 24"/>
                  <a:gd name="T10" fmla="*/ 30 w 34"/>
                  <a:gd name="T11" fmla="*/ 4 h 24"/>
                  <a:gd name="T12" fmla="*/ 25 w 34"/>
                  <a:gd name="T13" fmla="*/ 2 h 24"/>
                  <a:gd name="T14" fmla="*/ 25 w 34"/>
                  <a:gd name="T15" fmla="*/ 2 h 24"/>
                  <a:gd name="T16" fmla="*/ 23 w 34"/>
                  <a:gd name="T17" fmla="*/ 4 h 24"/>
                  <a:gd name="T18" fmla="*/ 23 w 34"/>
                  <a:gd name="T19" fmla="*/ 4 h 24"/>
                  <a:gd name="T20" fmla="*/ 21 w 34"/>
                  <a:gd name="T21" fmla="*/ 4 h 24"/>
                  <a:gd name="T22" fmla="*/ 21 w 34"/>
                  <a:gd name="T23" fmla="*/ 4 h 24"/>
                  <a:gd name="T24" fmla="*/ 19 w 34"/>
                  <a:gd name="T25" fmla="*/ 7 h 24"/>
                  <a:gd name="T26" fmla="*/ 19 w 34"/>
                  <a:gd name="T27" fmla="*/ 7 h 24"/>
                  <a:gd name="T28" fmla="*/ 19 w 34"/>
                  <a:gd name="T29" fmla="*/ 9 h 24"/>
                  <a:gd name="T30" fmla="*/ 19 w 34"/>
                  <a:gd name="T31" fmla="*/ 24 h 24"/>
                  <a:gd name="T32" fmla="*/ 15 w 34"/>
                  <a:gd name="T33" fmla="*/ 24 h 24"/>
                  <a:gd name="T34" fmla="*/ 15 w 34"/>
                  <a:gd name="T35" fmla="*/ 11 h 24"/>
                  <a:gd name="T36" fmla="*/ 15 w 34"/>
                  <a:gd name="T37" fmla="*/ 11 h 24"/>
                  <a:gd name="T38" fmla="*/ 15 w 34"/>
                  <a:gd name="T39" fmla="*/ 4 h 24"/>
                  <a:gd name="T40" fmla="*/ 15 w 34"/>
                  <a:gd name="T41" fmla="*/ 4 h 24"/>
                  <a:gd name="T42" fmla="*/ 10 w 34"/>
                  <a:gd name="T43" fmla="*/ 2 h 24"/>
                  <a:gd name="T44" fmla="*/ 10 w 34"/>
                  <a:gd name="T45" fmla="*/ 2 h 24"/>
                  <a:gd name="T46" fmla="*/ 6 w 34"/>
                  <a:gd name="T47" fmla="*/ 4 h 24"/>
                  <a:gd name="T48" fmla="*/ 6 w 34"/>
                  <a:gd name="T49" fmla="*/ 4 h 24"/>
                  <a:gd name="T50" fmla="*/ 4 w 34"/>
                  <a:gd name="T51" fmla="*/ 9 h 24"/>
                  <a:gd name="T52" fmla="*/ 4 w 34"/>
                  <a:gd name="T53" fmla="*/ 24 h 24"/>
                  <a:gd name="T54" fmla="*/ 0 w 34"/>
                  <a:gd name="T55" fmla="*/ 24 h 24"/>
                  <a:gd name="T56" fmla="*/ 0 w 34"/>
                  <a:gd name="T57" fmla="*/ 0 h 24"/>
                  <a:gd name="T58" fmla="*/ 2 w 34"/>
                  <a:gd name="T59" fmla="*/ 0 h 24"/>
                  <a:gd name="T60" fmla="*/ 2 w 34"/>
                  <a:gd name="T61" fmla="*/ 7 h 24"/>
                  <a:gd name="T62" fmla="*/ 2 w 34"/>
                  <a:gd name="T63" fmla="*/ 7 h 24"/>
                  <a:gd name="T64" fmla="*/ 6 w 34"/>
                  <a:gd name="T65" fmla="*/ 2 h 24"/>
                  <a:gd name="T66" fmla="*/ 6 w 34"/>
                  <a:gd name="T67" fmla="*/ 2 h 24"/>
                  <a:gd name="T68" fmla="*/ 10 w 34"/>
                  <a:gd name="T69" fmla="*/ 0 h 24"/>
                  <a:gd name="T70" fmla="*/ 10 w 34"/>
                  <a:gd name="T71" fmla="*/ 0 h 24"/>
                  <a:gd name="T72" fmla="*/ 17 w 34"/>
                  <a:gd name="T73" fmla="*/ 2 h 24"/>
                  <a:gd name="T74" fmla="*/ 17 w 34"/>
                  <a:gd name="T75" fmla="*/ 2 h 24"/>
                  <a:gd name="T76" fmla="*/ 19 w 34"/>
                  <a:gd name="T77" fmla="*/ 7 h 24"/>
                  <a:gd name="T78" fmla="*/ 19 w 34"/>
                  <a:gd name="T79" fmla="*/ 7 h 24"/>
                  <a:gd name="T80" fmla="*/ 21 w 34"/>
                  <a:gd name="T81" fmla="*/ 2 h 24"/>
                  <a:gd name="T82" fmla="*/ 28 w 34"/>
                  <a:gd name="T83" fmla="*/ 0 h 24"/>
                  <a:gd name="T84" fmla="*/ 28 w 34"/>
                  <a:gd name="T85" fmla="*/ 0 h 24"/>
                  <a:gd name="T86" fmla="*/ 30 w 34"/>
                  <a:gd name="T87" fmla="*/ 0 h 24"/>
                  <a:gd name="T88" fmla="*/ 30 w 34"/>
                  <a:gd name="T89" fmla="*/ 0 h 24"/>
                  <a:gd name="T90" fmla="*/ 32 w 34"/>
                  <a:gd name="T91" fmla="*/ 2 h 24"/>
                  <a:gd name="T92" fmla="*/ 32 w 34"/>
                  <a:gd name="T93" fmla="*/ 2 h 24"/>
                  <a:gd name="T94" fmla="*/ 34 w 34"/>
                  <a:gd name="T95" fmla="*/ 7 h 24"/>
                  <a:gd name="T96" fmla="*/ 34 w 34"/>
                  <a:gd name="T97" fmla="*/ 7 h 24"/>
                  <a:gd name="T98" fmla="*/ 34 w 34"/>
                  <a:gd name="T99" fmla="*/ 11 h 24"/>
                  <a:gd name="T100" fmla="*/ 34 w 34"/>
                  <a:gd name="T101" fmla="*/ 24 h 24"/>
                  <a:gd name="T102" fmla="*/ 34 w 34"/>
                  <a:gd name="T10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" h="24">
                    <a:moveTo>
                      <a:pt x="34" y="24"/>
                    </a:moveTo>
                    <a:lnTo>
                      <a:pt x="30" y="24"/>
                    </a:lnTo>
                    <a:lnTo>
                      <a:pt x="30" y="11"/>
                    </a:lnTo>
                    <a:lnTo>
                      <a:pt x="30" y="11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24"/>
                    </a:lnTo>
                    <a:lnTo>
                      <a:pt x="15" y="24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9"/>
                    </a:lnTo>
                    <a:lnTo>
                      <a:pt x="4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4" y="11"/>
                    </a:lnTo>
                    <a:lnTo>
                      <a:pt x="34" y="24"/>
                    </a:lnTo>
                    <a:lnTo>
                      <a:pt x="3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611"/>
              <p:cNvSpPr>
                <a:spLocks/>
              </p:cNvSpPr>
              <p:nvPr/>
            </p:nvSpPr>
            <p:spPr bwMode="auto">
              <a:xfrm>
                <a:off x="6594475" y="3579813"/>
                <a:ext cx="17463" cy="38100"/>
              </a:xfrm>
              <a:custGeom>
                <a:avLst/>
                <a:gdLst>
                  <a:gd name="T0" fmla="*/ 11 w 11"/>
                  <a:gd name="T1" fmla="*/ 4 h 24"/>
                  <a:gd name="T2" fmla="*/ 11 w 11"/>
                  <a:gd name="T3" fmla="*/ 4 h 24"/>
                  <a:gd name="T4" fmla="*/ 5 w 11"/>
                  <a:gd name="T5" fmla="*/ 4 h 24"/>
                  <a:gd name="T6" fmla="*/ 5 w 11"/>
                  <a:gd name="T7" fmla="*/ 4 h 24"/>
                  <a:gd name="T8" fmla="*/ 3 w 11"/>
                  <a:gd name="T9" fmla="*/ 9 h 24"/>
                  <a:gd name="T10" fmla="*/ 3 w 11"/>
                  <a:gd name="T11" fmla="*/ 24 h 24"/>
                  <a:gd name="T12" fmla="*/ 0 w 11"/>
                  <a:gd name="T13" fmla="*/ 24 h 24"/>
                  <a:gd name="T14" fmla="*/ 0 w 11"/>
                  <a:gd name="T15" fmla="*/ 0 h 24"/>
                  <a:gd name="T16" fmla="*/ 3 w 11"/>
                  <a:gd name="T17" fmla="*/ 0 h 24"/>
                  <a:gd name="T18" fmla="*/ 3 w 11"/>
                  <a:gd name="T19" fmla="*/ 7 h 24"/>
                  <a:gd name="T20" fmla="*/ 3 w 11"/>
                  <a:gd name="T21" fmla="*/ 7 h 24"/>
                  <a:gd name="T22" fmla="*/ 7 w 11"/>
                  <a:gd name="T23" fmla="*/ 2 h 24"/>
                  <a:gd name="T24" fmla="*/ 7 w 11"/>
                  <a:gd name="T25" fmla="*/ 2 h 24"/>
                  <a:gd name="T26" fmla="*/ 11 w 11"/>
                  <a:gd name="T27" fmla="*/ 0 h 24"/>
                  <a:gd name="T28" fmla="*/ 11 w 11"/>
                  <a:gd name="T29" fmla="*/ 0 h 24"/>
                  <a:gd name="T30" fmla="*/ 11 w 11"/>
                  <a:gd name="T31" fmla="*/ 0 h 24"/>
                  <a:gd name="T32" fmla="*/ 11 w 11"/>
                  <a:gd name="T33" fmla="*/ 4 h 24"/>
                  <a:gd name="T34" fmla="*/ 11 w 11"/>
                  <a:gd name="T3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24">
                    <a:moveTo>
                      <a:pt x="11" y="4"/>
                    </a:moveTo>
                    <a:lnTo>
                      <a:pt x="11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9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4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12"/>
              <p:cNvSpPr>
                <a:spLocks/>
              </p:cNvSpPr>
              <p:nvPr/>
            </p:nvSpPr>
            <p:spPr bwMode="auto">
              <a:xfrm>
                <a:off x="6618288" y="3565525"/>
                <a:ext cx="28575" cy="52388"/>
              </a:xfrm>
              <a:custGeom>
                <a:avLst/>
                <a:gdLst>
                  <a:gd name="T0" fmla="*/ 18 w 18"/>
                  <a:gd name="T1" fmla="*/ 33 h 33"/>
                  <a:gd name="T2" fmla="*/ 16 w 18"/>
                  <a:gd name="T3" fmla="*/ 33 h 33"/>
                  <a:gd name="T4" fmla="*/ 16 w 18"/>
                  <a:gd name="T5" fmla="*/ 20 h 33"/>
                  <a:gd name="T6" fmla="*/ 16 w 18"/>
                  <a:gd name="T7" fmla="*/ 20 h 33"/>
                  <a:gd name="T8" fmla="*/ 16 w 18"/>
                  <a:gd name="T9" fmla="*/ 13 h 33"/>
                  <a:gd name="T10" fmla="*/ 16 w 18"/>
                  <a:gd name="T11" fmla="*/ 13 h 33"/>
                  <a:gd name="T12" fmla="*/ 11 w 18"/>
                  <a:gd name="T13" fmla="*/ 11 h 33"/>
                  <a:gd name="T14" fmla="*/ 11 w 18"/>
                  <a:gd name="T15" fmla="*/ 11 h 33"/>
                  <a:gd name="T16" fmla="*/ 9 w 18"/>
                  <a:gd name="T17" fmla="*/ 13 h 33"/>
                  <a:gd name="T18" fmla="*/ 9 w 18"/>
                  <a:gd name="T19" fmla="*/ 13 h 33"/>
                  <a:gd name="T20" fmla="*/ 5 w 18"/>
                  <a:gd name="T21" fmla="*/ 13 h 33"/>
                  <a:gd name="T22" fmla="*/ 5 w 18"/>
                  <a:gd name="T23" fmla="*/ 13 h 33"/>
                  <a:gd name="T24" fmla="*/ 5 w 18"/>
                  <a:gd name="T25" fmla="*/ 16 h 33"/>
                  <a:gd name="T26" fmla="*/ 5 w 18"/>
                  <a:gd name="T27" fmla="*/ 16 h 33"/>
                  <a:gd name="T28" fmla="*/ 3 w 18"/>
                  <a:gd name="T29" fmla="*/ 18 h 33"/>
                  <a:gd name="T30" fmla="*/ 3 w 18"/>
                  <a:gd name="T31" fmla="*/ 33 h 33"/>
                  <a:gd name="T32" fmla="*/ 0 w 18"/>
                  <a:gd name="T33" fmla="*/ 33 h 33"/>
                  <a:gd name="T34" fmla="*/ 0 w 18"/>
                  <a:gd name="T35" fmla="*/ 0 h 33"/>
                  <a:gd name="T36" fmla="*/ 3 w 18"/>
                  <a:gd name="T37" fmla="*/ 0 h 33"/>
                  <a:gd name="T38" fmla="*/ 3 w 18"/>
                  <a:gd name="T39" fmla="*/ 16 h 33"/>
                  <a:gd name="T40" fmla="*/ 3 w 18"/>
                  <a:gd name="T41" fmla="*/ 16 h 33"/>
                  <a:gd name="T42" fmla="*/ 7 w 18"/>
                  <a:gd name="T43" fmla="*/ 11 h 33"/>
                  <a:gd name="T44" fmla="*/ 7 w 18"/>
                  <a:gd name="T45" fmla="*/ 11 h 33"/>
                  <a:gd name="T46" fmla="*/ 11 w 18"/>
                  <a:gd name="T47" fmla="*/ 9 h 33"/>
                  <a:gd name="T48" fmla="*/ 11 w 18"/>
                  <a:gd name="T49" fmla="*/ 9 h 33"/>
                  <a:gd name="T50" fmla="*/ 16 w 18"/>
                  <a:gd name="T51" fmla="*/ 9 h 33"/>
                  <a:gd name="T52" fmla="*/ 16 w 18"/>
                  <a:gd name="T53" fmla="*/ 9 h 33"/>
                  <a:gd name="T54" fmla="*/ 18 w 18"/>
                  <a:gd name="T55" fmla="*/ 11 h 33"/>
                  <a:gd name="T56" fmla="*/ 18 w 18"/>
                  <a:gd name="T57" fmla="*/ 11 h 33"/>
                  <a:gd name="T58" fmla="*/ 18 w 18"/>
                  <a:gd name="T59" fmla="*/ 16 h 33"/>
                  <a:gd name="T60" fmla="*/ 18 w 18"/>
                  <a:gd name="T61" fmla="*/ 16 h 33"/>
                  <a:gd name="T62" fmla="*/ 18 w 18"/>
                  <a:gd name="T63" fmla="*/ 20 h 33"/>
                  <a:gd name="T64" fmla="*/ 18 w 18"/>
                  <a:gd name="T65" fmla="*/ 33 h 33"/>
                  <a:gd name="T66" fmla="*/ 18 w 18"/>
                  <a:gd name="T6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" h="33">
                    <a:moveTo>
                      <a:pt x="18" y="33"/>
                    </a:moveTo>
                    <a:lnTo>
                      <a:pt x="16" y="33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3" y="18"/>
                    </a:lnTo>
                    <a:lnTo>
                      <a:pt x="3" y="33"/>
                    </a:lnTo>
                    <a:lnTo>
                      <a:pt x="0" y="3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20"/>
                    </a:lnTo>
                    <a:lnTo>
                      <a:pt x="18" y="33"/>
                    </a:lnTo>
                    <a:lnTo>
                      <a:pt x="1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13"/>
              <p:cNvSpPr>
                <a:spLocks noEditPoints="1"/>
              </p:cNvSpPr>
              <p:nvPr/>
            </p:nvSpPr>
            <p:spPr bwMode="auto">
              <a:xfrm>
                <a:off x="6656388" y="3579813"/>
                <a:ext cx="34925" cy="38100"/>
              </a:xfrm>
              <a:custGeom>
                <a:avLst/>
                <a:gdLst>
                  <a:gd name="T0" fmla="*/ 11 w 22"/>
                  <a:gd name="T1" fmla="*/ 24 h 24"/>
                  <a:gd name="T2" fmla="*/ 7 w 22"/>
                  <a:gd name="T3" fmla="*/ 24 h 24"/>
                  <a:gd name="T4" fmla="*/ 2 w 22"/>
                  <a:gd name="T5" fmla="*/ 19 h 24"/>
                  <a:gd name="T6" fmla="*/ 0 w 22"/>
                  <a:gd name="T7" fmla="*/ 17 h 24"/>
                  <a:gd name="T8" fmla="*/ 0 w 22"/>
                  <a:gd name="T9" fmla="*/ 13 h 24"/>
                  <a:gd name="T10" fmla="*/ 0 w 22"/>
                  <a:gd name="T11" fmla="*/ 7 h 24"/>
                  <a:gd name="T12" fmla="*/ 2 w 22"/>
                  <a:gd name="T13" fmla="*/ 4 h 24"/>
                  <a:gd name="T14" fmla="*/ 7 w 22"/>
                  <a:gd name="T15" fmla="*/ 2 h 24"/>
                  <a:gd name="T16" fmla="*/ 11 w 22"/>
                  <a:gd name="T17" fmla="*/ 0 h 24"/>
                  <a:gd name="T18" fmla="*/ 15 w 22"/>
                  <a:gd name="T19" fmla="*/ 2 h 24"/>
                  <a:gd name="T20" fmla="*/ 20 w 22"/>
                  <a:gd name="T21" fmla="*/ 4 h 24"/>
                  <a:gd name="T22" fmla="*/ 22 w 22"/>
                  <a:gd name="T23" fmla="*/ 7 h 24"/>
                  <a:gd name="T24" fmla="*/ 22 w 22"/>
                  <a:gd name="T25" fmla="*/ 13 h 24"/>
                  <a:gd name="T26" fmla="*/ 22 w 22"/>
                  <a:gd name="T27" fmla="*/ 17 h 24"/>
                  <a:gd name="T28" fmla="*/ 20 w 22"/>
                  <a:gd name="T29" fmla="*/ 19 h 24"/>
                  <a:gd name="T30" fmla="*/ 15 w 22"/>
                  <a:gd name="T31" fmla="*/ 24 h 24"/>
                  <a:gd name="T32" fmla="*/ 11 w 22"/>
                  <a:gd name="T33" fmla="*/ 24 h 24"/>
                  <a:gd name="T34" fmla="*/ 2 w 22"/>
                  <a:gd name="T35" fmla="*/ 13 h 24"/>
                  <a:gd name="T36" fmla="*/ 2 w 22"/>
                  <a:gd name="T37" fmla="*/ 15 h 24"/>
                  <a:gd name="T38" fmla="*/ 5 w 22"/>
                  <a:gd name="T39" fmla="*/ 19 h 24"/>
                  <a:gd name="T40" fmla="*/ 7 w 22"/>
                  <a:gd name="T41" fmla="*/ 19 h 24"/>
                  <a:gd name="T42" fmla="*/ 11 w 22"/>
                  <a:gd name="T43" fmla="*/ 22 h 24"/>
                  <a:gd name="T44" fmla="*/ 13 w 22"/>
                  <a:gd name="T45" fmla="*/ 19 h 24"/>
                  <a:gd name="T46" fmla="*/ 15 w 22"/>
                  <a:gd name="T47" fmla="*/ 19 h 24"/>
                  <a:gd name="T48" fmla="*/ 18 w 22"/>
                  <a:gd name="T49" fmla="*/ 15 h 24"/>
                  <a:gd name="T50" fmla="*/ 20 w 22"/>
                  <a:gd name="T51" fmla="*/ 13 h 24"/>
                  <a:gd name="T52" fmla="*/ 18 w 22"/>
                  <a:gd name="T53" fmla="*/ 9 h 24"/>
                  <a:gd name="T54" fmla="*/ 15 w 22"/>
                  <a:gd name="T55" fmla="*/ 7 h 24"/>
                  <a:gd name="T56" fmla="*/ 13 w 22"/>
                  <a:gd name="T57" fmla="*/ 4 h 24"/>
                  <a:gd name="T58" fmla="*/ 11 w 22"/>
                  <a:gd name="T59" fmla="*/ 2 h 24"/>
                  <a:gd name="T60" fmla="*/ 7 w 22"/>
                  <a:gd name="T61" fmla="*/ 4 h 24"/>
                  <a:gd name="T62" fmla="*/ 5 w 22"/>
                  <a:gd name="T63" fmla="*/ 7 h 24"/>
                  <a:gd name="T64" fmla="*/ 2 w 22"/>
                  <a:gd name="T65" fmla="*/ 9 h 24"/>
                  <a:gd name="T66" fmla="*/ 2 w 22"/>
                  <a:gd name="T6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24">
                    <a:moveTo>
                      <a:pt x="11" y="24"/>
                    </a:moveTo>
                    <a:lnTo>
                      <a:pt x="11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1" y="24"/>
                    </a:lnTo>
                    <a:lnTo>
                      <a:pt x="11" y="24"/>
                    </a:lnTo>
                    <a:close/>
                    <a:moveTo>
                      <a:pt x="2" y="13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14"/>
              <p:cNvSpPr>
                <a:spLocks/>
              </p:cNvSpPr>
              <p:nvPr/>
            </p:nvSpPr>
            <p:spPr bwMode="auto">
              <a:xfrm>
                <a:off x="6697663" y="3579813"/>
                <a:ext cx="31750" cy="38100"/>
              </a:xfrm>
              <a:custGeom>
                <a:avLst/>
                <a:gdLst>
                  <a:gd name="T0" fmla="*/ 20 w 20"/>
                  <a:gd name="T1" fmla="*/ 24 h 24"/>
                  <a:gd name="T2" fmla="*/ 17 w 20"/>
                  <a:gd name="T3" fmla="*/ 24 h 24"/>
                  <a:gd name="T4" fmla="*/ 17 w 20"/>
                  <a:gd name="T5" fmla="*/ 11 h 24"/>
                  <a:gd name="T6" fmla="*/ 17 w 20"/>
                  <a:gd name="T7" fmla="*/ 11 h 24"/>
                  <a:gd name="T8" fmla="*/ 15 w 20"/>
                  <a:gd name="T9" fmla="*/ 4 h 24"/>
                  <a:gd name="T10" fmla="*/ 15 w 20"/>
                  <a:gd name="T11" fmla="*/ 4 h 24"/>
                  <a:gd name="T12" fmla="*/ 11 w 20"/>
                  <a:gd name="T13" fmla="*/ 2 h 24"/>
                  <a:gd name="T14" fmla="*/ 11 w 20"/>
                  <a:gd name="T15" fmla="*/ 2 h 24"/>
                  <a:gd name="T16" fmla="*/ 9 w 20"/>
                  <a:gd name="T17" fmla="*/ 4 h 24"/>
                  <a:gd name="T18" fmla="*/ 9 w 20"/>
                  <a:gd name="T19" fmla="*/ 4 h 24"/>
                  <a:gd name="T20" fmla="*/ 7 w 20"/>
                  <a:gd name="T21" fmla="*/ 4 h 24"/>
                  <a:gd name="T22" fmla="*/ 7 w 20"/>
                  <a:gd name="T23" fmla="*/ 4 h 24"/>
                  <a:gd name="T24" fmla="*/ 4 w 20"/>
                  <a:gd name="T25" fmla="*/ 7 h 24"/>
                  <a:gd name="T26" fmla="*/ 4 w 20"/>
                  <a:gd name="T27" fmla="*/ 7 h 24"/>
                  <a:gd name="T28" fmla="*/ 4 w 20"/>
                  <a:gd name="T29" fmla="*/ 9 h 24"/>
                  <a:gd name="T30" fmla="*/ 4 w 20"/>
                  <a:gd name="T31" fmla="*/ 24 h 24"/>
                  <a:gd name="T32" fmla="*/ 0 w 20"/>
                  <a:gd name="T33" fmla="*/ 24 h 24"/>
                  <a:gd name="T34" fmla="*/ 0 w 20"/>
                  <a:gd name="T35" fmla="*/ 0 h 24"/>
                  <a:gd name="T36" fmla="*/ 2 w 20"/>
                  <a:gd name="T37" fmla="*/ 0 h 24"/>
                  <a:gd name="T38" fmla="*/ 2 w 20"/>
                  <a:gd name="T39" fmla="*/ 7 h 24"/>
                  <a:gd name="T40" fmla="*/ 2 w 20"/>
                  <a:gd name="T41" fmla="*/ 7 h 24"/>
                  <a:gd name="T42" fmla="*/ 7 w 20"/>
                  <a:gd name="T43" fmla="*/ 2 h 24"/>
                  <a:gd name="T44" fmla="*/ 7 w 20"/>
                  <a:gd name="T45" fmla="*/ 2 h 24"/>
                  <a:gd name="T46" fmla="*/ 13 w 20"/>
                  <a:gd name="T47" fmla="*/ 0 h 24"/>
                  <a:gd name="T48" fmla="*/ 13 w 20"/>
                  <a:gd name="T49" fmla="*/ 0 h 24"/>
                  <a:gd name="T50" fmla="*/ 15 w 20"/>
                  <a:gd name="T51" fmla="*/ 0 h 24"/>
                  <a:gd name="T52" fmla="*/ 15 w 20"/>
                  <a:gd name="T53" fmla="*/ 0 h 24"/>
                  <a:gd name="T54" fmla="*/ 17 w 20"/>
                  <a:gd name="T55" fmla="*/ 2 h 24"/>
                  <a:gd name="T56" fmla="*/ 17 w 20"/>
                  <a:gd name="T57" fmla="*/ 2 h 24"/>
                  <a:gd name="T58" fmla="*/ 20 w 20"/>
                  <a:gd name="T59" fmla="*/ 7 h 24"/>
                  <a:gd name="T60" fmla="*/ 20 w 20"/>
                  <a:gd name="T61" fmla="*/ 7 h 24"/>
                  <a:gd name="T62" fmla="*/ 20 w 20"/>
                  <a:gd name="T63" fmla="*/ 11 h 24"/>
                  <a:gd name="T64" fmla="*/ 20 w 20"/>
                  <a:gd name="T65" fmla="*/ 24 h 24"/>
                  <a:gd name="T66" fmla="*/ 20 w 20"/>
                  <a:gd name="T6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4">
                    <a:moveTo>
                      <a:pt x="20" y="24"/>
                    </a:moveTo>
                    <a:lnTo>
                      <a:pt x="17" y="24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11"/>
                    </a:lnTo>
                    <a:lnTo>
                      <a:pt x="20" y="24"/>
                    </a:lnTo>
                    <a:lnTo>
                      <a:pt x="2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15"/>
              <p:cNvSpPr>
                <a:spLocks/>
              </p:cNvSpPr>
              <p:nvPr/>
            </p:nvSpPr>
            <p:spPr bwMode="auto">
              <a:xfrm>
                <a:off x="6735763" y="3579813"/>
                <a:ext cx="33338" cy="38100"/>
              </a:xfrm>
              <a:custGeom>
                <a:avLst/>
                <a:gdLst>
                  <a:gd name="T0" fmla="*/ 0 w 21"/>
                  <a:gd name="T1" fmla="*/ 11 h 24"/>
                  <a:gd name="T2" fmla="*/ 0 w 21"/>
                  <a:gd name="T3" fmla="*/ 11 h 24"/>
                  <a:gd name="T4" fmla="*/ 2 w 21"/>
                  <a:gd name="T5" fmla="*/ 7 h 24"/>
                  <a:gd name="T6" fmla="*/ 2 w 21"/>
                  <a:gd name="T7" fmla="*/ 7 h 24"/>
                  <a:gd name="T8" fmla="*/ 4 w 21"/>
                  <a:gd name="T9" fmla="*/ 4 h 24"/>
                  <a:gd name="T10" fmla="*/ 4 w 21"/>
                  <a:gd name="T11" fmla="*/ 4 h 24"/>
                  <a:gd name="T12" fmla="*/ 6 w 21"/>
                  <a:gd name="T13" fmla="*/ 2 h 24"/>
                  <a:gd name="T14" fmla="*/ 6 w 21"/>
                  <a:gd name="T15" fmla="*/ 2 h 24"/>
                  <a:gd name="T16" fmla="*/ 11 w 21"/>
                  <a:gd name="T17" fmla="*/ 0 h 24"/>
                  <a:gd name="T18" fmla="*/ 11 w 21"/>
                  <a:gd name="T19" fmla="*/ 0 h 24"/>
                  <a:gd name="T20" fmla="*/ 17 w 21"/>
                  <a:gd name="T21" fmla="*/ 2 h 24"/>
                  <a:gd name="T22" fmla="*/ 17 w 21"/>
                  <a:gd name="T23" fmla="*/ 2 h 24"/>
                  <a:gd name="T24" fmla="*/ 21 w 21"/>
                  <a:gd name="T25" fmla="*/ 7 h 24"/>
                  <a:gd name="T26" fmla="*/ 17 w 21"/>
                  <a:gd name="T27" fmla="*/ 7 h 24"/>
                  <a:gd name="T28" fmla="*/ 17 w 21"/>
                  <a:gd name="T29" fmla="*/ 7 h 24"/>
                  <a:gd name="T30" fmla="*/ 15 w 21"/>
                  <a:gd name="T31" fmla="*/ 4 h 24"/>
                  <a:gd name="T32" fmla="*/ 15 w 21"/>
                  <a:gd name="T33" fmla="*/ 4 h 24"/>
                  <a:gd name="T34" fmla="*/ 11 w 21"/>
                  <a:gd name="T35" fmla="*/ 2 h 24"/>
                  <a:gd name="T36" fmla="*/ 11 w 21"/>
                  <a:gd name="T37" fmla="*/ 2 h 24"/>
                  <a:gd name="T38" fmla="*/ 9 w 21"/>
                  <a:gd name="T39" fmla="*/ 4 h 24"/>
                  <a:gd name="T40" fmla="*/ 9 w 21"/>
                  <a:gd name="T41" fmla="*/ 4 h 24"/>
                  <a:gd name="T42" fmla="*/ 6 w 21"/>
                  <a:gd name="T43" fmla="*/ 7 h 24"/>
                  <a:gd name="T44" fmla="*/ 6 w 21"/>
                  <a:gd name="T45" fmla="*/ 7 h 24"/>
                  <a:gd name="T46" fmla="*/ 4 w 21"/>
                  <a:gd name="T47" fmla="*/ 9 h 24"/>
                  <a:gd name="T48" fmla="*/ 4 w 21"/>
                  <a:gd name="T49" fmla="*/ 9 h 24"/>
                  <a:gd name="T50" fmla="*/ 4 w 21"/>
                  <a:gd name="T51" fmla="*/ 11 h 24"/>
                  <a:gd name="T52" fmla="*/ 4 w 21"/>
                  <a:gd name="T53" fmla="*/ 11 h 24"/>
                  <a:gd name="T54" fmla="*/ 4 w 21"/>
                  <a:gd name="T55" fmla="*/ 15 h 24"/>
                  <a:gd name="T56" fmla="*/ 4 w 21"/>
                  <a:gd name="T57" fmla="*/ 15 h 24"/>
                  <a:gd name="T58" fmla="*/ 6 w 21"/>
                  <a:gd name="T59" fmla="*/ 19 h 24"/>
                  <a:gd name="T60" fmla="*/ 6 w 21"/>
                  <a:gd name="T61" fmla="*/ 19 h 24"/>
                  <a:gd name="T62" fmla="*/ 9 w 21"/>
                  <a:gd name="T63" fmla="*/ 19 h 24"/>
                  <a:gd name="T64" fmla="*/ 9 w 21"/>
                  <a:gd name="T65" fmla="*/ 19 h 24"/>
                  <a:gd name="T66" fmla="*/ 11 w 21"/>
                  <a:gd name="T67" fmla="*/ 22 h 24"/>
                  <a:gd name="T68" fmla="*/ 11 w 21"/>
                  <a:gd name="T69" fmla="*/ 22 h 24"/>
                  <a:gd name="T70" fmla="*/ 13 w 21"/>
                  <a:gd name="T71" fmla="*/ 22 h 24"/>
                  <a:gd name="T72" fmla="*/ 13 w 21"/>
                  <a:gd name="T73" fmla="*/ 22 h 24"/>
                  <a:gd name="T74" fmla="*/ 15 w 21"/>
                  <a:gd name="T75" fmla="*/ 19 h 24"/>
                  <a:gd name="T76" fmla="*/ 15 w 21"/>
                  <a:gd name="T77" fmla="*/ 19 h 24"/>
                  <a:gd name="T78" fmla="*/ 17 w 21"/>
                  <a:gd name="T79" fmla="*/ 19 h 24"/>
                  <a:gd name="T80" fmla="*/ 17 w 21"/>
                  <a:gd name="T81" fmla="*/ 19 h 24"/>
                  <a:gd name="T82" fmla="*/ 17 w 21"/>
                  <a:gd name="T83" fmla="*/ 17 h 24"/>
                  <a:gd name="T84" fmla="*/ 21 w 21"/>
                  <a:gd name="T85" fmla="*/ 17 h 24"/>
                  <a:gd name="T86" fmla="*/ 21 w 21"/>
                  <a:gd name="T87" fmla="*/ 17 h 24"/>
                  <a:gd name="T88" fmla="*/ 19 w 21"/>
                  <a:gd name="T89" fmla="*/ 19 h 24"/>
                  <a:gd name="T90" fmla="*/ 19 w 21"/>
                  <a:gd name="T91" fmla="*/ 19 h 24"/>
                  <a:gd name="T92" fmla="*/ 17 w 21"/>
                  <a:gd name="T93" fmla="*/ 22 h 24"/>
                  <a:gd name="T94" fmla="*/ 17 w 21"/>
                  <a:gd name="T95" fmla="*/ 22 h 24"/>
                  <a:gd name="T96" fmla="*/ 15 w 21"/>
                  <a:gd name="T97" fmla="*/ 24 h 24"/>
                  <a:gd name="T98" fmla="*/ 15 w 21"/>
                  <a:gd name="T99" fmla="*/ 24 h 24"/>
                  <a:gd name="T100" fmla="*/ 11 w 21"/>
                  <a:gd name="T101" fmla="*/ 24 h 24"/>
                  <a:gd name="T102" fmla="*/ 11 w 21"/>
                  <a:gd name="T103" fmla="*/ 24 h 24"/>
                  <a:gd name="T104" fmla="*/ 6 w 21"/>
                  <a:gd name="T105" fmla="*/ 24 h 24"/>
                  <a:gd name="T106" fmla="*/ 6 w 21"/>
                  <a:gd name="T107" fmla="*/ 24 h 24"/>
                  <a:gd name="T108" fmla="*/ 4 w 21"/>
                  <a:gd name="T109" fmla="*/ 19 h 24"/>
                  <a:gd name="T110" fmla="*/ 4 w 21"/>
                  <a:gd name="T111" fmla="*/ 19 h 24"/>
                  <a:gd name="T112" fmla="*/ 2 w 21"/>
                  <a:gd name="T113" fmla="*/ 17 h 24"/>
                  <a:gd name="T114" fmla="*/ 2 w 21"/>
                  <a:gd name="T115" fmla="*/ 17 h 24"/>
                  <a:gd name="T116" fmla="*/ 0 w 21"/>
                  <a:gd name="T117" fmla="*/ 11 h 24"/>
                  <a:gd name="T118" fmla="*/ 0 w 21"/>
                  <a:gd name="T11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" h="24">
                    <a:moveTo>
                      <a:pt x="0" y="11"/>
                    </a:moveTo>
                    <a:lnTo>
                      <a:pt x="0" y="11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1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16"/>
              <p:cNvSpPr>
                <a:spLocks/>
              </p:cNvSpPr>
              <p:nvPr/>
            </p:nvSpPr>
            <p:spPr bwMode="auto">
              <a:xfrm>
                <a:off x="6777038" y="3579813"/>
                <a:ext cx="30163" cy="38100"/>
              </a:xfrm>
              <a:custGeom>
                <a:avLst/>
                <a:gdLst>
                  <a:gd name="T0" fmla="*/ 6 w 19"/>
                  <a:gd name="T1" fmla="*/ 24 h 24"/>
                  <a:gd name="T2" fmla="*/ 6 w 19"/>
                  <a:gd name="T3" fmla="*/ 24 h 24"/>
                  <a:gd name="T4" fmla="*/ 4 w 19"/>
                  <a:gd name="T5" fmla="*/ 24 h 24"/>
                  <a:gd name="T6" fmla="*/ 2 w 19"/>
                  <a:gd name="T7" fmla="*/ 22 h 24"/>
                  <a:gd name="T8" fmla="*/ 2 w 19"/>
                  <a:gd name="T9" fmla="*/ 22 h 24"/>
                  <a:gd name="T10" fmla="*/ 0 w 19"/>
                  <a:gd name="T11" fmla="*/ 13 h 24"/>
                  <a:gd name="T12" fmla="*/ 0 w 19"/>
                  <a:gd name="T13" fmla="*/ 0 h 24"/>
                  <a:gd name="T14" fmla="*/ 2 w 19"/>
                  <a:gd name="T15" fmla="*/ 0 h 24"/>
                  <a:gd name="T16" fmla="*/ 2 w 19"/>
                  <a:gd name="T17" fmla="*/ 13 h 24"/>
                  <a:gd name="T18" fmla="*/ 2 w 19"/>
                  <a:gd name="T19" fmla="*/ 13 h 24"/>
                  <a:gd name="T20" fmla="*/ 4 w 19"/>
                  <a:gd name="T21" fmla="*/ 19 h 24"/>
                  <a:gd name="T22" fmla="*/ 8 w 19"/>
                  <a:gd name="T23" fmla="*/ 22 h 24"/>
                  <a:gd name="T24" fmla="*/ 8 w 19"/>
                  <a:gd name="T25" fmla="*/ 22 h 24"/>
                  <a:gd name="T26" fmla="*/ 11 w 19"/>
                  <a:gd name="T27" fmla="*/ 22 h 24"/>
                  <a:gd name="T28" fmla="*/ 11 w 19"/>
                  <a:gd name="T29" fmla="*/ 22 h 24"/>
                  <a:gd name="T30" fmla="*/ 13 w 19"/>
                  <a:gd name="T31" fmla="*/ 19 h 24"/>
                  <a:gd name="T32" fmla="*/ 13 w 19"/>
                  <a:gd name="T33" fmla="*/ 19 h 24"/>
                  <a:gd name="T34" fmla="*/ 15 w 19"/>
                  <a:gd name="T35" fmla="*/ 17 h 24"/>
                  <a:gd name="T36" fmla="*/ 15 w 19"/>
                  <a:gd name="T37" fmla="*/ 17 h 24"/>
                  <a:gd name="T38" fmla="*/ 15 w 19"/>
                  <a:gd name="T39" fmla="*/ 15 h 24"/>
                  <a:gd name="T40" fmla="*/ 15 w 19"/>
                  <a:gd name="T41" fmla="*/ 0 h 24"/>
                  <a:gd name="T42" fmla="*/ 19 w 19"/>
                  <a:gd name="T43" fmla="*/ 0 h 24"/>
                  <a:gd name="T44" fmla="*/ 19 w 19"/>
                  <a:gd name="T45" fmla="*/ 19 h 24"/>
                  <a:gd name="T46" fmla="*/ 19 w 19"/>
                  <a:gd name="T47" fmla="*/ 19 h 24"/>
                  <a:gd name="T48" fmla="*/ 19 w 19"/>
                  <a:gd name="T49" fmla="*/ 22 h 24"/>
                  <a:gd name="T50" fmla="*/ 19 w 19"/>
                  <a:gd name="T51" fmla="*/ 24 h 24"/>
                  <a:gd name="T52" fmla="*/ 19 w 19"/>
                  <a:gd name="T53" fmla="*/ 24 h 24"/>
                  <a:gd name="T54" fmla="*/ 19 w 19"/>
                  <a:gd name="T55" fmla="*/ 24 h 24"/>
                  <a:gd name="T56" fmla="*/ 19 w 19"/>
                  <a:gd name="T57" fmla="*/ 24 h 24"/>
                  <a:gd name="T58" fmla="*/ 19 w 19"/>
                  <a:gd name="T59" fmla="*/ 24 h 24"/>
                  <a:gd name="T60" fmla="*/ 19 w 19"/>
                  <a:gd name="T61" fmla="*/ 24 h 24"/>
                  <a:gd name="T62" fmla="*/ 17 w 19"/>
                  <a:gd name="T63" fmla="*/ 22 h 24"/>
                  <a:gd name="T64" fmla="*/ 17 w 19"/>
                  <a:gd name="T65" fmla="*/ 22 h 24"/>
                  <a:gd name="T66" fmla="*/ 15 w 19"/>
                  <a:gd name="T67" fmla="*/ 22 h 24"/>
                  <a:gd name="T68" fmla="*/ 15 w 19"/>
                  <a:gd name="T69" fmla="*/ 17 h 24"/>
                  <a:gd name="T70" fmla="*/ 15 w 19"/>
                  <a:gd name="T71" fmla="*/ 17 h 24"/>
                  <a:gd name="T72" fmla="*/ 13 w 19"/>
                  <a:gd name="T73" fmla="*/ 22 h 24"/>
                  <a:gd name="T74" fmla="*/ 13 w 19"/>
                  <a:gd name="T75" fmla="*/ 22 h 24"/>
                  <a:gd name="T76" fmla="*/ 6 w 19"/>
                  <a:gd name="T77" fmla="*/ 24 h 24"/>
                  <a:gd name="T78" fmla="*/ 6 w 19"/>
                  <a:gd name="T7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" h="24">
                    <a:moveTo>
                      <a:pt x="6" y="24"/>
                    </a:moveTo>
                    <a:lnTo>
                      <a:pt x="6" y="24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4" y="19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22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17"/>
              <p:cNvSpPr>
                <a:spLocks/>
              </p:cNvSpPr>
              <p:nvPr/>
            </p:nvSpPr>
            <p:spPr bwMode="auto">
              <a:xfrm>
                <a:off x="6815138" y="3579813"/>
                <a:ext cx="26988" cy="38100"/>
              </a:xfrm>
              <a:custGeom>
                <a:avLst/>
                <a:gdLst>
                  <a:gd name="T0" fmla="*/ 8 w 17"/>
                  <a:gd name="T1" fmla="*/ 24 h 24"/>
                  <a:gd name="T2" fmla="*/ 4 w 17"/>
                  <a:gd name="T3" fmla="*/ 24 h 24"/>
                  <a:gd name="T4" fmla="*/ 0 w 17"/>
                  <a:gd name="T5" fmla="*/ 17 h 24"/>
                  <a:gd name="T6" fmla="*/ 4 w 17"/>
                  <a:gd name="T7" fmla="*/ 22 h 24"/>
                  <a:gd name="T8" fmla="*/ 8 w 17"/>
                  <a:gd name="T9" fmla="*/ 22 h 24"/>
                  <a:gd name="T10" fmla="*/ 12 w 17"/>
                  <a:gd name="T11" fmla="*/ 19 h 24"/>
                  <a:gd name="T12" fmla="*/ 15 w 17"/>
                  <a:gd name="T13" fmla="*/ 17 h 24"/>
                  <a:gd name="T14" fmla="*/ 15 w 17"/>
                  <a:gd name="T15" fmla="*/ 15 h 24"/>
                  <a:gd name="T16" fmla="*/ 12 w 17"/>
                  <a:gd name="T17" fmla="*/ 15 h 24"/>
                  <a:gd name="T18" fmla="*/ 10 w 17"/>
                  <a:gd name="T19" fmla="*/ 13 h 24"/>
                  <a:gd name="T20" fmla="*/ 8 w 17"/>
                  <a:gd name="T21" fmla="*/ 13 h 24"/>
                  <a:gd name="T22" fmla="*/ 4 w 17"/>
                  <a:gd name="T23" fmla="*/ 13 h 24"/>
                  <a:gd name="T24" fmla="*/ 2 w 17"/>
                  <a:gd name="T25" fmla="*/ 11 h 24"/>
                  <a:gd name="T26" fmla="*/ 2 w 17"/>
                  <a:gd name="T27" fmla="*/ 9 h 24"/>
                  <a:gd name="T28" fmla="*/ 0 w 17"/>
                  <a:gd name="T29" fmla="*/ 7 h 24"/>
                  <a:gd name="T30" fmla="*/ 2 w 17"/>
                  <a:gd name="T31" fmla="*/ 4 h 24"/>
                  <a:gd name="T32" fmla="*/ 2 w 17"/>
                  <a:gd name="T33" fmla="*/ 2 h 24"/>
                  <a:gd name="T34" fmla="*/ 6 w 17"/>
                  <a:gd name="T35" fmla="*/ 0 h 24"/>
                  <a:gd name="T36" fmla="*/ 8 w 17"/>
                  <a:gd name="T37" fmla="*/ 0 h 24"/>
                  <a:gd name="T38" fmla="*/ 12 w 17"/>
                  <a:gd name="T39" fmla="*/ 2 h 24"/>
                  <a:gd name="T40" fmla="*/ 17 w 17"/>
                  <a:gd name="T41" fmla="*/ 4 h 24"/>
                  <a:gd name="T42" fmla="*/ 15 w 17"/>
                  <a:gd name="T43" fmla="*/ 4 h 24"/>
                  <a:gd name="T44" fmla="*/ 12 w 17"/>
                  <a:gd name="T45" fmla="*/ 2 h 24"/>
                  <a:gd name="T46" fmla="*/ 8 w 17"/>
                  <a:gd name="T47" fmla="*/ 2 h 24"/>
                  <a:gd name="T48" fmla="*/ 6 w 17"/>
                  <a:gd name="T49" fmla="*/ 2 h 24"/>
                  <a:gd name="T50" fmla="*/ 4 w 17"/>
                  <a:gd name="T51" fmla="*/ 4 h 24"/>
                  <a:gd name="T52" fmla="*/ 4 w 17"/>
                  <a:gd name="T53" fmla="*/ 4 h 24"/>
                  <a:gd name="T54" fmla="*/ 4 w 17"/>
                  <a:gd name="T55" fmla="*/ 7 h 24"/>
                  <a:gd name="T56" fmla="*/ 4 w 17"/>
                  <a:gd name="T57" fmla="*/ 9 h 24"/>
                  <a:gd name="T58" fmla="*/ 4 w 17"/>
                  <a:gd name="T59" fmla="*/ 9 h 24"/>
                  <a:gd name="T60" fmla="*/ 6 w 17"/>
                  <a:gd name="T61" fmla="*/ 11 h 24"/>
                  <a:gd name="T62" fmla="*/ 8 w 17"/>
                  <a:gd name="T63" fmla="*/ 11 h 24"/>
                  <a:gd name="T64" fmla="*/ 12 w 17"/>
                  <a:gd name="T65" fmla="*/ 11 h 24"/>
                  <a:gd name="T66" fmla="*/ 15 w 17"/>
                  <a:gd name="T67" fmla="*/ 13 h 24"/>
                  <a:gd name="T68" fmla="*/ 17 w 17"/>
                  <a:gd name="T69" fmla="*/ 15 h 24"/>
                  <a:gd name="T70" fmla="*/ 17 w 17"/>
                  <a:gd name="T71" fmla="*/ 17 h 24"/>
                  <a:gd name="T72" fmla="*/ 15 w 17"/>
                  <a:gd name="T73" fmla="*/ 22 h 24"/>
                  <a:gd name="T74" fmla="*/ 8 w 17"/>
                  <a:gd name="T7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4">
                    <a:moveTo>
                      <a:pt x="8" y="24"/>
                    </a:moveTo>
                    <a:lnTo>
                      <a:pt x="8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9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18"/>
              <p:cNvSpPr>
                <a:spLocks/>
              </p:cNvSpPr>
              <p:nvPr/>
            </p:nvSpPr>
            <p:spPr bwMode="auto">
              <a:xfrm>
                <a:off x="6848475" y="3609975"/>
                <a:ext cx="3175" cy="7938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0 h 5"/>
                  <a:gd name="T4" fmla="*/ 2 w 2"/>
                  <a:gd name="T5" fmla="*/ 0 h 5"/>
                  <a:gd name="T6" fmla="*/ 2 w 2"/>
                  <a:gd name="T7" fmla="*/ 5 h 5"/>
                  <a:gd name="T8" fmla="*/ 0 w 2"/>
                  <a:gd name="T9" fmla="*/ 5 h 5"/>
                  <a:gd name="T10" fmla="*/ 0 w 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19"/>
              <p:cNvSpPr>
                <a:spLocks/>
              </p:cNvSpPr>
              <p:nvPr/>
            </p:nvSpPr>
            <p:spPr bwMode="auto">
              <a:xfrm>
                <a:off x="6399213" y="3648075"/>
                <a:ext cx="49213" cy="47625"/>
              </a:xfrm>
              <a:custGeom>
                <a:avLst/>
                <a:gdLst>
                  <a:gd name="T0" fmla="*/ 26 w 31"/>
                  <a:gd name="T1" fmla="*/ 30 h 30"/>
                  <a:gd name="T2" fmla="*/ 26 w 31"/>
                  <a:gd name="T3" fmla="*/ 7 h 30"/>
                  <a:gd name="T4" fmla="*/ 15 w 31"/>
                  <a:gd name="T5" fmla="*/ 26 h 30"/>
                  <a:gd name="T6" fmla="*/ 13 w 31"/>
                  <a:gd name="T7" fmla="*/ 26 h 30"/>
                  <a:gd name="T8" fmla="*/ 3 w 31"/>
                  <a:gd name="T9" fmla="*/ 7 h 30"/>
                  <a:gd name="T10" fmla="*/ 3 w 31"/>
                  <a:gd name="T11" fmla="*/ 30 h 30"/>
                  <a:gd name="T12" fmla="*/ 0 w 31"/>
                  <a:gd name="T13" fmla="*/ 30 h 30"/>
                  <a:gd name="T14" fmla="*/ 0 w 31"/>
                  <a:gd name="T15" fmla="*/ 0 h 30"/>
                  <a:gd name="T16" fmla="*/ 3 w 31"/>
                  <a:gd name="T17" fmla="*/ 0 h 30"/>
                  <a:gd name="T18" fmla="*/ 15 w 31"/>
                  <a:gd name="T19" fmla="*/ 22 h 30"/>
                  <a:gd name="T20" fmla="*/ 26 w 31"/>
                  <a:gd name="T21" fmla="*/ 0 h 30"/>
                  <a:gd name="T22" fmla="*/ 31 w 31"/>
                  <a:gd name="T23" fmla="*/ 0 h 30"/>
                  <a:gd name="T24" fmla="*/ 31 w 31"/>
                  <a:gd name="T25" fmla="*/ 30 h 30"/>
                  <a:gd name="T26" fmla="*/ 26 w 31"/>
                  <a:gd name="T27" fmla="*/ 30 h 30"/>
                  <a:gd name="T28" fmla="*/ 26 w 31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30">
                    <a:moveTo>
                      <a:pt x="26" y="30"/>
                    </a:moveTo>
                    <a:lnTo>
                      <a:pt x="26" y="7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3" y="7"/>
                    </a:lnTo>
                    <a:lnTo>
                      <a:pt x="3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5" y="22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1" y="30"/>
                    </a:lnTo>
                    <a:lnTo>
                      <a:pt x="26" y="30"/>
                    </a:lnTo>
                    <a:lnTo>
                      <a:pt x="2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20"/>
              <p:cNvSpPr>
                <a:spLocks noEditPoints="1"/>
              </p:cNvSpPr>
              <p:nvPr/>
            </p:nvSpPr>
            <p:spPr bwMode="auto">
              <a:xfrm>
                <a:off x="6454775" y="3662363"/>
                <a:ext cx="30163" cy="33338"/>
              </a:xfrm>
              <a:custGeom>
                <a:avLst/>
                <a:gdLst>
                  <a:gd name="T0" fmla="*/ 6 w 19"/>
                  <a:gd name="T1" fmla="*/ 21 h 21"/>
                  <a:gd name="T2" fmla="*/ 4 w 19"/>
                  <a:gd name="T3" fmla="*/ 21 h 21"/>
                  <a:gd name="T4" fmla="*/ 2 w 19"/>
                  <a:gd name="T5" fmla="*/ 19 h 21"/>
                  <a:gd name="T6" fmla="*/ 0 w 19"/>
                  <a:gd name="T7" fmla="*/ 17 h 21"/>
                  <a:gd name="T8" fmla="*/ 0 w 19"/>
                  <a:gd name="T9" fmla="*/ 15 h 21"/>
                  <a:gd name="T10" fmla="*/ 0 w 19"/>
                  <a:gd name="T11" fmla="*/ 13 h 21"/>
                  <a:gd name="T12" fmla="*/ 2 w 19"/>
                  <a:gd name="T13" fmla="*/ 11 h 21"/>
                  <a:gd name="T14" fmla="*/ 6 w 19"/>
                  <a:gd name="T15" fmla="*/ 8 h 21"/>
                  <a:gd name="T16" fmla="*/ 9 w 19"/>
                  <a:gd name="T17" fmla="*/ 8 h 21"/>
                  <a:gd name="T18" fmla="*/ 13 w 19"/>
                  <a:gd name="T19" fmla="*/ 8 h 21"/>
                  <a:gd name="T20" fmla="*/ 15 w 19"/>
                  <a:gd name="T21" fmla="*/ 8 h 21"/>
                  <a:gd name="T22" fmla="*/ 15 w 19"/>
                  <a:gd name="T23" fmla="*/ 2 h 21"/>
                  <a:gd name="T24" fmla="*/ 9 w 19"/>
                  <a:gd name="T25" fmla="*/ 2 h 21"/>
                  <a:gd name="T26" fmla="*/ 6 w 19"/>
                  <a:gd name="T27" fmla="*/ 2 h 21"/>
                  <a:gd name="T28" fmla="*/ 2 w 19"/>
                  <a:gd name="T29" fmla="*/ 4 h 21"/>
                  <a:gd name="T30" fmla="*/ 2 w 19"/>
                  <a:gd name="T31" fmla="*/ 2 h 21"/>
                  <a:gd name="T32" fmla="*/ 11 w 19"/>
                  <a:gd name="T33" fmla="*/ 0 h 21"/>
                  <a:gd name="T34" fmla="*/ 13 w 19"/>
                  <a:gd name="T35" fmla="*/ 0 h 21"/>
                  <a:gd name="T36" fmla="*/ 17 w 19"/>
                  <a:gd name="T37" fmla="*/ 2 h 21"/>
                  <a:gd name="T38" fmla="*/ 19 w 19"/>
                  <a:gd name="T39" fmla="*/ 8 h 21"/>
                  <a:gd name="T40" fmla="*/ 19 w 19"/>
                  <a:gd name="T41" fmla="*/ 17 h 21"/>
                  <a:gd name="T42" fmla="*/ 19 w 19"/>
                  <a:gd name="T43" fmla="*/ 21 h 21"/>
                  <a:gd name="T44" fmla="*/ 19 w 19"/>
                  <a:gd name="T45" fmla="*/ 21 h 21"/>
                  <a:gd name="T46" fmla="*/ 17 w 19"/>
                  <a:gd name="T47" fmla="*/ 21 h 21"/>
                  <a:gd name="T48" fmla="*/ 17 w 19"/>
                  <a:gd name="T49" fmla="*/ 19 h 21"/>
                  <a:gd name="T50" fmla="*/ 17 w 19"/>
                  <a:gd name="T51" fmla="*/ 17 h 21"/>
                  <a:gd name="T52" fmla="*/ 13 w 19"/>
                  <a:gd name="T53" fmla="*/ 21 h 21"/>
                  <a:gd name="T54" fmla="*/ 6 w 19"/>
                  <a:gd name="T55" fmla="*/ 21 h 21"/>
                  <a:gd name="T56" fmla="*/ 9 w 19"/>
                  <a:gd name="T57" fmla="*/ 19 h 21"/>
                  <a:gd name="T58" fmla="*/ 13 w 19"/>
                  <a:gd name="T59" fmla="*/ 19 h 21"/>
                  <a:gd name="T60" fmla="*/ 15 w 19"/>
                  <a:gd name="T61" fmla="*/ 17 h 21"/>
                  <a:gd name="T62" fmla="*/ 15 w 19"/>
                  <a:gd name="T63" fmla="*/ 17 h 21"/>
                  <a:gd name="T64" fmla="*/ 15 w 19"/>
                  <a:gd name="T65" fmla="*/ 11 h 21"/>
                  <a:gd name="T66" fmla="*/ 13 w 19"/>
                  <a:gd name="T67" fmla="*/ 11 h 21"/>
                  <a:gd name="T68" fmla="*/ 11 w 19"/>
                  <a:gd name="T69" fmla="*/ 11 h 21"/>
                  <a:gd name="T70" fmla="*/ 4 w 19"/>
                  <a:gd name="T71" fmla="*/ 11 h 21"/>
                  <a:gd name="T72" fmla="*/ 2 w 19"/>
                  <a:gd name="T73" fmla="*/ 15 h 21"/>
                  <a:gd name="T74" fmla="*/ 2 w 19"/>
                  <a:gd name="T75" fmla="*/ 17 h 21"/>
                  <a:gd name="T76" fmla="*/ 4 w 19"/>
                  <a:gd name="T77" fmla="*/ 19 h 21"/>
                  <a:gd name="T78" fmla="*/ 6 w 19"/>
                  <a:gd name="T79" fmla="*/ 19 h 21"/>
                  <a:gd name="T80" fmla="*/ 9 w 19"/>
                  <a:gd name="T8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1">
                    <a:moveTo>
                      <a:pt x="6" y="21"/>
                    </a:moveTo>
                    <a:lnTo>
                      <a:pt x="6" y="21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9" y="4"/>
                    </a:lnTo>
                    <a:lnTo>
                      <a:pt x="19" y="8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6" y="21"/>
                    </a:lnTo>
                    <a:lnTo>
                      <a:pt x="6" y="21"/>
                    </a:lnTo>
                    <a:close/>
                    <a:moveTo>
                      <a:pt x="9" y="19"/>
                    </a:moveTo>
                    <a:lnTo>
                      <a:pt x="9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9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21"/>
              <p:cNvSpPr>
                <a:spLocks noEditPoints="1"/>
              </p:cNvSpPr>
              <p:nvPr/>
            </p:nvSpPr>
            <p:spPr bwMode="auto">
              <a:xfrm>
                <a:off x="6492875" y="3662363"/>
                <a:ext cx="33338" cy="33338"/>
              </a:xfrm>
              <a:custGeom>
                <a:avLst/>
                <a:gdLst>
                  <a:gd name="T0" fmla="*/ 10 w 21"/>
                  <a:gd name="T1" fmla="*/ 21 h 21"/>
                  <a:gd name="T2" fmla="*/ 6 w 21"/>
                  <a:gd name="T3" fmla="*/ 21 h 21"/>
                  <a:gd name="T4" fmla="*/ 2 w 21"/>
                  <a:gd name="T5" fmla="*/ 19 h 21"/>
                  <a:gd name="T6" fmla="*/ 0 w 21"/>
                  <a:gd name="T7" fmla="*/ 15 h 21"/>
                  <a:gd name="T8" fmla="*/ 0 w 21"/>
                  <a:gd name="T9" fmla="*/ 11 h 21"/>
                  <a:gd name="T10" fmla="*/ 0 w 21"/>
                  <a:gd name="T11" fmla="*/ 6 h 21"/>
                  <a:gd name="T12" fmla="*/ 2 w 21"/>
                  <a:gd name="T13" fmla="*/ 2 h 21"/>
                  <a:gd name="T14" fmla="*/ 6 w 21"/>
                  <a:gd name="T15" fmla="*/ 0 h 21"/>
                  <a:gd name="T16" fmla="*/ 10 w 21"/>
                  <a:gd name="T17" fmla="*/ 0 h 21"/>
                  <a:gd name="T18" fmla="*/ 15 w 21"/>
                  <a:gd name="T19" fmla="*/ 0 h 21"/>
                  <a:gd name="T20" fmla="*/ 19 w 21"/>
                  <a:gd name="T21" fmla="*/ 2 h 21"/>
                  <a:gd name="T22" fmla="*/ 21 w 21"/>
                  <a:gd name="T23" fmla="*/ 6 h 21"/>
                  <a:gd name="T24" fmla="*/ 21 w 21"/>
                  <a:gd name="T25" fmla="*/ 11 h 21"/>
                  <a:gd name="T26" fmla="*/ 21 w 21"/>
                  <a:gd name="T27" fmla="*/ 11 h 21"/>
                  <a:gd name="T28" fmla="*/ 2 w 21"/>
                  <a:gd name="T29" fmla="*/ 11 h 21"/>
                  <a:gd name="T30" fmla="*/ 4 w 21"/>
                  <a:gd name="T31" fmla="*/ 15 h 21"/>
                  <a:gd name="T32" fmla="*/ 6 w 21"/>
                  <a:gd name="T33" fmla="*/ 17 h 21"/>
                  <a:gd name="T34" fmla="*/ 8 w 21"/>
                  <a:gd name="T35" fmla="*/ 19 h 21"/>
                  <a:gd name="T36" fmla="*/ 10 w 21"/>
                  <a:gd name="T37" fmla="*/ 19 h 21"/>
                  <a:gd name="T38" fmla="*/ 13 w 21"/>
                  <a:gd name="T39" fmla="*/ 19 h 21"/>
                  <a:gd name="T40" fmla="*/ 15 w 21"/>
                  <a:gd name="T41" fmla="*/ 19 h 21"/>
                  <a:gd name="T42" fmla="*/ 17 w 21"/>
                  <a:gd name="T43" fmla="*/ 17 h 21"/>
                  <a:gd name="T44" fmla="*/ 17 w 21"/>
                  <a:gd name="T45" fmla="*/ 15 h 21"/>
                  <a:gd name="T46" fmla="*/ 21 w 21"/>
                  <a:gd name="T47" fmla="*/ 17 h 21"/>
                  <a:gd name="T48" fmla="*/ 19 w 21"/>
                  <a:gd name="T49" fmla="*/ 19 h 21"/>
                  <a:gd name="T50" fmla="*/ 17 w 21"/>
                  <a:gd name="T51" fmla="*/ 21 h 21"/>
                  <a:gd name="T52" fmla="*/ 15 w 21"/>
                  <a:gd name="T53" fmla="*/ 21 h 21"/>
                  <a:gd name="T54" fmla="*/ 10 w 21"/>
                  <a:gd name="T55" fmla="*/ 21 h 21"/>
                  <a:gd name="T56" fmla="*/ 19 w 21"/>
                  <a:gd name="T57" fmla="*/ 8 h 21"/>
                  <a:gd name="T58" fmla="*/ 19 w 21"/>
                  <a:gd name="T59" fmla="*/ 6 h 21"/>
                  <a:gd name="T60" fmla="*/ 17 w 21"/>
                  <a:gd name="T61" fmla="*/ 4 h 21"/>
                  <a:gd name="T62" fmla="*/ 15 w 21"/>
                  <a:gd name="T63" fmla="*/ 2 h 21"/>
                  <a:gd name="T64" fmla="*/ 10 w 21"/>
                  <a:gd name="T65" fmla="*/ 2 h 21"/>
                  <a:gd name="T66" fmla="*/ 8 w 21"/>
                  <a:gd name="T67" fmla="*/ 2 h 21"/>
                  <a:gd name="T68" fmla="*/ 6 w 21"/>
                  <a:gd name="T69" fmla="*/ 4 h 21"/>
                  <a:gd name="T70" fmla="*/ 4 w 21"/>
                  <a:gd name="T71" fmla="*/ 6 h 21"/>
                  <a:gd name="T72" fmla="*/ 19 w 21"/>
                  <a:gd name="T73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lnTo>
                      <a:pt x="10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0" y="21"/>
                    </a:lnTo>
                    <a:lnTo>
                      <a:pt x="10" y="21"/>
                    </a:lnTo>
                    <a:close/>
                    <a:moveTo>
                      <a:pt x="19" y="8"/>
                    </a:moveTo>
                    <a:lnTo>
                      <a:pt x="19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19" y="8"/>
                    </a:lnTo>
                    <a:lnTo>
                      <a:pt x="1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22"/>
              <p:cNvSpPr>
                <a:spLocks/>
              </p:cNvSpPr>
              <p:nvPr/>
            </p:nvSpPr>
            <p:spPr bwMode="auto">
              <a:xfrm>
                <a:off x="6534150" y="3662363"/>
                <a:ext cx="30163" cy="33338"/>
              </a:xfrm>
              <a:custGeom>
                <a:avLst/>
                <a:gdLst>
                  <a:gd name="T0" fmla="*/ 0 w 19"/>
                  <a:gd name="T1" fmla="*/ 11 h 21"/>
                  <a:gd name="T2" fmla="*/ 0 w 19"/>
                  <a:gd name="T3" fmla="*/ 11 h 21"/>
                  <a:gd name="T4" fmla="*/ 0 w 19"/>
                  <a:gd name="T5" fmla="*/ 6 h 21"/>
                  <a:gd name="T6" fmla="*/ 0 w 19"/>
                  <a:gd name="T7" fmla="*/ 6 h 21"/>
                  <a:gd name="T8" fmla="*/ 2 w 19"/>
                  <a:gd name="T9" fmla="*/ 2 h 21"/>
                  <a:gd name="T10" fmla="*/ 2 w 19"/>
                  <a:gd name="T11" fmla="*/ 2 h 21"/>
                  <a:gd name="T12" fmla="*/ 6 w 19"/>
                  <a:gd name="T13" fmla="*/ 0 h 21"/>
                  <a:gd name="T14" fmla="*/ 6 w 19"/>
                  <a:gd name="T15" fmla="*/ 0 h 21"/>
                  <a:gd name="T16" fmla="*/ 10 w 19"/>
                  <a:gd name="T17" fmla="*/ 0 h 21"/>
                  <a:gd name="T18" fmla="*/ 10 w 19"/>
                  <a:gd name="T19" fmla="*/ 0 h 21"/>
                  <a:gd name="T20" fmla="*/ 17 w 19"/>
                  <a:gd name="T21" fmla="*/ 0 h 21"/>
                  <a:gd name="T22" fmla="*/ 17 w 19"/>
                  <a:gd name="T23" fmla="*/ 0 h 21"/>
                  <a:gd name="T24" fmla="*/ 19 w 19"/>
                  <a:gd name="T25" fmla="*/ 4 h 21"/>
                  <a:gd name="T26" fmla="*/ 17 w 19"/>
                  <a:gd name="T27" fmla="*/ 4 h 21"/>
                  <a:gd name="T28" fmla="*/ 17 w 19"/>
                  <a:gd name="T29" fmla="*/ 4 h 21"/>
                  <a:gd name="T30" fmla="*/ 15 w 19"/>
                  <a:gd name="T31" fmla="*/ 2 h 21"/>
                  <a:gd name="T32" fmla="*/ 15 w 19"/>
                  <a:gd name="T33" fmla="*/ 2 h 21"/>
                  <a:gd name="T34" fmla="*/ 10 w 19"/>
                  <a:gd name="T35" fmla="*/ 2 h 21"/>
                  <a:gd name="T36" fmla="*/ 10 w 19"/>
                  <a:gd name="T37" fmla="*/ 2 h 21"/>
                  <a:gd name="T38" fmla="*/ 6 w 19"/>
                  <a:gd name="T39" fmla="*/ 2 h 21"/>
                  <a:gd name="T40" fmla="*/ 6 w 19"/>
                  <a:gd name="T41" fmla="*/ 2 h 21"/>
                  <a:gd name="T42" fmla="*/ 4 w 19"/>
                  <a:gd name="T43" fmla="*/ 4 h 21"/>
                  <a:gd name="T44" fmla="*/ 4 w 19"/>
                  <a:gd name="T45" fmla="*/ 4 h 21"/>
                  <a:gd name="T46" fmla="*/ 2 w 19"/>
                  <a:gd name="T47" fmla="*/ 6 h 21"/>
                  <a:gd name="T48" fmla="*/ 2 w 19"/>
                  <a:gd name="T49" fmla="*/ 6 h 21"/>
                  <a:gd name="T50" fmla="*/ 2 w 19"/>
                  <a:gd name="T51" fmla="*/ 11 h 21"/>
                  <a:gd name="T52" fmla="*/ 2 w 19"/>
                  <a:gd name="T53" fmla="*/ 11 h 21"/>
                  <a:gd name="T54" fmla="*/ 2 w 19"/>
                  <a:gd name="T55" fmla="*/ 15 h 21"/>
                  <a:gd name="T56" fmla="*/ 2 w 19"/>
                  <a:gd name="T57" fmla="*/ 15 h 21"/>
                  <a:gd name="T58" fmla="*/ 4 w 19"/>
                  <a:gd name="T59" fmla="*/ 17 h 21"/>
                  <a:gd name="T60" fmla="*/ 4 w 19"/>
                  <a:gd name="T61" fmla="*/ 17 h 21"/>
                  <a:gd name="T62" fmla="*/ 6 w 19"/>
                  <a:gd name="T63" fmla="*/ 19 h 21"/>
                  <a:gd name="T64" fmla="*/ 6 w 19"/>
                  <a:gd name="T65" fmla="*/ 19 h 21"/>
                  <a:gd name="T66" fmla="*/ 10 w 19"/>
                  <a:gd name="T67" fmla="*/ 19 h 21"/>
                  <a:gd name="T68" fmla="*/ 10 w 19"/>
                  <a:gd name="T69" fmla="*/ 19 h 21"/>
                  <a:gd name="T70" fmla="*/ 12 w 19"/>
                  <a:gd name="T71" fmla="*/ 19 h 21"/>
                  <a:gd name="T72" fmla="*/ 12 w 19"/>
                  <a:gd name="T73" fmla="*/ 19 h 21"/>
                  <a:gd name="T74" fmla="*/ 15 w 19"/>
                  <a:gd name="T75" fmla="*/ 19 h 21"/>
                  <a:gd name="T76" fmla="*/ 15 w 19"/>
                  <a:gd name="T77" fmla="*/ 19 h 21"/>
                  <a:gd name="T78" fmla="*/ 17 w 19"/>
                  <a:gd name="T79" fmla="*/ 17 h 21"/>
                  <a:gd name="T80" fmla="*/ 17 w 19"/>
                  <a:gd name="T81" fmla="*/ 17 h 21"/>
                  <a:gd name="T82" fmla="*/ 17 w 19"/>
                  <a:gd name="T83" fmla="*/ 15 h 21"/>
                  <a:gd name="T84" fmla="*/ 19 w 19"/>
                  <a:gd name="T85" fmla="*/ 17 h 21"/>
                  <a:gd name="T86" fmla="*/ 19 w 19"/>
                  <a:gd name="T87" fmla="*/ 17 h 21"/>
                  <a:gd name="T88" fmla="*/ 19 w 19"/>
                  <a:gd name="T89" fmla="*/ 19 h 21"/>
                  <a:gd name="T90" fmla="*/ 19 w 19"/>
                  <a:gd name="T91" fmla="*/ 19 h 21"/>
                  <a:gd name="T92" fmla="*/ 17 w 19"/>
                  <a:gd name="T93" fmla="*/ 21 h 21"/>
                  <a:gd name="T94" fmla="*/ 17 w 19"/>
                  <a:gd name="T95" fmla="*/ 21 h 21"/>
                  <a:gd name="T96" fmla="*/ 12 w 19"/>
                  <a:gd name="T97" fmla="*/ 21 h 21"/>
                  <a:gd name="T98" fmla="*/ 12 w 19"/>
                  <a:gd name="T99" fmla="*/ 21 h 21"/>
                  <a:gd name="T100" fmla="*/ 10 w 19"/>
                  <a:gd name="T101" fmla="*/ 21 h 21"/>
                  <a:gd name="T102" fmla="*/ 10 w 19"/>
                  <a:gd name="T103" fmla="*/ 21 h 21"/>
                  <a:gd name="T104" fmla="*/ 6 w 19"/>
                  <a:gd name="T105" fmla="*/ 21 h 21"/>
                  <a:gd name="T106" fmla="*/ 6 w 19"/>
                  <a:gd name="T107" fmla="*/ 21 h 21"/>
                  <a:gd name="T108" fmla="*/ 2 w 19"/>
                  <a:gd name="T109" fmla="*/ 19 h 21"/>
                  <a:gd name="T110" fmla="*/ 2 w 19"/>
                  <a:gd name="T111" fmla="*/ 19 h 21"/>
                  <a:gd name="T112" fmla="*/ 0 w 19"/>
                  <a:gd name="T113" fmla="*/ 15 h 21"/>
                  <a:gd name="T114" fmla="*/ 0 w 19"/>
                  <a:gd name="T115" fmla="*/ 15 h 21"/>
                  <a:gd name="T116" fmla="*/ 0 w 19"/>
                  <a:gd name="T117" fmla="*/ 11 h 21"/>
                  <a:gd name="T118" fmla="*/ 0 w 19"/>
                  <a:gd name="T11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" h="2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23"/>
              <p:cNvSpPr>
                <a:spLocks noEditPoints="1"/>
              </p:cNvSpPr>
              <p:nvPr/>
            </p:nvSpPr>
            <p:spPr bwMode="auto">
              <a:xfrm>
                <a:off x="6570663" y="3662363"/>
                <a:ext cx="34925" cy="33338"/>
              </a:xfrm>
              <a:custGeom>
                <a:avLst/>
                <a:gdLst>
                  <a:gd name="T0" fmla="*/ 11 w 22"/>
                  <a:gd name="T1" fmla="*/ 21 h 21"/>
                  <a:gd name="T2" fmla="*/ 7 w 22"/>
                  <a:gd name="T3" fmla="*/ 21 h 21"/>
                  <a:gd name="T4" fmla="*/ 2 w 22"/>
                  <a:gd name="T5" fmla="*/ 19 h 21"/>
                  <a:gd name="T6" fmla="*/ 0 w 22"/>
                  <a:gd name="T7" fmla="*/ 15 h 21"/>
                  <a:gd name="T8" fmla="*/ 0 w 22"/>
                  <a:gd name="T9" fmla="*/ 11 h 21"/>
                  <a:gd name="T10" fmla="*/ 0 w 22"/>
                  <a:gd name="T11" fmla="*/ 6 h 21"/>
                  <a:gd name="T12" fmla="*/ 2 w 22"/>
                  <a:gd name="T13" fmla="*/ 2 h 21"/>
                  <a:gd name="T14" fmla="*/ 7 w 22"/>
                  <a:gd name="T15" fmla="*/ 0 h 21"/>
                  <a:gd name="T16" fmla="*/ 11 w 22"/>
                  <a:gd name="T17" fmla="*/ 0 h 21"/>
                  <a:gd name="T18" fmla="*/ 15 w 22"/>
                  <a:gd name="T19" fmla="*/ 0 h 21"/>
                  <a:gd name="T20" fmla="*/ 20 w 22"/>
                  <a:gd name="T21" fmla="*/ 2 h 21"/>
                  <a:gd name="T22" fmla="*/ 22 w 22"/>
                  <a:gd name="T23" fmla="*/ 6 h 21"/>
                  <a:gd name="T24" fmla="*/ 22 w 22"/>
                  <a:gd name="T25" fmla="*/ 11 h 21"/>
                  <a:gd name="T26" fmla="*/ 22 w 22"/>
                  <a:gd name="T27" fmla="*/ 11 h 21"/>
                  <a:gd name="T28" fmla="*/ 2 w 22"/>
                  <a:gd name="T29" fmla="*/ 11 h 21"/>
                  <a:gd name="T30" fmla="*/ 2 w 22"/>
                  <a:gd name="T31" fmla="*/ 15 h 21"/>
                  <a:gd name="T32" fmla="*/ 5 w 22"/>
                  <a:gd name="T33" fmla="*/ 17 h 21"/>
                  <a:gd name="T34" fmla="*/ 7 w 22"/>
                  <a:gd name="T35" fmla="*/ 19 h 21"/>
                  <a:gd name="T36" fmla="*/ 11 w 22"/>
                  <a:gd name="T37" fmla="*/ 19 h 21"/>
                  <a:gd name="T38" fmla="*/ 13 w 22"/>
                  <a:gd name="T39" fmla="*/ 19 h 21"/>
                  <a:gd name="T40" fmla="*/ 15 w 22"/>
                  <a:gd name="T41" fmla="*/ 19 h 21"/>
                  <a:gd name="T42" fmla="*/ 18 w 22"/>
                  <a:gd name="T43" fmla="*/ 17 h 21"/>
                  <a:gd name="T44" fmla="*/ 18 w 22"/>
                  <a:gd name="T45" fmla="*/ 15 h 21"/>
                  <a:gd name="T46" fmla="*/ 20 w 22"/>
                  <a:gd name="T47" fmla="*/ 17 h 21"/>
                  <a:gd name="T48" fmla="*/ 20 w 22"/>
                  <a:gd name="T49" fmla="*/ 19 h 21"/>
                  <a:gd name="T50" fmla="*/ 18 w 22"/>
                  <a:gd name="T51" fmla="*/ 21 h 21"/>
                  <a:gd name="T52" fmla="*/ 13 w 22"/>
                  <a:gd name="T53" fmla="*/ 21 h 21"/>
                  <a:gd name="T54" fmla="*/ 11 w 22"/>
                  <a:gd name="T55" fmla="*/ 21 h 21"/>
                  <a:gd name="T56" fmla="*/ 20 w 22"/>
                  <a:gd name="T57" fmla="*/ 8 h 21"/>
                  <a:gd name="T58" fmla="*/ 18 w 22"/>
                  <a:gd name="T59" fmla="*/ 6 h 21"/>
                  <a:gd name="T60" fmla="*/ 15 w 22"/>
                  <a:gd name="T61" fmla="*/ 4 h 21"/>
                  <a:gd name="T62" fmla="*/ 13 w 22"/>
                  <a:gd name="T63" fmla="*/ 2 h 21"/>
                  <a:gd name="T64" fmla="*/ 11 w 22"/>
                  <a:gd name="T65" fmla="*/ 2 h 21"/>
                  <a:gd name="T66" fmla="*/ 7 w 22"/>
                  <a:gd name="T67" fmla="*/ 2 h 21"/>
                  <a:gd name="T68" fmla="*/ 5 w 22"/>
                  <a:gd name="T69" fmla="*/ 4 h 21"/>
                  <a:gd name="T70" fmla="*/ 2 w 22"/>
                  <a:gd name="T71" fmla="*/ 6 h 21"/>
                  <a:gd name="T72" fmla="*/ 20 w 22"/>
                  <a:gd name="T73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1">
                    <a:moveTo>
                      <a:pt x="11" y="21"/>
                    </a:moveTo>
                    <a:lnTo>
                      <a:pt x="11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5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  <a:moveTo>
                      <a:pt x="20" y="8"/>
                    </a:moveTo>
                    <a:lnTo>
                      <a:pt x="20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24"/>
              <p:cNvSpPr>
                <a:spLocks/>
              </p:cNvSpPr>
              <p:nvPr/>
            </p:nvSpPr>
            <p:spPr bwMode="auto">
              <a:xfrm>
                <a:off x="6611938" y="3662363"/>
                <a:ext cx="31750" cy="33338"/>
              </a:xfrm>
              <a:custGeom>
                <a:avLst/>
                <a:gdLst>
                  <a:gd name="T0" fmla="*/ 20 w 20"/>
                  <a:gd name="T1" fmla="*/ 21 h 21"/>
                  <a:gd name="T2" fmla="*/ 15 w 20"/>
                  <a:gd name="T3" fmla="*/ 21 h 21"/>
                  <a:gd name="T4" fmla="*/ 15 w 20"/>
                  <a:gd name="T5" fmla="*/ 8 h 21"/>
                  <a:gd name="T6" fmla="*/ 15 w 20"/>
                  <a:gd name="T7" fmla="*/ 8 h 21"/>
                  <a:gd name="T8" fmla="*/ 15 w 20"/>
                  <a:gd name="T9" fmla="*/ 4 h 21"/>
                  <a:gd name="T10" fmla="*/ 15 w 20"/>
                  <a:gd name="T11" fmla="*/ 4 h 21"/>
                  <a:gd name="T12" fmla="*/ 11 w 20"/>
                  <a:gd name="T13" fmla="*/ 2 h 21"/>
                  <a:gd name="T14" fmla="*/ 11 w 20"/>
                  <a:gd name="T15" fmla="*/ 2 h 21"/>
                  <a:gd name="T16" fmla="*/ 9 w 20"/>
                  <a:gd name="T17" fmla="*/ 2 h 21"/>
                  <a:gd name="T18" fmla="*/ 9 w 20"/>
                  <a:gd name="T19" fmla="*/ 2 h 21"/>
                  <a:gd name="T20" fmla="*/ 7 w 20"/>
                  <a:gd name="T21" fmla="*/ 4 h 21"/>
                  <a:gd name="T22" fmla="*/ 7 w 20"/>
                  <a:gd name="T23" fmla="*/ 4 h 21"/>
                  <a:gd name="T24" fmla="*/ 4 w 20"/>
                  <a:gd name="T25" fmla="*/ 6 h 21"/>
                  <a:gd name="T26" fmla="*/ 4 w 20"/>
                  <a:gd name="T27" fmla="*/ 6 h 21"/>
                  <a:gd name="T28" fmla="*/ 2 w 20"/>
                  <a:gd name="T29" fmla="*/ 8 h 21"/>
                  <a:gd name="T30" fmla="*/ 2 w 20"/>
                  <a:gd name="T31" fmla="*/ 21 h 21"/>
                  <a:gd name="T32" fmla="*/ 0 w 20"/>
                  <a:gd name="T33" fmla="*/ 21 h 21"/>
                  <a:gd name="T34" fmla="*/ 0 w 20"/>
                  <a:gd name="T35" fmla="*/ 0 h 21"/>
                  <a:gd name="T36" fmla="*/ 2 w 20"/>
                  <a:gd name="T37" fmla="*/ 0 h 21"/>
                  <a:gd name="T38" fmla="*/ 2 w 20"/>
                  <a:gd name="T39" fmla="*/ 4 h 21"/>
                  <a:gd name="T40" fmla="*/ 2 w 20"/>
                  <a:gd name="T41" fmla="*/ 4 h 21"/>
                  <a:gd name="T42" fmla="*/ 7 w 20"/>
                  <a:gd name="T43" fmla="*/ 0 h 21"/>
                  <a:gd name="T44" fmla="*/ 7 w 20"/>
                  <a:gd name="T45" fmla="*/ 0 h 21"/>
                  <a:gd name="T46" fmla="*/ 13 w 20"/>
                  <a:gd name="T47" fmla="*/ 0 h 21"/>
                  <a:gd name="T48" fmla="*/ 13 w 20"/>
                  <a:gd name="T49" fmla="*/ 0 h 21"/>
                  <a:gd name="T50" fmla="*/ 15 w 20"/>
                  <a:gd name="T51" fmla="*/ 0 h 21"/>
                  <a:gd name="T52" fmla="*/ 15 w 20"/>
                  <a:gd name="T53" fmla="*/ 0 h 21"/>
                  <a:gd name="T54" fmla="*/ 17 w 20"/>
                  <a:gd name="T55" fmla="*/ 2 h 21"/>
                  <a:gd name="T56" fmla="*/ 17 w 20"/>
                  <a:gd name="T57" fmla="*/ 2 h 21"/>
                  <a:gd name="T58" fmla="*/ 20 w 20"/>
                  <a:gd name="T59" fmla="*/ 4 h 21"/>
                  <a:gd name="T60" fmla="*/ 20 w 20"/>
                  <a:gd name="T61" fmla="*/ 4 h 21"/>
                  <a:gd name="T62" fmla="*/ 20 w 20"/>
                  <a:gd name="T63" fmla="*/ 8 h 21"/>
                  <a:gd name="T64" fmla="*/ 20 w 20"/>
                  <a:gd name="T65" fmla="*/ 21 h 21"/>
                  <a:gd name="T66" fmla="*/ 20 w 20"/>
                  <a:gd name="T6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1">
                    <a:moveTo>
                      <a:pt x="20" y="21"/>
                    </a:moveTo>
                    <a:lnTo>
                      <a:pt x="15" y="2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8"/>
                    </a:lnTo>
                    <a:lnTo>
                      <a:pt x="20" y="21"/>
                    </a:lnTo>
                    <a:lnTo>
                      <a:pt x="2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25"/>
              <p:cNvSpPr>
                <a:spLocks noEditPoints="1"/>
              </p:cNvSpPr>
              <p:nvPr/>
            </p:nvSpPr>
            <p:spPr bwMode="auto">
              <a:xfrm>
                <a:off x="6650038" y="3662363"/>
                <a:ext cx="30163" cy="33338"/>
              </a:xfrm>
              <a:custGeom>
                <a:avLst/>
                <a:gdLst>
                  <a:gd name="T0" fmla="*/ 6 w 19"/>
                  <a:gd name="T1" fmla="*/ 21 h 21"/>
                  <a:gd name="T2" fmla="*/ 4 w 19"/>
                  <a:gd name="T3" fmla="*/ 21 h 21"/>
                  <a:gd name="T4" fmla="*/ 2 w 19"/>
                  <a:gd name="T5" fmla="*/ 19 h 21"/>
                  <a:gd name="T6" fmla="*/ 0 w 19"/>
                  <a:gd name="T7" fmla="*/ 17 h 21"/>
                  <a:gd name="T8" fmla="*/ 0 w 19"/>
                  <a:gd name="T9" fmla="*/ 15 h 21"/>
                  <a:gd name="T10" fmla="*/ 0 w 19"/>
                  <a:gd name="T11" fmla="*/ 13 h 21"/>
                  <a:gd name="T12" fmla="*/ 2 w 19"/>
                  <a:gd name="T13" fmla="*/ 11 h 21"/>
                  <a:gd name="T14" fmla="*/ 4 w 19"/>
                  <a:gd name="T15" fmla="*/ 8 h 21"/>
                  <a:gd name="T16" fmla="*/ 9 w 19"/>
                  <a:gd name="T17" fmla="*/ 8 h 21"/>
                  <a:gd name="T18" fmla="*/ 13 w 19"/>
                  <a:gd name="T19" fmla="*/ 8 h 21"/>
                  <a:gd name="T20" fmla="*/ 15 w 19"/>
                  <a:gd name="T21" fmla="*/ 8 h 21"/>
                  <a:gd name="T22" fmla="*/ 15 w 19"/>
                  <a:gd name="T23" fmla="*/ 2 h 21"/>
                  <a:gd name="T24" fmla="*/ 9 w 19"/>
                  <a:gd name="T25" fmla="*/ 2 h 21"/>
                  <a:gd name="T26" fmla="*/ 6 w 19"/>
                  <a:gd name="T27" fmla="*/ 2 h 21"/>
                  <a:gd name="T28" fmla="*/ 2 w 19"/>
                  <a:gd name="T29" fmla="*/ 4 h 21"/>
                  <a:gd name="T30" fmla="*/ 2 w 19"/>
                  <a:gd name="T31" fmla="*/ 2 h 21"/>
                  <a:gd name="T32" fmla="*/ 9 w 19"/>
                  <a:gd name="T33" fmla="*/ 0 h 21"/>
                  <a:gd name="T34" fmla="*/ 13 w 19"/>
                  <a:gd name="T35" fmla="*/ 0 h 21"/>
                  <a:gd name="T36" fmla="*/ 17 w 19"/>
                  <a:gd name="T37" fmla="*/ 2 h 21"/>
                  <a:gd name="T38" fmla="*/ 19 w 19"/>
                  <a:gd name="T39" fmla="*/ 8 h 21"/>
                  <a:gd name="T40" fmla="*/ 19 w 19"/>
                  <a:gd name="T41" fmla="*/ 17 h 21"/>
                  <a:gd name="T42" fmla="*/ 19 w 19"/>
                  <a:gd name="T43" fmla="*/ 21 h 21"/>
                  <a:gd name="T44" fmla="*/ 19 w 19"/>
                  <a:gd name="T45" fmla="*/ 21 h 21"/>
                  <a:gd name="T46" fmla="*/ 17 w 19"/>
                  <a:gd name="T47" fmla="*/ 21 h 21"/>
                  <a:gd name="T48" fmla="*/ 17 w 19"/>
                  <a:gd name="T49" fmla="*/ 19 h 21"/>
                  <a:gd name="T50" fmla="*/ 15 w 19"/>
                  <a:gd name="T51" fmla="*/ 17 h 21"/>
                  <a:gd name="T52" fmla="*/ 13 w 19"/>
                  <a:gd name="T53" fmla="*/ 21 h 21"/>
                  <a:gd name="T54" fmla="*/ 6 w 19"/>
                  <a:gd name="T55" fmla="*/ 21 h 21"/>
                  <a:gd name="T56" fmla="*/ 9 w 19"/>
                  <a:gd name="T57" fmla="*/ 19 h 21"/>
                  <a:gd name="T58" fmla="*/ 13 w 19"/>
                  <a:gd name="T59" fmla="*/ 19 h 21"/>
                  <a:gd name="T60" fmla="*/ 15 w 19"/>
                  <a:gd name="T61" fmla="*/ 17 h 21"/>
                  <a:gd name="T62" fmla="*/ 15 w 19"/>
                  <a:gd name="T63" fmla="*/ 17 h 21"/>
                  <a:gd name="T64" fmla="*/ 15 w 19"/>
                  <a:gd name="T65" fmla="*/ 11 h 21"/>
                  <a:gd name="T66" fmla="*/ 13 w 19"/>
                  <a:gd name="T67" fmla="*/ 11 h 21"/>
                  <a:gd name="T68" fmla="*/ 9 w 19"/>
                  <a:gd name="T69" fmla="*/ 11 h 21"/>
                  <a:gd name="T70" fmla="*/ 4 w 19"/>
                  <a:gd name="T71" fmla="*/ 11 h 21"/>
                  <a:gd name="T72" fmla="*/ 2 w 19"/>
                  <a:gd name="T73" fmla="*/ 15 h 21"/>
                  <a:gd name="T74" fmla="*/ 2 w 19"/>
                  <a:gd name="T75" fmla="*/ 17 h 21"/>
                  <a:gd name="T76" fmla="*/ 4 w 19"/>
                  <a:gd name="T77" fmla="*/ 19 h 21"/>
                  <a:gd name="T78" fmla="*/ 6 w 19"/>
                  <a:gd name="T79" fmla="*/ 19 h 21"/>
                  <a:gd name="T80" fmla="*/ 9 w 19"/>
                  <a:gd name="T8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1">
                    <a:moveTo>
                      <a:pt x="6" y="21"/>
                    </a:moveTo>
                    <a:lnTo>
                      <a:pt x="6" y="21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9" y="8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6" y="21"/>
                    </a:lnTo>
                    <a:lnTo>
                      <a:pt x="6" y="21"/>
                    </a:lnTo>
                    <a:close/>
                    <a:moveTo>
                      <a:pt x="9" y="19"/>
                    </a:moveTo>
                    <a:lnTo>
                      <a:pt x="9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9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26"/>
              <p:cNvSpPr>
                <a:spLocks/>
              </p:cNvSpPr>
              <p:nvPr/>
            </p:nvSpPr>
            <p:spPr bwMode="auto">
              <a:xfrm>
                <a:off x="6688138" y="3662363"/>
                <a:ext cx="26988" cy="33338"/>
              </a:xfrm>
              <a:custGeom>
                <a:avLst/>
                <a:gdLst>
                  <a:gd name="T0" fmla="*/ 8 w 17"/>
                  <a:gd name="T1" fmla="*/ 21 h 21"/>
                  <a:gd name="T2" fmla="*/ 4 w 17"/>
                  <a:gd name="T3" fmla="*/ 21 h 21"/>
                  <a:gd name="T4" fmla="*/ 0 w 17"/>
                  <a:gd name="T5" fmla="*/ 17 h 21"/>
                  <a:gd name="T6" fmla="*/ 4 w 17"/>
                  <a:gd name="T7" fmla="*/ 19 h 21"/>
                  <a:gd name="T8" fmla="*/ 8 w 17"/>
                  <a:gd name="T9" fmla="*/ 19 h 21"/>
                  <a:gd name="T10" fmla="*/ 13 w 17"/>
                  <a:gd name="T11" fmla="*/ 19 h 21"/>
                  <a:gd name="T12" fmla="*/ 15 w 17"/>
                  <a:gd name="T13" fmla="*/ 15 h 21"/>
                  <a:gd name="T14" fmla="*/ 15 w 17"/>
                  <a:gd name="T15" fmla="*/ 15 h 21"/>
                  <a:gd name="T16" fmla="*/ 13 w 17"/>
                  <a:gd name="T17" fmla="*/ 13 h 21"/>
                  <a:gd name="T18" fmla="*/ 10 w 17"/>
                  <a:gd name="T19" fmla="*/ 13 h 21"/>
                  <a:gd name="T20" fmla="*/ 8 w 17"/>
                  <a:gd name="T21" fmla="*/ 11 h 21"/>
                  <a:gd name="T22" fmla="*/ 4 w 17"/>
                  <a:gd name="T23" fmla="*/ 11 h 21"/>
                  <a:gd name="T24" fmla="*/ 2 w 17"/>
                  <a:gd name="T25" fmla="*/ 8 h 21"/>
                  <a:gd name="T26" fmla="*/ 0 w 17"/>
                  <a:gd name="T27" fmla="*/ 8 h 21"/>
                  <a:gd name="T28" fmla="*/ 0 w 17"/>
                  <a:gd name="T29" fmla="*/ 6 h 21"/>
                  <a:gd name="T30" fmla="*/ 0 w 17"/>
                  <a:gd name="T31" fmla="*/ 2 h 21"/>
                  <a:gd name="T32" fmla="*/ 2 w 17"/>
                  <a:gd name="T33" fmla="*/ 0 h 21"/>
                  <a:gd name="T34" fmla="*/ 6 w 17"/>
                  <a:gd name="T35" fmla="*/ 0 h 21"/>
                  <a:gd name="T36" fmla="*/ 8 w 17"/>
                  <a:gd name="T37" fmla="*/ 0 h 21"/>
                  <a:gd name="T38" fmla="*/ 13 w 17"/>
                  <a:gd name="T39" fmla="*/ 0 h 21"/>
                  <a:gd name="T40" fmla="*/ 17 w 17"/>
                  <a:gd name="T41" fmla="*/ 2 h 21"/>
                  <a:gd name="T42" fmla="*/ 15 w 17"/>
                  <a:gd name="T43" fmla="*/ 4 h 21"/>
                  <a:gd name="T44" fmla="*/ 13 w 17"/>
                  <a:gd name="T45" fmla="*/ 2 h 21"/>
                  <a:gd name="T46" fmla="*/ 8 w 17"/>
                  <a:gd name="T47" fmla="*/ 2 h 21"/>
                  <a:gd name="T48" fmla="*/ 6 w 17"/>
                  <a:gd name="T49" fmla="*/ 2 h 21"/>
                  <a:gd name="T50" fmla="*/ 4 w 17"/>
                  <a:gd name="T51" fmla="*/ 2 h 21"/>
                  <a:gd name="T52" fmla="*/ 4 w 17"/>
                  <a:gd name="T53" fmla="*/ 4 h 21"/>
                  <a:gd name="T54" fmla="*/ 2 w 17"/>
                  <a:gd name="T55" fmla="*/ 6 h 21"/>
                  <a:gd name="T56" fmla="*/ 4 w 17"/>
                  <a:gd name="T57" fmla="*/ 6 h 21"/>
                  <a:gd name="T58" fmla="*/ 4 w 17"/>
                  <a:gd name="T59" fmla="*/ 8 h 21"/>
                  <a:gd name="T60" fmla="*/ 6 w 17"/>
                  <a:gd name="T61" fmla="*/ 8 h 21"/>
                  <a:gd name="T62" fmla="*/ 8 w 17"/>
                  <a:gd name="T63" fmla="*/ 8 h 21"/>
                  <a:gd name="T64" fmla="*/ 13 w 17"/>
                  <a:gd name="T65" fmla="*/ 11 h 21"/>
                  <a:gd name="T66" fmla="*/ 15 w 17"/>
                  <a:gd name="T67" fmla="*/ 11 h 21"/>
                  <a:gd name="T68" fmla="*/ 17 w 17"/>
                  <a:gd name="T69" fmla="*/ 13 h 21"/>
                  <a:gd name="T70" fmla="*/ 17 w 17"/>
                  <a:gd name="T71" fmla="*/ 15 h 21"/>
                  <a:gd name="T72" fmla="*/ 15 w 17"/>
                  <a:gd name="T73" fmla="*/ 21 h 21"/>
                  <a:gd name="T74" fmla="*/ 8 w 17"/>
                  <a:gd name="T7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1">
                    <a:moveTo>
                      <a:pt x="8" y="21"/>
                    </a:moveTo>
                    <a:lnTo>
                      <a:pt x="8" y="21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8" y="21"/>
                    </a:lnTo>
                    <a:lnTo>
                      <a:pt x="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27"/>
              <p:cNvSpPr>
                <a:spLocks/>
              </p:cNvSpPr>
              <p:nvPr/>
            </p:nvSpPr>
            <p:spPr bwMode="auto">
              <a:xfrm>
                <a:off x="6735763" y="3648075"/>
                <a:ext cx="20638" cy="47625"/>
              </a:xfrm>
              <a:custGeom>
                <a:avLst/>
                <a:gdLst>
                  <a:gd name="T0" fmla="*/ 13 w 13"/>
                  <a:gd name="T1" fmla="*/ 30 h 30"/>
                  <a:gd name="T2" fmla="*/ 13 w 13"/>
                  <a:gd name="T3" fmla="*/ 30 h 30"/>
                  <a:gd name="T4" fmla="*/ 13 w 13"/>
                  <a:gd name="T5" fmla="*/ 30 h 30"/>
                  <a:gd name="T6" fmla="*/ 13 w 13"/>
                  <a:gd name="T7" fmla="*/ 30 h 30"/>
                  <a:gd name="T8" fmla="*/ 13 w 13"/>
                  <a:gd name="T9" fmla="*/ 30 h 30"/>
                  <a:gd name="T10" fmla="*/ 13 w 13"/>
                  <a:gd name="T11" fmla="*/ 30 h 30"/>
                  <a:gd name="T12" fmla="*/ 11 w 13"/>
                  <a:gd name="T13" fmla="*/ 30 h 30"/>
                  <a:gd name="T14" fmla="*/ 11 w 13"/>
                  <a:gd name="T15" fmla="*/ 30 h 30"/>
                  <a:gd name="T16" fmla="*/ 9 w 13"/>
                  <a:gd name="T17" fmla="*/ 30 h 30"/>
                  <a:gd name="T18" fmla="*/ 9 w 13"/>
                  <a:gd name="T19" fmla="*/ 30 h 30"/>
                  <a:gd name="T20" fmla="*/ 6 w 13"/>
                  <a:gd name="T21" fmla="*/ 30 h 30"/>
                  <a:gd name="T22" fmla="*/ 6 w 13"/>
                  <a:gd name="T23" fmla="*/ 30 h 30"/>
                  <a:gd name="T24" fmla="*/ 6 w 13"/>
                  <a:gd name="T25" fmla="*/ 30 h 30"/>
                  <a:gd name="T26" fmla="*/ 6 w 13"/>
                  <a:gd name="T27" fmla="*/ 30 h 30"/>
                  <a:gd name="T28" fmla="*/ 4 w 13"/>
                  <a:gd name="T29" fmla="*/ 28 h 30"/>
                  <a:gd name="T30" fmla="*/ 4 w 13"/>
                  <a:gd name="T31" fmla="*/ 28 h 30"/>
                  <a:gd name="T32" fmla="*/ 4 w 13"/>
                  <a:gd name="T33" fmla="*/ 26 h 30"/>
                  <a:gd name="T34" fmla="*/ 4 w 13"/>
                  <a:gd name="T35" fmla="*/ 11 h 30"/>
                  <a:gd name="T36" fmla="*/ 0 w 13"/>
                  <a:gd name="T37" fmla="*/ 11 h 30"/>
                  <a:gd name="T38" fmla="*/ 0 w 13"/>
                  <a:gd name="T39" fmla="*/ 9 h 30"/>
                  <a:gd name="T40" fmla="*/ 4 w 13"/>
                  <a:gd name="T41" fmla="*/ 9 h 30"/>
                  <a:gd name="T42" fmla="*/ 4 w 13"/>
                  <a:gd name="T43" fmla="*/ 0 h 30"/>
                  <a:gd name="T44" fmla="*/ 6 w 13"/>
                  <a:gd name="T45" fmla="*/ 0 h 30"/>
                  <a:gd name="T46" fmla="*/ 6 w 13"/>
                  <a:gd name="T47" fmla="*/ 9 h 30"/>
                  <a:gd name="T48" fmla="*/ 13 w 13"/>
                  <a:gd name="T49" fmla="*/ 9 h 30"/>
                  <a:gd name="T50" fmla="*/ 13 w 13"/>
                  <a:gd name="T51" fmla="*/ 11 h 30"/>
                  <a:gd name="T52" fmla="*/ 6 w 13"/>
                  <a:gd name="T53" fmla="*/ 11 h 30"/>
                  <a:gd name="T54" fmla="*/ 6 w 13"/>
                  <a:gd name="T55" fmla="*/ 26 h 30"/>
                  <a:gd name="T56" fmla="*/ 6 w 13"/>
                  <a:gd name="T57" fmla="*/ 26 h 30"/>
                  <a:gd name="T58" fmla="*/ 9 w 13"/>
                  <a:gd name="T59" fmla="*/ 28 h 30"/>
                  <a:gd name="T60" fmla="*/ 9 w 13"/>
                  <a:gd name="T61" fmla="*/ 28 h 30"/>
                  <a:gd name="T62" fmla="*/ 9 w 13"/>
                  <a:gd name="T63" fmla="*/ 28 h 30"/>
                  <a:gd name="T64" fmla="*/ 9 w 13"/>
                  <a:gd name="T65" fmla="*/ 28 h 30"/>
                  <a:gd name="T66" fmla="*/ 13 w 13"/>
                  <a:gd name="T67" fmla="*/ 28 h 30"/>
                  <a:gd name="T68" fmla="*/ 13 w 13"/>
                  <a:gd name="T69" fmla="*/ 28 h 30"/>
                  <a:gd name="T70" fmla="*/ 13 w 13"/>
                  <a:gd name="T71" fmla="*/ 28 h 30"/>
                  <a:gd name="T72" fmla="*/ 13 w 13"/>
                  <a:gd name="T73" fmla="*/ 30 h 30"/>
                  <a:gd name="T74" fmla="*/ 13 w 13"/>
                  <a:gd name="T7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30"/>
                    </a:moveTo>
                    <a:lnTo>
                      <a:pt x="13" y="30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6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4" y="9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9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6" y="11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28"/>
              <p:cNvSpPr>
                <a:spLocks noEditPoints="1"/>
              </p:cNvSpPr>
              <p:nvPr/>
            </p:nvSpPr>
            <p:spPr bwMode="auto">
              <a:xfrm>
                <a:off x="6759575" y="3662363"/>
                <a:ext cx="34925" cy="33338"/>
              </a:xfrm>
              <a:custGeom>
                <a:avLst/>
                <a:gdLst>
                  <a:gd name="T0" fmla="*/ 11 w 22"/>
                  <a:gd name="T1" fmla="*/ 21 h 21"/>
                  <a:gd name="T2" fmla="*/ 6 w 22"/>
                  <a:gd name="T3" fmla="*/ 21 h 21"/>
                  <a:gd name="T4" fmla="*/ 4 w 22"/>
                  <a:gd name="T5" fmla="*/ 19 h 21"/>
                  <a:gd name="T6" fmla="*/ 2 w 22"/>
                  <a:gd name="T7" fmla="*/ 15 h 21"/>
                  <a:gd name="T8" fmla="*/ 0 w 22"/>
                  <a:gd name="T9" fmla="*/ 11 h 21"/>
                  <a:gd name="T10" fmla="*/ 2 w 22"/>
                  <a:gd name="T11" fmla="*/ 6 h 21"/>
                  <a:gd name="T12" fmla="*/ 4 w 22"/>
                  <a:gd name="T13" fmla="*/ 2 h 21"/>
                  <a:gd name="T14" fmla="*/ 6 w 22"/>
                  <a:gd name="T15" fmla="*/ 0 h 21"/>
                  <a:gd name="T16" fmla="*/ 11 w 22"/>
                  <a:gd name="T17" fmla="*/ 0 h 21"/>
                  <a:gd name="T18" fmla="*/ 15 w 22"/>
                  <a:gd name="T19" fmla="*/ 0 h 21"/>
                  <a:gd name="T20" fmla="*/ 19 w 22"/>
                  <a:gd name="T21" fmla="*/ 2 h 21"/>
                  <a:gd name="T22" fmla="*/ 22 w 22"/>
                  <a:gd name="T23" fmla="*/ 6 h 21"/>
                  <a:gd name="T24" fmla="*/ 22 w 22"/>
                  <a:gd name="T25" fmla="*/ 11 h 21"/>
                  <a:gd name="T26" fmla="*/ 22 w 22"/>
                  <a:gd name="T27" fmla="*/ 11 h 21"/>
                  <a:gd name="T28" fmla="*/ 4 w 22"/>
                  <a:gd name="T29" fmla="*/ 11 h 21"/>
                  <a:gd name="T30" fmla="*/ 4 w 22"/>
                  <a:gd name="T31" fmla="*/ 15 h 21"/>
                  <a:gd name="T32" fmla="*/ 6 w 22"/>
                  <a:gd name="T33" fmla="*/ 17 h 21"/>
                  <a:gd name="T34" fmla="*/ 9 w 22"/>
                  <a:gd name="T35" fmla="*/ 19 h 21"/>
                  <a:gd name="T36" fmla="*/ 11 w 22"/>
                  <a:gd name="T37" fmla="*/ 19 h 21"/>
                  <a:gd name="T38" fmla="*/ 13 w 22"/>
                  <a:gd name="T39" fmla="*/ 19 h 21"/>
                  <a:gd name="T40" fmla="*/ 15 w 22"/>
                  <a:gd name="T41" fmla="*/ 19 h 21"/>
                  <a:gd name="T42" fmla="*/ 17 w 22"/>
                  <a:gd name="T43" fmla="*/ 17 h 21"/>
                  <a:gd name="T44" fmla="*/ 19 w 22"/>
                  <a:gd name="T45" fmla="*/ 15 h 21"/>
                  <a:gd name="T46" fmla="*/ 22 w 22"/>
                  <a:gd name="T47" fmla="*/ 17 h 21"/>
                  <a:gd name="T48" fmla="*/ 19 w 22"/>
                  <a:gd name="T49" fmla="*/ 19 h 21"/>
                  <a:gd name="T50" fmla="*/ 17 w 22"/>
                  <a:gd name="T51" fmla="*/ 21 h 21"/>
                  <a:gd name="T52" fmla="*/ 15 w 22"/>
                  <a:gd name="T53" fmla="*/ 21 h 21"/>
                  <a:gd name="T54" fmla="*/ 11 w 22"/>
                  <a:gd name="T55" fmla="*/ 21 h 21"/>
                  <a:gd name="T56" fmla="*/ 19 w 22"/>
                  <a:gd name="T57" fmla="*/ 8 h 21"/>
                  <a:gd name="T58" fmla="*/ 19 w 22"/>
                  <a:gd name="T59" fmla="*/ 6 h 21"/>
                  <a:gd name="T60" fmla="*/ 17 w 22"/>
                  <a:gd name="T61" fmla="*/ 4 h 21"/>
                  <a:gd name="T62" fmla="*/ 15 w 22"/>
                  <a:gd name="T63" fmla="*/ 2 h 21"/>
                  <a:gd name="T64" fmla="*/ 11 w 22"/>
                  <a:gd name="T65" fmla="*/ 2 h 21"/>
                  <a:gd name="T66" fmla="*/ 9 w 22"/>
                  <a:gd name="T67" fmla="*/ 2 h 21"/>
                  <a:gd name="T68" fmla="*/ 6 w 22"/>
                  <a:gd name="T69" fmla="*/ 4 h 21"/>
                  <a:gd name="T70" fmla="*/ 4 w 22"/>
                  <a:gd name="T71" fmla="*/ 6 h 21"/>
                  <a:gd name="T72" fmla="*/ 19 w 22"/>
                  <a:gd name="T73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1">
                    <a:moveTo>
                      <a:pt x="11" y="21"/>
                    </a:moveTo>
                    <a:lnTo>
                      <a:pt x="11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9" y="15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  <a:moveTo>
                      <a:pt x="19" y="8"/>
                    </a:moveTo>
                    <a:lnTo>
                      <a:pt x="19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19" y="8"/>
                    </a:lnTo>
                    <a:lnTo>
                      <a:pt x="1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29"/>
              <p:cNvSpPr>
                <a:spLocks/>
              </p:cNvSpPr>
              <p:nvPr/>
            </p:nvSpPr>
            <p:spPr bwMode="auto">
              <a:xfrm>
                <a:off x="6804025" y="3662363"/>
                <a:ext cx="50800" cy="33338"/>
              </a:xfrm>
              <a:custGeom>
                <a:avLst/>
                <a:gdLst>
                  <a:gd name="T0" fmla="*/ 32 w 32"/>
                  <a:gd name="T1" fmla="*/ 21 h 21"/>
                  <a:gd name="T2" fmla="*/ 30 w 32"/>
                  <a:gd name="T3" fmla="*/ 21 h 21"/>
                  <a:gd name="T4" fmla="*/ 30 w 32"/>
                  <a:gd name="T5" fmla="*/ 8 h 21"/>
                  <a:gd name="T6" fmla="*/ 30 w 32"/>
                  <a:gd name="T7" fmla="*/ 8 h 21"/>
                  <a:gd name="T8" fmla="*/ 28 w 32"/>
                  <a:gd name="T9" fmla="*/ 4 h 21"/>
                  <a:gd name="T10" fmla="*/ 28 w 32"/>
                  <a:gd name="T11" fmla="*/ 4 h 21"/>
                  <a:gd name="T12" fmla="*/ 24 w 32"/>
                  <a:gd name="T13" fmla="*/ 2 h 21"/>
                  <a:gd name="T14" fmla="*/ 24 w 32"/>
                  <a:gd name="T15" fmla="*/ 2 h 21"/>
                  <a:gd name="T16" fmla="*/ 22 w 32"/>
                  <a:gd name="T17" fmla="*/ 2 h 21"/>
                  <a:gd name="T18" fmla="*/ 22 w 32"/>
                  <a:gd name="T19" fmla="*/ 2 h 21"/>
                  <a:gd name="T20" fmla="*/ 19 w 32"/>
                  <a:gd name="T21" fmla="*/ 4 h 21"/>
                  <a:gd name="T22" fmla="*/ 19 w 32"/>
                  <a:gd name="T23" fmla="*/ 4 h 21"/>
                  <a:gd name="T24" fmla="*/ 19 w 32"/>
                  <a:gd name="T25" fmla="*/ 6 h 21"/>
                  <a:gd name="T26" fmla="*/ 19 w 32"/>
                  <a:gd name="T27" fmla="*/ 6 h 21"/>
                  <a:gd name="T28" fmla="*/ 17 w 32"/>
                  <a:gd name="T29" fmla="*/ 8 h 21"/>
                  <a:gd name="T30" fmla="*/ 17 w 32"/>
                  <a:gd name="T31" fmla="*/ 21 h 21"/>
                  <a:gd name="T32" fmla="*/ 15 w 32"/>
                  <a:gd name="T33" fmla="*/ 21 h 21"/>
                  <a:gd name="T34" fmla="*/ 15 w 32"/>
                  <a:gd name="T35" fmla="*/ 8 h 21"/>
                  <a:gd name="T36" fmla="*/ 15 w 32"/>
                  <a:gd name="T37" fmla="*/ 8 h 21"/>
                  <a:gd name="T38" fmla="*/ 13 w 32"/>
                  <a:gd name="T39" fmla="*/ 4 h 21"/>
                  <a:gd name="T40" fmla="*/ 13 w 32"/>
                  <a:gd name="T41" fmla="*/ 4 h 21"/>
                  <a:gd name="T42" fmla="*/ 9 w 32"/>
                  <a:gd name="T43" fmla="*/ 2 h 21"/>
                  <a:gd name="T44" fmla="*/ 9 w 32"/>
                  <a:gd name="T45" fmla="*/ 2 h 21"/>
                  <a:gd name="T46" fmla="*/ 4 w 32"/>
                  <a:gd name="T47" fmla="*/ 4 h 21"/>
                  <a:gd name="T48" fmla="*/ 4 w 32"/>
                  <a:gd name="T49" fmla="*/ 4 h 21"/>
                  <a:gd name="T50" fmla="*/ 2 w 32"/>
                  <a:gd name="T51" fmla="*/ 8 h 21"/>
                  <a:gd name="T52" fmla="*/ 2 w 32"/>
                  <a:gd name="T53" fmla="*/ 21 h 21"/>
                  <a:gd name="T54" fmla="*/ 0 w 32"/>
                  <a:gd name="T55" fmla="*/ 21 h 21"/>
                  <a:gd name="T56" fmla="*/ 0 w 32"/>
                  <a:gd name="T57" fmla="*/ 0 h 21"/>
                  <a:gd name="T58" fmla="*/ 2 w 32"/>
                  <a:gd name="T59" fmla="*/ 0 h 21"/>
                  <a:gd name="T60" fmla="*/ 2 w 32"/>
                  <a:gd name="T61" fmla="*/ 4 h 21"/>
                  <a:gd name="T62" fmla="*/ 2 w 32"/>
                  <a:gd name="T63" fmla="*/ 4 h 21"/>
                  <a:gd name="T64" fmla="*/ 7 w 32"/>
                  <a:gd name="T65" fmla="*/ 0 h 21"/>
                  <a:gd name="T66" fmla="*/ 7 w 32"/>
                  <a:gd name="T67" fmla="*/ 0 h 21"/>
                  <a:gd name="T68" fmla="*/ 11 w 32"/>
                  <a:gd name="T69" fmla="*/ 0 h 21"/>
                  <a:gd name="T70" fmla="*/ 11 w 32"/>
                  <a:gd name="T71" fmla="*/ 0 h 21"/>
                  <a:gd name="T72" fmla="*/ 15 w 32"/>
                  <a:gd name="T73" fmla="*/ 0 h 21"/>
                  <a:gd name="T74" fmla="*/ 15 w 32"/>
                  <a:gd name="T75" fmla="*/ 0 h 21"/>
                  <a:gd name="T76" fmla="*/ 17 w 32"/>
                  <a:gd name="T77" fmla="*/ 4 h 21"/>
                  <a:gd name="T78" fmla="*/ 17 w 32"/>
                  <a:gd name="T79" fmla="*/ 4 h 21"/>
                  <a:gd name="T80" fmla="*/ 22 w 32"/>
                  <a:gd name="T81" fmla="*/ 0 h 21"/>
                  <a:gd name="T82" fmla="*/ 26 w 32"/>
                  <a:gd name="T83" fmla="*/ 0 h 21"/>
                  <a:gd name="T84" fmla="*/ 26 w 32"/>
                  <a:gd name="T85" fmla="*/ 0 h 21"/>
                  <a:gd name="T86" fmla="*/ 28 w 32"/>
                  <a:gd name="T87" fmla="*/ 0 h 21"/>
                  <a:gd name="T88" fmla="*/ 28 w 32"/>
                  <a:gd name="T89" fmla="*/ 0 h 21"/>
                  <a:gd name="T90" fmla="*/ 30 w 32"/>
                  <a:gd name="T91" fmla="*/ 2 h 21"/>
                  <a:gd name="T92" fmla="*/ 30 w 32"/>
                  <a:gd name="T93" fmla="*/ 2 h 21"/>
                  <a:gd name="T94" fmla="*/ 32 w 32"/>
                  <a:gd name="T95" fmla="*/ 4 h 21"/>
                  <a:gd name="T96" fmla="*/ 32 w 32"/>
                  <a:gd name="T97" fmla="*/ 4 h 21"/>
                  <a:gd name="T98" fmla="*/ 32 w 32"/>
                  <a:gd name="T99" fmla="*/ 8 h 21"/>
                  <a:gd name="T100" fmla="*/ 32 w 32"/>
                  <a:gd name="T101" fmla="*/ 21 h 21"/>
                  <a:gd name="T102" fmla="*/ 32 w 32"/>
                  <a:gd name="T10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" h="21">
                    <a:moveTo>
                      <a:pt x="32" y="21"/>
                    </a:moveTo>
                    <a:lnTo>
                      <a:pt x="30" y="21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21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30"/>
              <p:cNvSpPr>
                <a:spLocks noEditPoints="1"/>
              </p:cNvSpPr>
              <p:nvPr/>
            </p:nvSpPr>
            <p:spPr bwMode="auto">
              <a:xfrm>
                <a:off x="6865938" y="3662363"/>
                <a:ext cx="34925" cy="47625"/>
              </a:xfrm>
              <a:custGeom>
                <a:avLst/>
                <a:gdLst>
                  <a:gd name="T0" fmla="*/ 11 w 22"/>
                  <a:gd name="T1" fmla="*/ 21 h 30"/>
                  <a:gd name="T2" fmla="*/ 6 w 22"/>
                  <a:gd name="T3" fmla="*/ 21 h 30"/>
                  <a:gd name="T4" fmla="*/ 2 w 22"/>
                  <a:gd name="T5" fmla="*/ 30 h 30"/>
                  <a:gd name="T6" fmla="*/ 0 w 22"/>
                  <a:gd name="T7" fmla="*/ 0 h 30"/>
                  <a:gd name="T8" fmla="*/ 2 w 22"/>
                  <a:gd name="T9" fmla="*/ 4 h 30"/>
                  <a:gd name="T10" fmla="*/ 6 w 22"/>
                  <a:gd name="T11" fmla="*/ 0 h 30"/>
                  <a:gd name="T12" fmla="*/ 11 w 22"/>
                  <a:gd name="T13" fmla="*/ 0 h 30"/>
                  <a:gd name="T14" fmla="*/ 15 w 22"/>
                  <a:gd name="T15" fmla="*/ 0 h 30"/>
                  <a:gd name="T16" fmla="*/ 19 w 22"/>
                  <a:gd name="T17" fmla="*/ 2 h 30"/>
                  <a:gd name="T18" fmla="*/ 22 w 22"/>
                  <a:gd name="T19" fmla="*/ 6 h 30"/>
                  <a:gd name="T20" fmla="*/ 22 w 22"/>
                  <a:gd name="T21" fmla="*/ 11 h 30"/>
                  <a:gd name="T22" fmla="*/ 22 w 22"/>
                  <a:gd name="T23" fmla="*/ 15 h 30"/>
                  <a:gd name="T24" fmla="*/ 19 w 22"/>
                  <a:gd name="T25" fmla="*/ 19 h 30"/>
                  <a:gd name="T26" fmla="*/ 15 w 22"/>
                  <a:gd name="T27" fmla="*/ 21 h 30"/>
                  <a:gd name="T28" fmla="*/ 11 w 22"/>
                  <a:gd name="T29" fmla="*/ 21 h 30"/>
                  <a:gd name="T30" fmla="*/ 11 w 22"/>
                  <a:gd name="T31" fmla="*/ 19 h 30"/>
                  <a:gd name="T32" fmla="*/ 13 w 22"/>
                  <a:gd name="T33" fmla="*/ 19 h 30"/>
                  <a:gd name="T34" fmla="*/ 17 w 22"/>
                  <a:gd name="T35" fmla="*/ 17 h 30"/>
                  <a:gd name="T36" fmla="*/ 17 w 22"/>
                  <a:gd name="T37" fmla="*/ 15 h 30"/>
                  <a:gd name="T38" fmla="*/ 19 w 22"/>
                  <a:gd name="T39" fmla="*/ 11 h 30"/>
                  <a:gd name="T40" fmla="*/ 17 w 22"/>
                  <a:gd name="T41" fmla="*/ 6 h 30"/>
                  <a:gd name="T42" fmla="*/ 15 w 22"/>
                  <a:gd name="T43" fmla="*/ 4 h 30"/>
                  <a:gd name="T44" fmla="*/ 13 w 22"/>
                  <a:gd name="T45" fmla="*/ 2 h 30"/>
                  <a:gd name="T46" fmla="*/ 11 w 22"/>
                  <a:gd name="T47" fmla="*/ 2 h 30"/>
                  <a:gd name="T48" fmla="*/ 9 w 22"/>
                  <a:gd name="T49" fmla="*/ 2 h 30"/>
                  <a:gd name="T50" fmla="*/ 6 w 22"/>
                  <a:gd name="T51" fmla="*/ 4 h 30"/>
                  <a:gd name="T52" fmla="*/ 4 w 22"/>
                  <a:gd name="T53" fmla="*/ 4 h 30"/>
                  <a:gd name="T54" fmla="*/ 2 w 22"/>
                  <a:gd name="T55" fmla="*/ 6 h 30"/>
                  <a:gd name="T56" fmla="*/ 2 w 22"/>
                  <a:gd name="T57" fmla="*/ 15 h 30"/>
                  <a:gd name="T58" fmla="*/ 4 w 22"/>
                  <a:gd name="T59" fmla="*/ 17 h 30"/>
                  <a:gd name="T60" fmla="*/ 6 w 22"/>
                  <a:gd name="T61" fmla="*/ 17 h 30"/>
                  <a:gd name="T62" fmla="*/ 9 w 22"/>
                  <a:gd name="T63" fmla="*/ 19 h 30"/>
                  <a:gd name="T64" fmla="*/ 11 w 22"/>
                  <a:gd name="T65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30">
                    <a:moveTo>
                      <a:pt x="11" y="21"/>
                    </a:moveTo>
                    <a:lnTo>
                      <a:pt x="11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7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  <a:moveTo>
                      <a:pt x="11" y="19"/>
                    </a:moveTo>
                    <a:lnTo>
                      <a:pt x="11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31"/>
              <p:cNvSpPr>
                <a:spLocks/>
              </p:cNvSpPr>
              <p:nvPr/>
            </p:nvSpPr>
            <p:spPr bwMode="auto">
              <a:xfrm>
                <a:off x="6907213" y="3662363"/>
                <a:ext cx="33338" cy="33338"/>
              </a:xfrm>
              <a:custGeom>
                <a:avLst/>
                <a:gdLst>
                  <a:gd name="T0" fmla="*/ 8 w 21"/>
                  <a:gd name="T1" fmla="*/ 21 h 21"/>
                  <a:gd name="T2" fmla="*/ 8 w 21"/>
                  <a:gd name="T3" fmla="*/ 21 h 21"/>
                  <a:gd name="T4" fmla="*/ 4 w 21"/>
                  <a:gd name="T5" fmla="*/ 21 h 21"/>
                  <a:gd name="T6" fmla="*/ 2 w 21"/>
                  <a:gd name="T7" fmla="*/ 19 h 21"/>
                  <a:gd name="T8" fmla="*/ 2 w 21"/>
                  <a:gd name="T9" fmla="*/ 19 h 21"/>
                  <a:gd name="T10" fmla="*/ 0 w 21"/>
                  <a:gd name="T11" fmla="*/ 13 h 21"/>
                  <a:gd name="T12" fmla="*/ 0 w 21"/>
                  <a:gd name="T13" fmla="*/ 0 h 21"/>
                  <a:gd name="T14" fmla="*/ 4 w 21"/>
                  <a:gd name="T15" fmla="*/ 0 h 21"/>
                  <a:gd name="T16" fmla="*/ 4 w 21"/>
                  <a:gd name="T17" fmla="*/ 13 h 21"/>
                  <a:gd name="T18" fmla="*/ 4 w 21"/>
                  <a:gd name="T19" fmla="*/ 13 h 21"/>
                  <a:gd name="T20" fmla="*/ 4 w 21"/>
                  <a:gd name="T21" fmla="*/ 17 h 21"/>
                  <a:gd name="T22" fmla="*/ 8 w 21"/>
                  <a:gd name="T23" fmla="*/ 19 h 21"/>
                  <a:gd name="T24" fmla="*/ 8 w 21"/>
                  <a:gd name="T25" fmla="*/ 19 h 21"/>
                  <a:gd name="T26" fmla="*/ 11 w 21"/>
                  <a:gd name="T27" fmla="*/ 19 h 21"/>
                  <a:gd name="T28" fmla="*/ 11 w 21"/>
                  <a:gd name="T29" fmla="*/ 19 h 21"/>
                  <a:gd name="T30" fmla="*/ 13 w 21"/>
                  <a:gd name="T31" fmla="*/ 17 h 21"/>
                  <a:gd name="T32" fmla="*/ 13 w 21"/>
                  <a:gd name="T33" fmla="*/ 17 h 21"/>
                  <a:gd name="T34" fmla="*/ 15 w 21"/>
                  <a:gd name="T35" fmla="*/ 17 h 21"/>
                  <a:gd name="T36" fmla="*/ 15 w 21"/>
                  <a:gd name="T37" fmla="*/ 17 h 21"/>
                  <a:gd name="T38" fmla="*/ 17 w 21"/>
                  <a:gd name="T39" fmla="*/ 13 h 21"/>
                  <a:gd name="T40" fmla="*/ 17 w 21"/>
                  <a:gd name="T41" fmla="*/ 0 h 21"/>
                  <a:gd name="T42" fmla="*/ 19 w 21"/>
                  <a:gd name="T43" fmla="*/ 0 h 21"/>
                  <a:gd name="T44" fmla="*/ 19 w 21"/>
                  <a:gd name="T45" fmla="*/ 17 h 21"/>
                  <a:gd name="T46" fmla="*/ 19 w 21"/>
                  <a:gd name="T47" fmla="*/ 17 h 21"/>
                  <a:gd name="T48" fmla="*/ 21 w 21"/>
                  <a:gd name="T49" fmla="*/ 19 h 21"/>
                  <a:gd name="T50" fmla="*/ 21 w 21"/>
                  <a:gd name="T51" fmla="*/ 21 h 21"/>
                  <a:gd name="T52" fmla="*/ 21 w 21"/>
                  <a:gd name="T53" fmla="*/ 21 h 21"/>
                  <a:gd name="T54" fmla="*/ 19 w 21"/>
                  <a:gd name="T55" fmla="*/ 21 h 21"/>
                  <a:gd name="T56" fmla="*/ 19 w 21"/>
                  <a:gd name="T57" fmla="*/ 21 h 21"/>
                  <a:gd name="T58" fmla="*/ 19 w 21"/>
                  <a:gd name="T59" fmla="*/ 21 h 21"/>
                  <a:gd name="T60" fmla="*/ 19 w 21"/>
                  <a:gd name="T61" fmla="*/ 21 h 21"/>
                  <a:gd name="T62" fmla="*/ 17 w 21"/>
                  <a:gd name="T63" fmla="*/ 21 h 21"/>
                  <a:gd name="T64" fmla="*/ 17 w 21"/>
                  <a:gd name="T65" fmla="*/ 21 h 21"/>
                  <a:gd name="T66" fmla="*/ 17 w 21"/>
                  <a:gd name="T67" fmla="*/ 19 h 21"/>
                  <a:gd name="T68" fmla="*/ 17 w 21"/>
                  <a:gd name="T69" fmla="*/ 17 h 21"/>
                  <a:gd name="T70" fmla="*/ 17 w 21"/>
                  <a:gd name="T71" fmla="*/ 17 h 21"/>
                  <a:gd name="T72" fmla="*/ 13 w 21"/>
                  <a:gd name="T73" fmla="*/ 21 h 21"/>
                  <a:gd name="T74" fmla="*/ 13 w 21"/>
                  <a:gd name="T75" fmla="*/ 21 h 21"/>
                  <a:gd name="T76" fmla="*/ 8 w 21"/>
                  <a:gd name="T77" fmla="*/ 21 h 21"/>
                  <a:gd name="T78" fmla="*/ 8 w 21"/>
                  <a:gd name="T7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" h="21">
                    <a:moveTo>
                      <a:pt x="8" y="21"/>
                    </a:moveTo>
                    <a:lnTo>
                      <a:pt x="8" y="21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7" y="13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8" y="21"/>
                    </a:lnTo>
                    <a:lnTo>
                      <a:pt x="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32"/>
              <p:cNvSpPr>
                <a:spLocks/>
              </p:cNvSpPr>
              <p:nvPr/>
            </p:nvSpPr>
            <p:spPr bwMode="auto">
              <a:xfrm>
                <a:off x="6945313" y="3662363"/>
                <a:ext cx="30163" cy="33338"/>
              </a:xfrm>
              <a:custGeom>
                <a:avLst/>
                <a:gdLst>
                  <a:gd name="T0" fmla="*/ 10 w 19"/>
                  <a:gd name="T1" fmla="*/ 21 h 21"/>
                  <a:gd name="T2" fmla="*/ 4 w 19"/>
                  <a:gd name="T3" fmla="*/ 21 h 21"/>
                  <a:gd name="T4" fmla="*/ 2 w 19"/>
                  <a:gd name="T5" fmla="*/ 17 h 21"/>
                  <a:gd name="T6" fmla="*/ 6 w 19"/>
                  <a:gd name="T7" fmla="*/ 19 h 21"/>
                  <a:gd name="T8" fmla="*/ 10 w 19"/>
                  <a:gd name="T9" fmla="*/ 19 h 21"/>
                  <a:gd name="T10" fmla="*/ 15 w 19"/>
                  <a:gd name="T11" fmla="*/ 19 h 21"/>
                  <a:gd name="T12" fmla="*/ 15 w 19"/>
                  <a:gd name="T13" fmla="*/ 15 h 21"/>
                  <a:gd name="T14" fmla="*/ 15 w 19"/>
                  <a:gd name="T15" fmla="*/ 15 h 21"/>
                  <a:gd name="T16" fmla="*/ 15 w 19"/>
                  <a:gd name="T17" fmla="*/ 13 h 21"/>
                  <a:gd name="T18" fmla="*/ 13 w 19"/>
                  <a:gd name="T19" fmla="*/ 13 h 21"/>
                  <a:gd name="T20" fmla="*/ 8 w 19"/>
                  <a:gd name="T21" fmla="*/ 11 h 21"/>
                  <a:gd name="T22" fmla="*/ 6 w 19"/>
                  <a:gd name="T23" fmla="*/ 11 h 21"/>
                  <a:gd name="T24" fmla="*/ 4 w 19"/>
                  <a:gd name="T25" fmla="*/ 8 h 21"/>
                  <a:gd name="T26" fmla="*/ 2 w 19"/>
                  <a:gd name="T27" fmla="*/ 8 h 21"/>
                  <a:gd name="T28" fmla="*/ 2 w 19"/>
                  <a:gd name="T29" fmla="*/ 6 h 21"/>
                  <a:gd name="T30" fmla="*/ 2 w 19"/>
                  <a:gd name="T31" fmla="*/ 2 h 21"/>
                  <a:gd name="T32" fmla="*/ 4 w 19"/>
                  <a:gd name="T33" fmla="*/ 0 h 21"/>
                  <a:gd name="T34" fmla="*/ 6 w 19"/>
                  <a:gd name="T35" fmla="*/ 0 h 21"/>
                  <a:gd name="T36" fmla="*/ 10 w 19"/>
                  <a:gd name="T37" fmla="*/ 0 h 21"/>
                  <a:gd name="T38" fmla="*/ 15 w 19"/>
                  <a:gd name="T39" fmla="*/ 0 h 21"/>
                  <a:gd name="T40" fmla="*/ 17 w 19"/>
                  <a:gd name="T41" fmla="*/ 2 h 21"/>
                  <a:gd name="T42" fmla="*/ 17 w 19"/>
                  <a:gd name="T43" fmla="*/ 4 h 21"/>
                  <a:gd name="T44" fmla="*/ 13 w 19"/>
                  <a:gd name="T45" fmla="*/ 2 h 21"/>
                  <a:gd name="T46" fmla="*/ 10 w 19"/>
                  <a:gd name="T47" fmla="*/ 2 h 21"/>
                  <a:gd name="T48" fmla="*/ 8 w 19"/>
                  <a:gd name="T49" fmla="*/ 2 h 21"/>
                  <a:gd name="T50" fmla="*/ 6 w 19"/>
                  <a:gd name="T51" fmla="*/ 2 h 21"/>
                  <a:gd name="T52" fmla="*/ 4 w 19"/>
                  <a:gd name="T53" fmla="*/ 4 h 21"/>
                  <a:gd name="T54" fmla="*/ 4 w 19"/>
                  <a:gd name="T55" fmla="*/ 6 h 21"/>
                  <a:gd name="T56" fmla="*/ 4 w 19"/>
                  <a:gd name="T57" fmla="*/ 6 h 21"/>
                  <a:gd name="T58" fmla="*/ 6 w 19"/>
                  <a:gd name="T59" fmla="*/ 8 h 21"/>
                  <a:gd name="T60" fmla="*/ 6 w 19"/>
                  <a:gd name="T61" fmla="*/ 8 h 21"/>
                  <a:gd name="T62" fmla="*/ 10 w 19"/>
                  <a:gd name="T63" fmla="*/ 8 h 21"/>
                  <a:gd name="T64" fmla="*/ 13 w 19"/>
                  <a:gd name="T65" fmla="*/ 11 h 21"/>
                  <a:gd name="T66" fmla="*/ 17 w 19"/>
                  <a:gd name="T67" fmla="*/ 11 h 21"/>
                  <a:gd name="T68" fmla="*/ 17 w 19"/>
                  <a:gd name="T69" fmla="*/ 13 h 21"/>
                  <a:gd name="T70" fmla="*/ 19 w 19"/>
                  <a:gd name="T71" fmla="*/ 15 h 21"/>
                  <a:gd name="T72" fmla="*/ 17 w 19"/>
                  <a:gd name="T73" fmla="*/ 21 h 21"/>
                  <a:gd name="T74" fmla="*/ 10 w 19"/>
                  <a:gd name="T7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1">
                    <a:moveTo>
                      <a:pt x="10" y="21"/>
                    </a:moveTo>
                    <a:lnTo>
                      <a:pt x="10" y="21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7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0" y="21"/>
                    </a:ln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33"/>
              <p:cNvSpPr>
                <a:spLocks/>
              </p:cNvSpPr>
              <p:nvPr/>
            </p:nvSpPr>
            <p:spPr bwMode="auto">
              <a:xfrm>
                <a:off x="6981825" y="3689350"/>
                <a:ext cx="3175" cy="14288"/>
              </a:xfrm>
              <a:custGeom>
                <a:avLst/>
                <a:gdLst>
                  <a:gd name="T0" fmla="*/ 0 w 2"/>
                  <a:gd name="T1" fmla="*/ 9 h 9"/>
                  <a:gd name="T2" fmla="*/ 0 w 2"/>
                  <a:gd name="T3" fmla="*/ 4 h 9"/>
                  <a:gd name="T4" fmla="*/ 0 w 2"/>
                  <a:gd name="T5" fmla="*/ 4 h 9"/>
                  <a:gd name="T6" fmla="*/ 0 w 2"/>
                  <a:gd name="T7" fmla="*/ 0 h 9"/>
                  <a:gd name="T8" fmla="*/ 2 w 2"/>
                  <a:gd name="T9" fmla="*/ 0 h 9"/>
                  <a:gd name="T10" fmla="*/ 2 w 2"/>
                  <a:gd name="T11" fmla="*/ 4 h 9"/>
                  <a:gd name="T12" fmla="*/ 2 w 2"/>
                  <a:gd name="T13" fmla="*/ 9 h 9"/>
                  <a:gd name="T14" fmla="*/ 0 w 2"/>
                  <a:gd name="T15" fmla="*/ 9 h 9"/>
                  <a:gd name="T16" fmla="*/ 0 w 2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34"/>
              <p:cNvSpPr>
                <a:spLocks/>
              </p:cNvSpPr>
              <p:nvPr/>
            </p:nvSpPr>
            <p:spPr bwMode="auto">
              <a:xfrm>
                <a:off x="6392863" y="3730625"/>
                <a:ext cx="20638" cy="47625"/>
              </a:xfrm>
              <a:custGeom>
                <a:avLst/>
                <a:gdLst>
                  <a:gd name="T0" fmla="*/ 13 w 13"/>
                  <a:gd name="T1" fmla="*/ 28 h 30"/>
                  <a:gd name="T2" fmla="*/ 13 w 13"/>
                  <a:gd name="T3" fmla="*/ 28 h 30"/>
                  <a:gd name="T4" fmla="*/ 13 w 13"/>
                  <a:gd name="T5" fmla="*/ 28 h 30"/>
                  <a:gd name="T6" fmla="*/ 13 w 13"/>
                  <a:gd name="T7" fmla="*/ 28 h 30"/>
                  <a:gd name="T8" fmla="*/ 13 w 13"/>
                  <a:gd name="T9" fmla="*/ 30 h 30"/>
                  <a:gd name="T10" fmla="*/ 13 w 13"/>
                  <a:gd name="T11" fmla="*/ 30 h 30"/>
                  <a:gd name="T12" fmla="*/ 11 w 13"/>
                  <a:gd name="T13" fmla="*/ 30 h 30"/>
                  <a:gd name="T14" fmla="*/ 11 w 13"/>
                  <a:gd name="T15" fmla="*/ 30 h 30"/>
                  <a:gd name="T16" fmla="*/ 9 w 13"/>
                  <a:gd name="T17" fmla="*/ 30 h 30"/>
                  <a:gd name="T18" fmla="*/ 9 w 13"/>
                  <a:gd name="T19" fmla="*/ 30 h 30"/>
                  <a:gd name="T20" fmla="*/ 7 w 13"/>
                  <a:gd name="T21" fmla="*/ 30 h 30"/>
                  <a:gd name="T22" fmla="*/ 7 w 13"/>
                  <a:gd name="T23" fmla="*/ 30 h 30"/>
                  <a:gd name="T24" fmla="*/ 7 w 13"/>
                  <a:gd name="T25" fmla="*/ 28 h 30"/>
                  <a:gd name="T26" fmla="*/ 7 w 13"/>
                  <a:gd name="T27" fmla="*/ 28 h 30"/>
                  <a:gd name="T28" fmla="*/ 4 w 13"/>
                  <a:gd name="T29" fmla="*/ 28 h 30"/>
                  <a:gd name="T30" fmla="*/ 4 w 13"/>
                  <a:gd name="T31" fmla="*/ 28 h 30"/>
                  <a:gd name="T32" fmla="*/ 4 w 13"/>
                  <a:gd name="T33" fmla="*/ 26 h 30"/>
                  <a:gd name="T34" fmla="*/ 4 w 13"/>
                  <a:gd name="T35" fmla="*/ 9 h 30"/>
                  <a:gd name="T36" fmla="*/ 0 w 13"/>
                  <a:gd name="T37" fmla="*/ 9 h 30"/>
                  <a:gd name="T38" fmla="*/ 0 w 13"/>
                  <a:gd name="T39" fmla="*/ 7 h 30"/>
                  <a:gd name="T40" fmla="*/ 4 w 13"/>
                  <a:gd name="T41" fmla="*/ 7 h 30"/>
                  <a:gd name="T42" fmla="*/ 4 w 13"/>
                  <a:gd name="T43" fmla="*/ 0 h 30"/>
                  <a:gd name="T44" fmla="*/ 7 w 13"/>
                  <a:gd name="T45" fmla="*/ 0 h 30"/>
                  <a:gd name="T46" fmla="*/ 7 w 13"/>
                  <a:gd name="T47" fmla="*/ 7 h 30"/>
                  <a:gd name="T48" fmla="*/ 13 w 13"/>
                  <a:gd name="T49" fmla="*/ 7 h 30"/>
                  <a:gd name="T50" fmla="*/ 13 w 13"/>
                  <a:gd name="T51" fmla="*/ 9 h 30"/>
                  <a:gd name="T52" fmla="*/ 7 w 13"/>
                  <a:gd name="T53" fmla="*/ 9 h 30"/>
                  <a:gd name="T54" fmla="*/ 7 w 13"/>
                  <a:gd name="T55" fmla="*/ 24 h 30"/>
                  <a:gd name="T56" fmla="*/ 7 w 13"/>
                  <a:gd name="T57" fmla="*/ 24 h 30"/>
                  <a:gd name="T58" fmla="*/ 9 w 13"/>
                  <a:gd name="T59" fmla="*/ 26 h 30"/>
                  <a:gd name="T60" fmla="*/ 9 w 13"/>
                  <a:gd name="T61" fmla="*/ 26 h 30"/>
                  <a:gd name="T62" fmla="*/ 9 w 13"/>
                  <a:gd name="T63" fmla="*/ 28 h 30"/>
                  <a:gd name="T64" fmla="*/ 9 w 13"/>
                  <a:gd name="T65" fmla="*/ 28 h 30"/>
                  <a:gd name="T66" fmla="*/ 11 w 13"/>
                  <a:gd name="T67" fmla="*/ 26 h 30"/>
                  <a:gd name="T68" fmla="*/ 11 w 13"/>
                  <a:gd name="T69" fmla="*/ 26 h 30"/>
                  <a:gd name="T70" fmla="*/ 13 w 13"/>
                  <a:gd name="T71" fmla="*/ 26 h 30"/>
                  <a:gd name="T72" fmla="*/ 13 w 13"/>
                  <a:gd name="T73" fmla="*/ 28 h 30"/>
                  <a:gd name="T74" fmla="*/ 13 w 13"/>
                  <a:gd name="T7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28"/>
                    </a:moveTo>
                    <a:lnTo>
                      <a:pt x="13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6"/>
                    </a:lnTo>
                    <a:lnTo>
                      <a:pt x="4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13" y="7"/>
                    </a:lnTo>
                    <a:lnTo>
                      <a:pt x="13" y="9"/>
                    </a:lnTo>
                    <a:lnTo>
                      <a:pt x="7" y="9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35"/>
              <p:cNvSpPr>
                <a:spLocks noEditPoints="1"/>
              </p:cNvSpPr>
              <p:nvPr/>
            </p:nvSpPr>
            <p:spPr bwMode="auto">
              <a:xfrm>
                <a:off x="6416675" y="3741738"/>
                <a:ext cx="34925" cy="36513"/>
              </a:xfrm>
              <a:custGeom>
                <a:avLst/>
                <a:gdLst>
                  <a:gd name="T0" fmla="*/ 11 w 22"/>
                  <a:gd name="T1" fmla="*/ 23 h 23"/>
                  <a:gd name="T2" fmla="*/ 7 w 22"/>
                  <a:gd name="T3" fmla="*/ 21 h 23"/>
                  <a:gd name="T4" fmla="*/ 4 w 22"/>
                  <a:gd name="T5" fmla="*/ 19 h 23"/>
                  <a:gd name="T6" fmla="*/ 2 w 22"/>
                  <a:gd name="T7" fmla="*/ 17 h 23"/>
                  <a:gd name="T8" fmla="*/ 0 w 22"/>
                  <a:gd name="T9" fmla="*/ 10 h 23"/>
                  <a:gd name="T10" fmla="*/ 2 w 22"/>
                  <a:gd name="T11" fmla="*/ 6 h 23"/>
                  <a:gd name="T12" fmla="*/ 4 w 22"/>
                  <a:gd name="T13" fmla="*/ 4 h 23"/>
                  <a:gd name="T14" fmla="*/ 7 w 22"/>
                  <a:gd name="T15" fmla="*/ 0 h 23"/>
                  <a:gd name="T16" fmla="*/ 11 w 22"/>
                  <a:gd name="T17" fmla="*/ 0 h 23"/>
                  <a:gd name="T18" fmla="*/ 15 w 22"/>
                  <a:gd name="T19" fmla="*/ 0 h 23"/>
                  <a:gd name="T20" fmla="*/ 20 w 22"/>
                  <a:gd name="T21" fmla="*/ 4 h 23"/>
                  <a:gd name="T22" fmla="*/ 22 w 22"/>
                  <a:gd name="T23" fmla="*/ 6 h 23"/>
                  <a:gd name="T24" fmla="*/ 22 w 22"/>
                  <a:gd name="T25" fmla="*/ 10 h 23"/>
                  <a:gd name="T26" fmla="*/ 22 w 22"/>
                  <a:gd name="T27" fmla="*/ 12 h 23"/>
                  <a:gd name="T28" fmla="*/ 4 w 22"/>
                  <a:gd name="T29" fmla="*/ 12 h 23"/>
                  <a:gd name="T30" fmla="*/ 4 w 22"/>
                  <a:gd name="T31" fmla="*/ 15 h 23"/>
                  <a:gd name="T32" fmla="*/ 7 w 22"/>
                  <a:gd name="T33" fmla="*/ 19 h 23"/>
                  <a:gd name="T34" fmla="*/ 9 w 22"/>
                  <a:gd name="T35" fmla="*/ 21 h 23"/>
                  <a:gd name="T36" fmla="*/ 11 w 22"/>
                  <a:gd name="T37" fmla="*/ 21 h 23"/>
                  <a:gd name="T38" fmla="*/ 13 w 22"/>
                  <a:gd name="T39" fmla="*/ 21 h 23"/>
                  <a:gd name="T40" fmla="*/ 15 w 22"/>
                  <a:gd name="T41" fmla="*/ 19 h 23"/>
                  <a:gd name="T42" fmla="*/ 17 w 22"/>
                  <a:gd name="T43" fmla="*/ 19 h 23"/>
                  <a:gd name="T44" fmla="*/ 20 w 22"/>
                  <a:gd name="T45" fmla="*/ 17 h 23"/>
                  <a:gd name="T46" fmla="*/ 22 w 22"/>
                  <a:gd name="T47" fmla="*/ 17 h 23"/>
                  <a:gd name="T48" fmla="*/ 20 w 22"/>
                  <a:gd name="T49" fmla="*/ 19 h 23"/>
                  <a:gd name="T50" fmla="*/ 17 w 22"/>
                  <a:gd name="T51" fmla="*/ 21 h 23"/>
                  <a:gd name="T52" fmla="*/ 15 w 22"/>
                  <a:gd name="T53" fmla="*/ 23 h 23"/>
                  <a:gd name="T54" fmla="*/ 11 w 22"/>
                  <a:gd name="T55" fmla="*/ 23 h 23"/>
                  <a:gd name="T56" fmla="*/ 20 w 22"/>
                  <a:gd name="T57" fmla="*/ 10 h 23"/>
                  <a:gd name="T58" fmla="*/ 20 w 22"/>
                  <a:gd name="T59" fmla="*/ 6 h 23"/>
                  <a:gd name="T60" fmla="*/ 17 w 22"/>
                  <a:gd name="T61" fmla="*/ 4 h 23"/>
                  <a:gd name="T62" fmla="*/ 15 w 22"/>
                  <a:gd name="T63" fmla="*/ 2 h 23"/>
                  <a:gd name="T64" fmla="*/ 11 w 22"/>
                  <a:gd name="T65" fmla="*/ 2 h 23"/>
                  <a:gd name="T66" fmla="*/ 9 w 22"/>
                  <a:gd name="T67" fmla="*/ 2 h 23"/>
                  <a:gd name="T68" fmla="*/ 7 w 22"/>
                  <a:gd name="T69" fmla="*/ 4 h 23"/>
                  <a:gd name="T70" fmla="*/ 4 w 22"/>
                  <a:gd name="T71" fmla="*/ 6 h 23"/>
                  <a:gd name="T72" fmla="*/ 20 w 22"/>
                  <a:gd name="T7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lnTo>
                      <a:pt x="11" y="23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20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1" y="23"/>
                    </a:lnTo>
                    <a:lnTo>
                      <a:pt x="11" y="23"/>
                    </a:lnTo>
                    <a:close/>
                    <a:moveTo>
                      <a:pt x="20" y="10"/>
                    </a:moveTo>
                    <a:lnTo>
                      <a:pt x="20" y="1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20" y="10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36"/>
              <p:cNvSpPr>
                <a:spLocks/>
              </p:cNvSpPr>
              <p:nvPr/>
            </p:nvSpPr>
            <p:spPr bwMode="auto">
              <a:xfrm>
                <a:off x="6461125" y="3727450"/>
                <a:ext cx="14288" cy="50800"/>
              </a:xfrm>
              <a:custGeom>
                <a:avLst/>
                <a:gdLst>
                  <a:gd name="T0" fmla="*/ 0 w 9"/>
                  <a:gd name="T1" fmla="*/ 0 h 32"/>
                  <a:gd name="T2" fmla="*/ 2 w 9"/>
                  <a:gd name="T3" fmla="*/ 0 h 32"/>
                  <a:gd name="T4" fmla="*/ 2 w 9"/>
                  <a:gd name="T5" fmla="*/ 26 h 32"/>
                  <a:gd name="T6" fmla="*/ 2 w 9"/>
                  <a:gd name="T7" fmla="*/ 26 h 32"/>
                  <a:gd name="T8" fmla="*/ 2 w 9"/>
                  <a:gd name="T9" fmla="*/ 28 h 32"/>
                  <a:gd name="T10" fmla="*/ 2 w 9"/>
                  <a:gd name="T11" fmla="*/ 28 h 32"/>
                  <a:gd name="T12" fmla="*/ 5 w 9"/>
                  <a:gd name="T13" fmla="*/ 30 h 32"/>
                  <a:gd name="T14" fmla="*/ 5 w 9"/>
                  <a:gd name="T15" fmla="*/ 30 h 32"/>
                  <a:gd name="T16" fmla="*/ 7 w 9"/>
                  <a:gd name="T17" fmla="*/ 28 h 32"/>
                  <a:gd name="T18" fmla="*/ 7 w 9"/>
                  <a:gd name="T19" fmla="*/ 28 h 32"/>
                  <a:gd name="T20" fmla="*/ 7 w 9"/>
                  <a:gd name="T21" fmla="*/ 28 h 32"/>
                  <a:gd name="T22" fmla="*/ 9 w 9"/>
                  <a:gd name="T23" fmla="*/ 30 h 32"/>
                  <a:gd name="T24" fmla="*/ 9 w 9"/>
                  <a:gd name="T25" fmla="*/ 30 h 32"/>
                  <a:gd name="T26" fmla="*/ 7 w 9"/>
                  <a:gd name="T27" fmla="*/ 32 h 32"/>
                  <a:gd name="T28" fmla="*/ 7 w 9"/>
                  <a:gd name="T29" fmla="*/ 32 h 32"/>
                  <a:gd name="T30" fmla="*/ 5 w 9"/>
                  <a:gd name="T31" fmla="*/ 32 h 32"/>
                  <a:gd name="T32" fmla="*/ 5 w 9"/>
                  <a:gd name="T33" fmla="*/ 32 h 32"/>
                  <a:gd name="T34" fmla="*/ 0 w 9"/>
                  <a:gd name="T35" fmla="*/ 30 h 32"/>
                  <a:gd name="T36" fmla="*/ 0 w 9"/>
                  <a:gd name="T37" fmla="*/ 30 h 32"/>
                  <a:gd name="T38" fmla="*/ 0 w 9"/>
                  <a:gd name="T39" fmla="*/ 28 h 32"/>
                  <a:gd name="T40" fmla="*/ 0 w 9"/>
                  <a:gd name="T41" fmla="*/ 0 h 32"/>
                  <a:gd name="T42" fmla="*/ 0 w 9"/>
                  <a:gd name="T4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32">
                    <a:moveTo>
                      <a:pt x="0" y="0"/>
                    </a:moveTo>
                    <a:lnTo>
                      <a:pt x="2" y="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637"/>
              <p:cNvSpPr>
                <a:spLocks/>
              </p:cNvSpPr>
              <p:nvPr/>
            </p:nvSpPr>
            <p:spPr bwMode="auto">
              <a:xfrm>
                <a:off x="6478588" y="3727450"/>
                <a:ext cx="14288" cy="50800"/>
              </a:xfrm>
              <a:custGeom>
                <a:avLst/>
                <a:gdLst>
                  <a:gd name="T0" fmla="*/ 0 w 9"/>
                  <a:gd name="T1" fmla="*/ 0 h 32"/>
                  <a:gd name="T2" fmla="*/ 2 w 9"/>
                  <a:gd name="T3" fmla="*/ 0 h 32"/>
                  <a:gd name="T4" fmla="*/ 2 w 9"/>
                  <a:gd name="T5" fmla="*/ 26 h 32"/>
                  <a:gd name="T6" fmla="*/ 2 w 9"/>
                  <a:gd name="T7" fmla="*/ 26 h 32"/>
                  <a:gd name="T8" fmla="*/ 4 w 9"/>
                  <a:gd name="T9" fmla="*/ 28 h 32"/>
                  <a:gd name="T10" fmla="*/ 4 w 9"/>
                  <a:gd name="T11" fmla="*/ 28 h 32"/>
                  <a:gd name="T12" fmla="*/ 6 w 9"/>
                  <a:gd name="T13" fmla="*/ 30 h 32"/>
                  <a:gd name="T14" fmla="*/ 6 w 9"/>
                  <a:gd name="T15" fmla="*/ 30 h 32"/>
                  <a:gd name="T16" fmla="*/ 6 w 9"/>
                  <a:gd name="T17" fmla="*/ 28 h 32"/>
                  <a:gd name="T18" fmla="*/ 6 w 9"/>
                  <a:gd name="T19" fmla="*/ 28 h 32"/>
                  <a:gd name="T20" fmla="*/ 9 w 9"/>
                  <a:gd name="T21" fmla="*/ 28 h 32"/>
                  <a:gd name="T22" fmla="*/ 9 w 9"/>
                  <a:gd name="T23" fmla="*/ 30 h 32"/>
                  <a:gd name="T24" fmla="*/ 9 w 9"/>
                  <a:gd name="T25" fmla="*/ 30 h 32"/>
                  <a:gd name="T26" fmla="*/ 6 w 9"/>
                  <a:gd name="T27" fmla="*/ 32 h 32"/>
                  <a:gd name="T28" fmla="*/ 6 w 9"/>
                  <a:gd name="T29" fmla="*/ 32 h 32"/>
                  <a:gd name="T30" fmla="*/ 4 w 9"/>
                  <a:gd name="T31" fmla="*/ 32 h 32"/>
                  <a:gd name="T32" fmla="*/ 4 w 9"/>
                  <a:gd name="T33" fmla="*/ 32 h 32"/>
                  <a:gd name="T34" fmla="*/ 2 w 9"/>
                  <a:gd name="T35" fmla="*/ 30 h 32"/>
                  <a:gd name="T36" fmla="*/ 2 w 9"/>
                  <a:gd name="T37" fmla="*/ 30 h 32"/>
                  <a:gd name="T38" fmla="*/ 0 w 9"/>
                  <a:gd name="T39" fmla="*/ 28 h 32"/>
                  <a:gd name="T40" fmla="*/ 0 w 9"/>
                  <a:gd name="T41" fmla="*/ 0 h 32"/>
                  <a:gd name="T42" fmla="*/ 0 w 9"/>
                  <a:gd name="T4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32">
                    <a:moveTo>
                      <a:pt x="0" y="0"/>
                    </a:moveTo>
                    <a:lnTo>
                      <a:pt x="2" y="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638"/>
              <p:cNvSpPr>
                <a:spLocks/>
              </p:cNvSpPr>
              <p:nvPr/>
            </p:nvSpPr>
            <p:spPr bwMode="auto">
              <a:xfrm>
                <a:off x="6496050" y="3741738"/>
                <a:ext cx="33338" cy="36513"/>
              </a:xfrm>
              <a:custGeom>
                <a:avLst/>
                <a:gdLst>
                  <a:gd name="T0" fmla="*/ 8 w 21"/>
                  <a:gd name="T1" fmla="*/ 23 h 23"/>
                  <a:gd name="T2" fmla="*/ 8 w 21"/>
                  <a:gd name="T3" fmla="*/ 23 h 23"/>
                  <a:gd name="T4" fmla="*/ 4 w 21"/>
                  <a:gd name="T5" fmla="*/ 23 h 23"/>
                  <a:gd name="T6" fmla="*/ 2 w 21"/>
                  <a:gd name="T7" fmla="*/ 21 h 23"/>
                  <a:gd name="T8" fmla="*/ 2 w 21"/>
                  <a:gd name="T9" fmla="*/ 21 h 23"/>
                  <a:gd name="T10" fmla="*/ 0 w 21"/>
                  <a:gd name="T11" fmla="*/ 12 h 23"/>
                  <a:gd name="T12" fmla="*/ 0 w 21"/>
                  <a:gd name="T13" fmla="*/ 0 h 23"/>
                  <a:gd name="T14" fmla="*/ 4 w 21"/>
                  <a:gd name="T15" fmla="*/ 0 h 23"/>
                  <a:gd name="T16" fmla="*/ 4 w 21"/>
                  <a:gd name="T17" fmla="*/ 12 h 23"/>
                  <a:gd name="T18" fmla="*/ 4 w 21"/>
                  <a:gd name="T19" fmla="*/ 12 h 23"/>
                  <a:gd name="T20" fmla="*/ 4 w 21"/>
                  <a:gd name="T21" fmla="*/ 19 h 23"/>
                  <a:gd name="T22" fmla="*/ 8 w 21"/>
                  <a:gd name="T23" fmla="*/ 21 h 23"/>
                  <a:gd name="T24" fmla="*/ 8 w 21"/>
                  <a:gd name="T25" fmla="*/ 21 h 23"/>
                  <a:gd name="T26" fmla="*/ 11 w 21"/>
                  <a:gd name="T27" fmla="*/ 19 h 23"/>
                  <a:gd name="T28" fmla="*/ 11 w 21"/>
                  <a:gd name="T29" fmla="*/ 19 h 23"/>
                  <a:gd name="T30" fmla="*/ 13 w 21"/>
                  <a:gd name="T31" fmla="*/ 19 h 23"/>
                  <a:gd name="T32" fmla="*/ 13 w 21"/>
                  <a:gd name="T33" fmla="*/ 19 h 23"/>
                  <a:gd name="T34" fmla="*/ 15 w 21"/>
                  <a:gd name="T35" fmla="*/ 17 h 23"/>
                  <a:gd name="T36" fmla="*/ 15 w 21"/>
                  <a:gd name="T37" fmla="*/ 17 h 23"/>
                  <a:gd name="T38" fmla="*/ 17 w 21"/>
                  <a:gd name="T39" fmla="*/ 15 h 23"/>
                  <a:gd name="T40" fmla="*/ 17 w 21"/>
                  <a:gd name="T41" fmla="*/ 0 h 23"/>
                  <a:gd name="T42" fmla="*/ 19 w 21"/>
                  <a:gd name="T43" fmla="*/ 0 h 23"/>
                  <a:gd name="T44" fmla="*/ 19 w 21"/>
                  <a:gd name="T45" fmla="*/ 19 h 23"/>
                  <a:gd name="T46" fmla="*/ 19 w 21"/>
                  <a:gd name="T47" fmla="*/ 19 h 23"/>
                  <a:gd name="T48" fmla="*/ 21 w 21"/>
                  <a:gd name="T49" fmla="*/ 19 h 23"/>
                  <a:gd name="T50" fmla="*/ 21 w 21"/>
                  <a:gd name="T51" fmla="*/ 23 h 23"/>
                  <a:gd name="T52" fmla="*/ 21 w 21"/>
                  <a:gd name="T53" fmla="*/ 23 h 23"/>
                  <a:gd name="T54" fmla="*/ 19 w 21"/>
                  <a:gd name="T55" fmla="*/ 23 h 23"/>
                  <a:gd name="T56" fmla="*/ 19 w 21"/>
                  <a:gd name="T57" fmla="*/ 23 h 23"/>
                  <a:gd name="T58" fmla="*/ 19 w 21"/>
                  <a:gd name="T59" fmla="*/ 23 h 23"/>
                  <a:gd name="T60" fmla="*/ 19 w 21"/>
                  <a:gd name="T61" fmla="*/ 23 h 23"/>
                  <a:gd name="T62" fmla="*/ 17 w 21"/>
                  <a:gd name="T63" fmla="*/ 21 h 23"/>
                  <a:gd name="T64" fmla="*/ 17 w 21"/>
                  <a:gd name="T65" fmla="*/ 21 h 23"/>
                  <a:gd name="T66" fmla="*/ 17 w 21"/>
                  <a:gd name="T67" fmla="*/ 19 h 23"/>
                  <a:gd name="T68" fmla="*/ 17 w 21"/>
                  <a:gd name="T69" fmla="*/ 17 h 23"/>
                  <a:gd name="T70" fmla="*/ 17 w 21"/>
                  <a:gd name="T71" fmla="*/ 17 h 23"/>
                  <a:gd name="T72" fmla="*/ 13 w 21"/>
                  <a:gd name="T73" fmla="*/ 21 h 23"/>
                  <a:gd name="T74" fmla="*/ 13 w 21"/>
                  <a:gd name="T75" fmla="*/ 21 h 23"/>
                  <a:gd name="T76" fmla="*/ 8 w 21"/>
                  <a:gd name="T77" fmla="*/ 23 h 23"/>
                  <a:gd name="T78" fmla="*/ 8 w 21"/>
                  <a:gd name="T7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" h="23">
                    <a:moveTo>
                      <a:pt x="8" y="23"/>
                    </a:moveTo>
                    <a:lnTo>
                      <a:pt x="8" y="23"/>
                    </a:lnTo>
                    <a:lnTo>
                      <a:pt x="4" y="23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9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8" y="23"/>
                    </a:lnTo>
                    <a:lnTo>
                      <a:pt x="8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639"/>
              <p:cNvSpPr>
                <a:spLocks/>
              </p:cNvSpPr>
              <p:nvPr/>
            </p:nvSpPr>
            <p:spPr bwMode="auto">
              <a:xfrm>
                <a:off x="6534150" y="3741738"/>
                <a:ext cx="30163" cy="36513"/>
              </a:xfrm>
              <a:custGeom>
                <a:avLst/>
                <a:gdLst>
                  <a:gd name="T0" fmla="*/ 10 w 19"/>
                  <a:gd name="T1" fmla="*/ 23 h 23"/>
                  <a:gd name="T2" fmla="*/ 4 w 19"/>
                  <a:gd name="T3" fmla="*/ 21 h 23"/>
                  <a:gd name="T4" fmla="*/ 2 w 19"/>
                  <a:gd name="T5" fmla="*/ 17 h 23"/>
                  <a:gd name="T6" fmla="*/ 6 w 19"/>
                  <a:gd name="T7" fmla="*/ 19 h 23"/>
                  <a:gd name="T8" fmla="*/ 10 w 19"/>
                  <a:gd name="T9" fmla="*/ 21 h 23"/>
                  <a:gd name="T10" fmla="*/ 15 w 19"/>
                  <a:gd name="T11" fmla="*/ 19 h 23"/>
                  <a:gd name="T12" fmla="*/ 17 w 19"/>
                  <a:gd name="T13" fmla="*/ 17 h 23"/>
                  <a:gd name="T14" fmla="*/ 15 w 19"/>
                  <a:gd name="T15" fmla="*/ 15 h 23"/>
                  <a:gd name="T16" fmla="*/ 15 w 19"/>
                  <a:gd name="T17" fmla="*/ 15 h 23"/>
                  <a:gd name="T18" fmla="*/ 12 w 19"/>
                  <a:gd name="T19" fmla="*/ 12 h 23"/>
                  <a:gd name="T20" fmla="*/ 8 w 19"/>
                  <a:gd name="T21" fmla="*/ 12 h 23"/>
                  <a:gd name="T22" fmla="*/ 6 w 19"/>
                  <a:gd name="T23" fmla="*/ 10 h 23"/>
                  <a:gd name="T24" fmla="*/ 4 w 19"/>
                  <a:gd name="T25" fmla="*/ 10 h 23"/>
                  <a:gd name="T26" fmla="*/ 2 w 19"/>
                  <a:gd name="T27" fmla="*/ 8 h 23"/>
                  <a:gd name="T28" fmla="*/ 2 w 19"/>
                  <a:gd name="T29" fmla="*/ 6 h 23"/>
                  <a:gd name="T30" fmla="*/ 2 w 19"/>
                  <a:gd name="T31" fmla="*/ 4 h 23"/>
                  <a:gd name="T32" fmla="*/ 4 w 19"/>
                  <a:gd name="T33" fmla="*/ 2 h 23"/>
                  <a:gd name="T34" fmla="*/ 6 w 19"/>
                  <a:gd name="T35" fmla="*/ 0 h 23"/>
                  <a:gd name="T36" fmla="*/ 10 w 19"/>
                  <a:gd name="T37" fmla="*/ 0 h 23"/>
                  <a:gd name="T38" fmla="*/ 15 w 19"/>
                  <a:gd name="T39" fmla="*/ 0 h 23"/>
                  <a:gd name="T40" fmla="*/ 19 w 19"/>
                  <a:gd name="T41" fmla="*/ 2 h 23"/>
                  <a:gd name="T42" fmla="*/ 17 w 19"/>
                  <a:gd name="T43" fmla="*/ 4 h 23"/>
                  <a:gd name="T44" fmla="*/ 12 w 19"/>
                  <a:gd name="T45" fmla="*/ 2 h 23"/>
                  <a:gd name="T46" fmla="*/ 10 w 19"/>
                  <a:gd name="T47" fmla="*/ 2 h 23"/>
                  <a:gd name="T48" fmla="*/ 8 w 19"/>
                  <a:gd name="T49" fmla="*/ 2 h 23"/>
                  <a:gd name="T50" fmla="*/ 6 w 19"/>
                  <a:gd name="T51" fmla="*/ 4 h 23"/>
                  <a:gd name="T52" fmla="*/ 4 w 19"/>
                  <a:gd name="T53" fmla="*/ 4 h 23"/>
                  <a:gd name="T54" fmla="*/ 4 w 19"/>
                  <a:gd name="T55" fmla="*/ 6 h 23"/>
                  <a:gd name="T56" fmla="*/ 4 w 19"/>
                  <a:gd name="T57" fmla="*/ 8 h 23"/>
                  <a:gd name="T58" fmla="*/ 6 w 19"/>
                  <a:gd name="T59" fmla="*/ 8 h 23"/>
                  <a:gd name="T60" fmla="*/ 8 w 19"/>
                  <a:gd name="T61" fmla="*/ 8 h 23"/>
                  <a:gd name="T62" fmla="*/ 10 w 19"/>
                  <a:gd name="T63" fmla="*/ 10 h 23"/>
                  <a:gd name="T64" fmla="*/ 15 w 19"/>
                  <a:gd name="T65" fmla="*/ 10 h 23"/>
                  <a:gd name="T66" fmla="*/ 17 w 19"/>
                  <a:gd name="T67" fmla="*/ 12 h 23"/>
                  <a:gd name="T68" fmla="*/ 19 w 19"/>
                  <a:gd name="T69" fmla="*/ 15 h 23"/>
                  <a:gd name="T70" fmla="*/ 19 w 19"/>
                  <a:gd name="T71" fmla="*/ 17 h 23"/>
                  <a:gd name="T72" fmla="*/ 17 w 19"/>
                  <a:gd name="T73" fmla="*/ 21 h 23"/>
                  <a:gd name="T74" fmla="*/ 10 w 19"/>
                  <a:gd name="T7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3">
                    <a:moveTo>
                      <a:pt x="10" y="23"/>
                    </a:moveTo>
                    <a:lnTo>
                      <a:pt x="10" y="23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0" y="23"/>
                    </a:lnTo>
                    <a:lnTo>
                      <a:pt x="1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40"/>
              <p:cNvSpPr>
                <a:spLocks noEditPoints="1"/>
              </p:cNvSpPr>
              <p:nvPr/>
            </p:nvSpPr>
            <p:spPr bwMode="auto">
              <a:xfrm>
                <a:off x="6584950" y="3741738"/>
                <a:ext cx="38100" cy="36513"/>
              </a:xfrm>
              <a:custGeom>
                <a:avLst/>
                <a:gdLst>
                  <a:gd name="T0" fmla="*/ 13 w 24"/>
                  <a:gd name="T1" fmla="*/ 23 h 23"/>
                  <a:gd name="T2" fmla="*/ 9 w 24"/>
                  <a:gd name="T3" fmla="*/ 21 h 23"/>
                  <a:gd name="T4" fmla="*/ 4 w 24"/>
                  <a:gd name="T5" fmla="*/ 19 h 23"/>
                  <a:gd name="T6" fmla="*/ 2 w 24"/>
                  <a:gd name="T7" fmla="*/ 17 h 23"/>
                  <a:gd name="T8" fmla="*/ 0 w 24"/>
                  <a:gd name="T9" fmla="*/ 10 h 23"/>
                  <a:gd name="T10" fmla="*/ 2 w 24"/>
                  <a:gd name="T11" fmla="*/ 6 h 23"/>
                  <a:gd name="T12" fmla="*/ 4 w 24"/>
                  <a:gd name="T13" fmla="*/ 4 h 23"/>
                  <a:gd name="T14" fmla="*/ 9 w 24"/>
                  <a:gd name="T15" fmla="*/ 0 h 23"/>
                  <a:gd name="T16" fmla="*/ 13 w 24"/>
                  <a:gd name="T17" fmla="*/ 0 h 23"/>
                  <a:gd name="T18" fmla="*/ 17 w 24"/>
                  <a:gd name="T19" fmla="*/ 0 h 23"/>
                  <a:gd name="T20" fmla="*/ 19 w 24"/>
                  <a:gd name="T21" fmla="*/ 4 h 23"/>
                  <a:gd name="T22" fmla="*/ 21 w 24"/>
                  <a:gd name="T23" fmla="*/ 6 h 23"/>
                  <a:gd name="T24" fmla="*/ 24 w 24"/>
                  <a:gd name="T25" fmla="*/ 10 h 23"/>
                  <a:gd name="T26" fmla="*/ 24 w 24"/>
                  <a:gd name="T27" fmla="*/ 12 h 23"/>
                  <a:gd name="T28" fmla="*/ 4 w 24"/>
                  <a:gd name="T29" fmla="*/ 12 h 23"/>
                  <a:gd name="T30" fmla="*/ 4 w 24"/>
                  <a:gd name="T31" fmla="*/ 15 h 23"/>
                  <a:gd name="T32" fmla="*/ 6 w 24"/>
                  <a:gd name="T33" fmla="*/ 19 h 23"/>
                  <a:gd name="T34" fmla="*/ 9 w 24"/>
                  <a:gd name="T35" fmla="*/ 21 h 23"/>
                  <a:gd name="T36" fmla="*/ 13 w 24"/>
                  <a:gd name="T37" fmla="*/ 21 h 23"/>
                  <a:gd name="T38" fmla="*/ 15 w 24"/>
                  <a:gd name="T39" fmla="*/ 21 h 23"/>
                  <a:gd name="T40" fmla="*/ 17 w 24"/>
                  <a:gd name="T41" fmla="*/ 19 h 23"/>
                  <a:gd name="T42" fmla="*/ 17 w 24"/>
                  <a:gd name="T43" fmla="*/ 19 h 23"/>
                  <a:gd name="T44" fmla="*/ 19 w 24"/>
                  <a:gd name="T45" fmla="*/ 17 h 23"/>
                  <a:gd name="T46" fmla="*/ 21 w 24"/>
                  <a:gd name="T47" fmla="*/ 17 h 23"/>
                  <a:gd name="T48" fmla="*/ 19 w 24"/>
                  <a:gd name="T49" fmla="*/ 19 h 23"/>
                  <a:gd name="T50" fmla="*/ 17 w 24"/>
                  <a:gd name="T51" fmla="*/ 21 h 23"/>
                  <a:gd name="T52" fmla="*/ 15 w 24"/>
                  <a:gd name="T53" fmla="*/ 23 h 23"/>
                  <a:gd name="T54" fmla="*/ 13 w 24"/>
                  <a:gd name="T55" fmla="*/ 23 h 23"/>
                  <a:gd name="T56" fmla="*/ 19 w 24"/>
                  <a:gd name="T57" fmla="*/ 10 h 23"/>
                  <a:gd name="T58" fmla="*/ 19 w 24"/>
                  <a:gd name="T59" fmla="*/ 6 h 23"/>
                  <a:gd name="T60" fmla="*/ 17 w 24"/>
                  <a:gd name="T61" fmla="*/ 4 h 23"/>
                  <a:gd name="T62" fmla="*/ 15 w 24"/>
                  <a:gd name="T63" fmla="*/ 2 h 23"/>
                  <a:gd name="T64" fmla="*/ 13 w 24"/>
                  <a:gd name="T65" fmla="*/ 2 h 23"/>
                  <a:gd name="T66" fmla="*/ 9 w 24"/>
                  <a:gd name="T67" fmla="*/ 2 h 23"/>
                  <a:gd name="T68" fmla="*/ 6 w 24"/>
                  <a:gd name="T69" fmla="*/ 4 h 23"/>
                  <a:gd name="T70" fmla="*/ 4 w 24"/>
                  <a:gd name="T71" fmla="*/ 6 h 23"/>
                  <a:gd name="T72" fmla="*/ 19 w 24"/>
                  <a:gd name="T7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23">
                    <a:moveTo>
                      <a:pt x="13" y="23"/>
                    </a:moveTo>
                    <a:lnTo>
                      <a:pt x="13" y="23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3" y="23"/>
                    </a:lnTo>
                    <a:lnTo>
                      <a:pt x="13" y="23"/>
                    </a:lnTo>
                    <a:close/>
                    <a:moveTo>
                      <a:pt x="19" y="10"/>
                    </a:moveTo>
                    <a:lnTo>
                      <a:pt x="19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641"/>
              <p:cNvSpPr>
                <a:spLocks noEditPoints="1"/>
              </p:cNvSpPr>
              <p:nvPr/>
            </p:nvSpPr>
            <p:spPr bwMode="auto">
              <a:xfrm>
                <a:off x="6626225" y="3741738"/>
                <a:ext cx="33338" cy="50800"/>
              </a:xfrm>
              <a:custGeom>
                <a:avLst/>
                <a:gdLst>
                  <a:gd name="T0" fmla="*/ 11 w 21"/>
                  <a:gd name="T1" fmla="*/ 23 h 32"/>
                  <a:gd name="T2" fmla="*/ 6 w 21"/>
                  <a:gd name="T3" fmla="*/ 21 h 32"/>
                  <a:gd name="T4" fmla="*/ 4 w 21"/>
                  <a:gd name="T5" fmla="*/ 19 h 32"/>
                  <a:gd name="T6" fmla="*/ 2 w 21"/>
                  <a:gd name="T7" fmla="*/ 15 h 32"/>
                  <a:gd name="T8" fmla="*/ 0 w 21"/>
                  <a:gd name="T9" fmla="*/ 10 h 32"/>
                  <a:gd name="T10" fmla="*/ 2 w 21"/>
                  <a:gd name="T11" fmla="*/ 6 h 32"/>
                  <a:gd name="T12" fmla="*/ 4 w 21"/>
                  <a:gd name="T13" fmla="*/ 4 h 32"/>
                  <a:gd name="T14" fmla="*/ 6 w 21"/>
                  <a:gd name="T15" fmla="*/ 0 h 32"/>
                  <a:gd name="T16" fmla="*/ 11 w 21"/>
                  <a:gd name="T17" fmla="*/ 0 h 32"/>
                  <a:gd name="T18" fmla="*/ 15 w 21"/>
                  <a:gd name="T19" fmla="*/ 2 h 32"/>
                  <a:gd name="T20" fmla="*/ 19 w 21"/>
                  <a:gd name="T21" fmla="*/ 0 h 32"/>
                  <a:gd name="T22" fmla="*/ 21 w 21"/>
                  <a:gd name="T23" fmla="*/ 23 h 32"/>
                  <a:gd name="T24" fmla="*/ 21 w 21"/>
                  <a:gd name="T25" fmla="*/ 28 h 32"/>
                  <a:gd name="T26" fmla="*/ 19 w 21"/>
                  <a:gd name="T27" fmla="*/ 30 h 32"/>
                  <a:gd name="T28" fmla="*/ 15 w 21"/>
                  <a:gd name="T29" fmla="*/ 32 h 32"/>
                  <a:gd name="T30" fmla="*/ 11 w 21"/>
                  <a:gd name="T31" fmla="*/ 32 h 32"/>
                  <a:gd name="T32" fmla="*/ 4 w 21"/>
                  <a:gd name="T33" fmla="*/ 30 h 32"/>
                  <a:gd name="T34" fmla="*/ 0 w 21"/>
                  <a:gd name="T35" fmla="*/ 28 h 32"/>
                  <a:gd name="T36" fmla="*/ 2 w 21"/>
                  <a:gd name="T37" fmla="*/ 25 h 32"/>
                  <a:gd name="T38" fmla="*/ 6 w 21"/>
                  <a:gd name="T39" fmla="*/ 30 h 32"/>
                  <a:gd name="T40" fmla="*/ 11 w 21"/>
                  <a:gd name="T41" fmla="*/ 30 h 32"/>
                  <a:gd name="T42" fmla="*/ 15 w 21"/>
                  <a:gd name="T43" fmla="*/ 30 h 32"/>
                  <a:gd name="T44" fmla="*/ 17 w 21"/>
                  <a:gd name="T45" fmla="*/ 28 h 32"/>
                  <a:gd name="T46" fmla="*/ 19 w 21"/>
                  <a:gd name="T47" fmla="*/ 25 h 32"/>
                  <a:gd name="T48" fmla="*/ 19 w 21"/>
                  <a:gd name="T49" fmla="*/ 19 h 32"/>
                  <a:gd name="T50" fmla="*/ 15 w 21"/>
                  <a:gd name="T51" fmla="*/ 21 h 32"/>
                  <a:gd name="T52" fmla="*/ 11 w 21"/>
                  <a:gd name="T53" fmla="*/ 23 h 32"/>
                  <a:gd name="T54" fmla="*/ 11 w 21"/>
                  <a:gd name="T55" fmla="*/ 21 h 32"/>
                  <a:gd name="T56" fmla="*/ 15 w 21"/>
                  <a:gd name="T57" fmla="*/ 19 h 32"/>
                  <a:gd name="T58" fmla="*/ 17 w 21"/>
                  <a:gd name="T59" fmla="*/ 19 h 32"/>
                  <a:gd name="T60" fmla="*/ 17 w 21"/>
                  <a:gd name="T61" fmla="*/ 17 h 32"/>
                  <a:gd name="T62" fmla="*/ 19 w 21"/>
                  <a:gd name="T63" fmla="*/ 15 h 32"/>
                  <a:gd name="T64" fmla="*/ 19 w 21"/>
                  <a:gd name="T65" fmla="*/ 8 h 32"/>
                  <a:gd name="T66" fmla="*/ 17 w 21"/>
                  <a:gd name="T67" fmla="*/ 6 h 32"/>
                  <a:gd name="T68" fmla="*/ 15 w 21"/>
                  <a:gd name="T69" fmla="*/ 4 h 32"/>
                  <a:gd name="T70" fmla="*/ 13 w 21"/>
                  <a:gd name="T71" fmla="*/ 2 h 32"/>
                  <a:gd name="T72" fmla="*/ 11 w 21"/>
                  <a:gd name="T73" fmla="*/ 2 h 32"/>
                  <a:gd name="T74" fmla="*/ 8 w 21"/>
                  <a:gd name="T75" fmla="*/ 4 h 32"/>
                  <a:gd name="T76" fmla="*/ 6 w 21"/>
                  <a:gd name="T77" fmla="*/ 6 h 32"/>
                  <a:gd name="T78" fmla="*/ 4 w 21"/>
                  <a:gd name="T79" fmla="*/ 8 h 32"/>
                  <a:gd name="T80" fmla="*/ 4 w 21"/>
                  <a:gd name="T81" fmla="*/ 10 h 32"/>
                  <a:gd name="T82" fmla="*/ 4 w 21"/>
                  <a:gd name="T83" fmla="*/ 15 h 32"/>
                  <a:gd name="T84" fmla="*/ 6 w 21"/>
                  <a:gd name="T85" fmla="*/ 17 h 32"/>
                  <a:gd name="T86" fmla="*/ 8 w 21"/>
                  <a:gd name="T87" fmla="*/ 19 h 32"/>
                  <a:gd name="T88" fmla="*/ 11 w 21"/>
                  <a:gd name="T8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" h="32">
                    <a:moveTo>
                      <a:pt x="11" y="23"/>
                    </a:moveTo>
                    <a:lnTo>
                      <a:pt x="11" y="23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9" y="4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1" y="32"/>
                    </a:lnTo>
                    <a:lnTo>
                      <a:pt x="11" y="32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8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19" y="23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1" y="23"/>
                    </a:lnTo>
                    <a:lnTo>
                      <a:pt x="11" y="23"/>
                    </a:lnTo>
                    <a:close/>
                    <a:moveTo>
                      <a:pt x="11" y="21"/>
                    </a:moveTo>
                    <a:lnTo>
                      <a:pt x="11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9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42"/>
              <p:cNvSpPr>
                <a:spLocks noEditPoints="1"/>
              </p:cNvSpPr>
              <p:nvPr/>
            </p:nvSpPr>
            <p:spPr bwMode="auto">
              <a:xfrm>
                <a:off x="6670675" y="3741738"/>
                <a:ext cx="33338" cy="36513"/>
              </a:xfrm>
              <a:custGeom>
                <a:avLst/>
                <a:gdLst>
                  <a:gd name="T0" fmla="*/ 11 w 21"/>
                  <a:gd name="T1" fmla="*/ 23 h 23"/>
                  <a:gd name="T2" fmla="*/ 6 w 21"/>
                  <a:gd name="T3" fmla="*/ 21 h 23"/>
                  <a:gd name="T4" fmla="*/ 2 w 21"/>
                  <a:gd name="T5" fmla="*/ 19 h 23"/>
                  <a:gd name="T6" fmla="*/ 0 w 21"/>
                  <a:gd name="T7" fmla="*/ 17 h 23"/>
                  <a:gd name="T8" fmla="*/ 0 w 21"/>
                  <a:gd name="T9" fmla="*/ 10 h 23"/>
                  <a:gd name="T10" fmla="*/ 0 w 21"/>
                  <a:gd name="T11" fmla="*/ 6 h 23"/>
                  <a:gd name="T12" fmla="*/ 2 w 21"/>
                  <a:gd name="T13" fmla="*/ 4 h 23"/>
                  <a:gd name="T14" fmla="*/ 6 w 21"/>
                  <a:gd name="T15" fmla="*/ 0 h 23"/>
                  <a:gd name="T16" fmla="*/ 11 w 21"/>
                  <a:gd name="T17" fmla="*/ 0 h 23"/>
                  <a:gd name="T18" fmla="*/ 15 w 21"/>
                  <a:gd name="T19" fmla="*/ 0 h 23"/>
                  <a:gd name="T20" fmla="*/ 17 w 21"/>
                  <a:gd name="T21" fmla="*/ 4 h 23"/>
                  <a:gd name="T22" fmla="*/ 19 w 21"/>
                  <a:gd name="T23" fmla="*/ 6 h 23"/>
                  <a:gd name="T24" fmla="*/ 21 w 21"/>
                  <a:gd name="T25" fmla="*/ 10 h 23"/>
                  <a:gd name="T26" fmla="*/ 21 w 21"/>
                  <a:gd name="T27" fmla="*/ 12 h 23"/>
                  <a:gd name="T28" fmla="*/ 2 w 21"/>
                  <a:gd name="T29" fmla="*/ 12 h 23"/>
                  <a:gd name="T30" fmla="*/ 2 w 21"/>
                  <a:gd name="T31" fmla="*/ 15 h 23"/>
                  <a:gd name="T32" fmla="*/ 4 w 21"/>
                  <a:gd name="T33" fmla="*/ 19 h 23"/>
                  <a:gd name="T34" fmla="*/ 6 w 21"/>
                  <a:gd name="T35" fmla="*/ 21 h 23"/>
                  <a:gd name="T36" fmla="*/ 11 w 21"/>
                  <a:gd name="T37" fmla="*/ 21 h 23"/>
                  <a:gd name="T38" fmla="*/ 13 w 21"/>
                  <a:gd name="T39" fmla="*/ 21 h 23"/>
                  <a:gd name="T40" fmla="*/ 15 w 21"/>
                  <a:gd name="T41" fmla="*/ 19 h 23"/>
                  <a:gd name="T42" fmla="*/ 15 w 21"/>
                  <a:gd name="T43" fmla="*/ 19 h 23"/>
                  <a:gd name="T44" fmla="*/ 17 w 21"/>
                  <a:gd name="T45" fmla="*/ 17 h 23"/>
                  <a:gd name="T46" fmla="*/ 19 w 21"/>
                  <a:gd name="T47" fmla="*/ 17 h 23"/>
                  <a:gd name="T48" fmla="*/ 17 w 21"/>
                  <a:gd name="T49" fmla="*/ 19 h 23"/>
                  <a:gd name="T50" fmla="*/ 15 w 21"/>
                  <a:gd name="T51" fmla="*/ 21 h 23"/>
                  <a:gd name="T52" fmla="*/ 13 w 21"/>
                  <a:gd name="T53" fmla="*/ 23 h 23"/>
                  <a:gd name="T54" fmla="*/ 11 w 21"/>
                  <a:gd name="T55" fmla="*/ 23 h 23"/>
                  <a:gd name="T56" fmla="*/ 19 w 21"/>
                  <a:gd name="T57" fmla="*/ 10 h 23"/>
                  <a:gd name="T58" fmla="*/ 17 w 21"/>
                  <a:gd name="T59" fmla="*/ 6 h 23"/>
                  <a:gd name="T60" fmla="*/ 15 w 21"/>
                  <a:gd name="T61" fmla="*/ 4 h 23"/>
                  <a:gd name="T62" fmla="*/ 13 w 21"/>
                  <a:gd name="T63" fmla="*/ 2 h 23"/>
                  <a:gd name="T64" fmla="*/ 11 w 21"/>
                  <a:gd name="T65" fmla="*/ 2 h 23"/>
                  <a:gd name="T66" fmla="*/ 6 w 21"/>
                  <a:gd name="T67" fmla="*/ 2 h 23"/>
                  <a:gd name="T68" fmla="*/ 4 w 21"/>
                  <a:gd name="T69" fmla="*/ 4 h 23"/>
                  <a:gd name="T70" fmla="*/ 2 w 21"/>
                  <a:gd name="T71" fmla="*/ 6 h 23"/>
                  <a:gd name="T72" fmla="*/ 19 w 21"/>
                  <a:gd name="T7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23">
                    <a:moveTo>
                      <a:pt x="11" y="23"/>
                    </a:moveTo>
                    <a:lnTo>
                      <a:pt x="11" y="23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1" y="23"/>
                    </a:lnTo>
                    <a:lnTo>
                      <a:pt x="11" y="23"/>
                    </a:lnTo>
                    <a:close/>
                    <a:moveTo>
                      <a:pt x="19" y="10"/>
                    </a:moveTo>
                    <a:lnTo>
                      <a:pt x="19" y="10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10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43"/>
              <p:cNvSpPr>
                <a:spLocks/>
              </p:cNvSpPr>
              <p:nvPr/>
            </p:nvSpPr>
            <p:spPr bwMode="auto">
              <a:xfrm>
                <a:off x="6708775" y="3730625"/>
                <a:ext cx="20638" cy="47625"/>
              </a:xfrm>
              <a:custGeom>
                <a:avLst/>
                <a:gdLst>
                  <a:gd name="T0" fmla="*/ 13 w 13"/>
                  <a:gd name="T1" fmla="*/ 28 h 30"/>
                  <a:gd name="T2" fmla="*/ 13 w 13"/>
                  <a:gd name="T3" fmla="*/ 28 h 30"/>
                  <a:gd name="T4" fmla="*/ 13 w 13"/>
                  <a:gd name="T5" fmla="*/ 28 h 30"/>
                  <a:gd name="T6" fmla="*/ 13 w 13"/>
                  <a:gd name="T7" fmla="*/ 28 h 30"/>
                  <a:gd name="T8" fmla="*/ 10 w 13"/>
                  <a:gd name="T9" fmla="*/ 30 h 30"/>
                  <a:gd name="T10" fmla="*/ 10 w 13"/>
                  <a:gd name="T11" fmla="*/ 30 h 30"/>
                  <a:gd name="T12" fmla="*/ 8 w 13"/>
                  <a:gd name="T13" fmla="*/ 30 h 30"/>
                  <a:gd name="T14" fmla="*/ 8 w 13"/>
                  <a:gd name="T15" fmla="*/ 30 h 30"/>
                  <a:gd name="T16" fmla="*/ 8 w 13"/>
                  <a:gd name="T17" fmla="*/ 30 h 30"/>
                  <a:gd name="T18" fmla="*/ 8 w 13"/>
                  <a:gd name="T19" fmla="*/ 30 h 30"/>
                  <a:gd name="T20" fmla="*/ 6 w 13"/>
                  <a:gd name="T21" fmla="*/ 30 h 30"/>
                  <a:gd name="T22" fmla="*/ 6 w 13"/>
                  <a:gd name="T23" fmla="*/ 30 h 30"/>
                  <a:gd name="T24" fmla="*/ 4 w 13"/>
                  <a:gd name="T25" fmla="*/ 28 h 30"/>
                  <a:gd name="T26" fmla="*/ 4 w 13"/>
                  <a:gd name="T27" fmla="*/ 28 h 30"/>
                  <a:gd name="T28" fmla="*/ 2 w 13"/>
                  <a:gd name="T29" fmla="*/ 28 h 30"/>
                  <a:gd name="T30" fmla="*/ 2 w 13"/>
                  <a:gd name="T31" fmla="*/ 28 h 30"/>
                  <a:gd name="T32" fmla="*/ 2 w 13"/>
                  <a:gd name="T33" fmla="*/ 26 h 30"/>
                  <a:gd name="T34" fmla="*/ 2 w 13"/>
                  <a:gd name="T35" fmla="*/ 9 h 30"/>
                  <a:gd name="T36" fmla="*/ 0 w 13"/>
                  <a:gd name="T37" fmla="*/ 9 h 30"/>
                  <a:gd name="T38" fmla="*/ 0 w 13"/>
                  <a:gd name="T39" fmla="*/ 7 h 30"/>
                  <a:gd name="T40" fmla="*/ 2 w 13"/>
                  <a:gd name="T41" fmla="*/ 7 h 30"/>
                  <a:gd name="T42" fmla="*/ 2 w 13"/>
                  <a:gd name="T43" fmla="*/ 0 h 30"/>
                  <a:gd name="T44" fmla="*/ 6 w 13"/>
                  <a:gd name="T45" fmla="*/ 0 h 30"/>
                  <a:gd name="T46" fmla="*/ 6 w 13"/>
                  <a:gd name="T47" fmla="*/ 7 h 30"/>
                  <a:gd name="T48" fmla="*/ 10 w 13"/>
                  <a:gd name="T49" fmla="*/ 7 h 30"/>
                  <a:gd name="T50" fmla="*/ 10 w 13"/>
                  <a:gd name="T51" fmla="*/ 9 h 30"/>
                  <a:gd name="T52" fmla="*/ 6 w 13"/>
                  <a:gd name="T53" fmla="*/ 9 h 30"/>
                  <a:gd name="T54" fmla="*/ 6 w 13"/>
                  <a:gd name="T55" fmla="*/ 24 h 30"/>
                  <a:gd name="T56" fmla="*/ 6 w 13"/>
                  <a:gd name="T57" fmla="*/ 24 h 30"/>
                  <a:gd name="T58" fmla="*/ 6 w 13"/>
                  <a:gd name="T59" fmla="*/ 26 h 30"/>
                  <a:gd name="T60" fmla="*/ 6 w 13"/>
                  <a:gd name="T61" fmla="*/ 26 h 30"/>
                  <a:gd name="T62" fmla="*/ 8 w 13"/>
                  <a:gd name="T63" fmla="*/ 28 h 30"/>
                  <a:gd name="T64" fmla="*/ 8 w 13"/>
                  <a:gd name="T65" fmla="*/ 28 h 30"/>
                  <a:gd name="T66" fmla="*/ 10 w 13"/>
                  <a:gd name="T67" fmla="*/ 26 h 30"/>
                  <a:gd name="T68" fmla="*/ 10 w 13"/>
                  <a:gd name="T69" fmla="*/ 26 h 30"/>
                  <a:gd name="T70" fmla="*/ 13 w 13"/>
                  <a:gd name="T71" fmla="*/ 26 h 30"/>
                  <a:gd name="T72" fmla="*/ 13 w 13"/>
                  <a:gd name="T73" fmla="*/ 28 h 30"/>
                  <a:gd name="T74" fmla="*/ 13 w 13"/>
                  <a:gd name="T7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28"/>
                    </a:moveTo>
                    <a:lnTo>
                      <a:pt x="13" y="28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6" y="9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44"/>
              <p:cNvSpPr>
                <a:spLocks/>
              </p:cNvSpPr>
              <p:nvPr/>
            </p:nvSpPr>
            <p:spPr bwMode="auto">
              <a:xfrm>
                <a:off x="7273925" y="2979738"/>
                <a:ext cx="33338" cy="47625"/>
              </a:xfrm>
              <a:custGeom>
                <a:avLst/>
                <a:gdLst>
                  <a:gd name="T0" fmla="*/ 21 w 21"/>
                  <a:gd name="T1" fmla="*/ 28 h 30"/>
                  <a:gd name="T2" fmla="*/ 21 w 21"/>
                  <a:gd name="T3" fmla="*/ 30 h 30"/>
                  <a:gd name="T4" fmla="*/ 0 w 21"/>
                  <a:gd name="T5" fmla="*/ 30 h 30"/>
                  <a:gd name="T6" fmla="*/ 0 w 21"/>
                  <a:gd name="T7" fmla="*/ 0 h 30"/>
                  <a:gd name="T8" fmla="*/ 19 w 21"/>
                  <a:gd name="T9" fmla="*/ 0 h 30"/>
                  <a:gd name="T10" fmla="*/ 19 w 21"/>
                  <a:gd name="T11" fmla="*/ 2 h 30"/>
                  <a:gd name="T12" fmla="*/ 2 w 21"/>
                  <a:gd name="T13" fmla="*/ 2 h 30"/>
                  <a:gd name="T14" fmla="*/ 2 w 21"/>
                  <a:gd name="T15" fmla="*/ 13 h 30"/>
                  <a:gd name="T16" fmla="*/ 17 w 21"/>
                  <a:gd name="T17" fmla="*/ 13 h 30"/>
                  <a:gd name="T18" fmla="*/ 17 w 21"/>
                  <a:gd name="T19" fmla="*/ 18 h 30"/>
                  <a:gd name="T20" fmla="*/ 2 w 21"/>
                  <a:gd name="T21" fmla="*/ 18 h 30"/>
                  <a:gd name="T22" fmla="*/ 2 w 21"/>
                  <a:gd name="T23" fmla="*/ 28 h 30"/>
                  <a:gd name="T24" fmla="*/ 21 w 21"/>
                  <a:gd name="T25" fmla="*/ 28 h 30"/>
                  <a:gd name="T26" fmla="*/ 21 w 21"/>
                  <a:gd name="T2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0">
                    <a:moveTo>
                      <a:pt x="21" y="28"/>
                    </a:moveTo>
                    <a:lnTo>
                      <a:pt x="21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2" y="2"/>
                    </a:lnTo>
                    <a:lnTo>
                      <a:pt x="2" y="13"/>
                    </a:lnTo>
                    <a:lnTo>
                      <a:pt x="17" y="13"/>
                    </a:lnTo>
                    <a:lnTo>
                      <a:pt x="17" y="18"/>
                    </a:lnTo>
                    <a:lnTo>
                      <a:pt x="2" y="18"/>
                    </a:lnTo>
                    <a:lnTo>
                      <a:pt x="2" y="28"/>
                    </a:lnTo>
                    <a:lnTo>
                      <a:pt x="21" y="28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45"/>
              <p:cNvSpPr>
                <a:spLocks/>
              </p:cNvSpPr>
              <p:nvPr/>
            </p:nvSpPr>
            <p:spPr bwMode="auto">
              <a:xfrm>
                <a:off x="7312025" y="2979738"/>
                <a:ext cx="20638" cy="47625"/>
              </a:xfrm>
              <a:custGeom>
                <a:avLst/>
                <a:gdLst>
                  <a:gd name="T0" fmla="*/ 13 w 13"/>
                  <a:gd name="T1" fmla="*/ 30 h 30"/>
                  <a:gd name="T2" fmla="*/ 13 w 13"/>
                  <a:gd name="T3" fmla="*/ 30 h 30"/>
                  <a:gd name="T4" fmla="*/ 10 w 13"/>
                  <a:gd name="T5" fmla="*/ 30 h 30"/>
                  <a:gd name="T6" fmla="*/ 10 w 13"/>
                  <a:gd name="T7" fmla="*/ 30 h 30"/>
                  <a:gd name="T8" fmla="*/ 10 w 13"/>
                  <a:gd name="T9" fmla="*/ 30 h 30"/>
                  <a:gd name="T10" fmla="*/ 10 w 13"/>
                  <a:gd name="T11" fmla="*/ 30 h 30"/>
                  <a:gd name="T12" fmla="*/ 8 w 13"/>
                  <a:gd name="T13" fmla="*/ 30 h 30"/>
                  <a:gd name="T14" fmla="*/ 8 w 13"/>
                  <a:gd name="T15" fmla="*/ 30 h 30"/>
                  <a:gd name="T16" fmla="*/ 6 w 13"/>
                  <a:gd name="T17" fmla="*/ 30 h 30"/>
                  <a:gd name="T18" fmla="*/ 6 w 13"/>
                  <a:gd name="T19" fmla="*/ 30 h 30"/>
                  <a:gd name="T20" fmla="*/ 4 w 13"/>
                  <a:gd name="T21" fmla="*/ 30 h 30"/>
                  <a:gd name="T22" fmla="*/ 4 w 13"/>
                  <a:gd name="T23" fmla="*/ 30 h 30"/>
                  <a:gd name="T24" fmla="*/ 4 w 13"/>
                  <a:gd name="T25" fmla="*/ 30 h 30"/>
                  <a:gd name="T26" fmla="*/ 4 w 13"/>
                  <a:gd name="T27" fmla="*/ 30 h 30"/>
                  <a:gd name="T28" fmla="*/ 2 w 13"/>
                  <a:gd name="T29" fmla="*/ 28 h 30"/>
                  <a:gd name="T30" fmla="*/ 2 w 13"/>
                  <a:gd name="T31" fmla="*/ 28 h 30"/>
                  <a:gd name="T32" fmla="*/ 2 w 13"/>
                  <a:gd name="T33" fmla="*/ 26 h 30"/>
                  <a:gd name="T34" fmla="*/ 2 w 13"/>
                  <a:gd name="T35" fmla="*/ 11 h 30"/>
                  <a:gd name="T36" fmla="*/ 0 w 13"/>
                  <a:gd name="T37" fmla="*/ 11 h 30"/>
                  <a:gd name="T38" fmla="*/ 0 w 13"/>
                  <a:gd name="T39" fmla="*/ 9 h 30"/>
                  <a:gd name="T40" fmla="*/ 2 w 13"/>
                  <a:gd name="T41" fmla="*/ 9 h 30"/>
                  <a:gd name="T42" fmla="*/ 2 w 13"/>
                  <a:gd name="T43" fmla="*/ 0 h 30"/>
                  <a:gd name="T44" fmla="*/ 4 w 13"/>
                  <a:gd name="T45" fmla="*/ 0 h 30"/>
                  <a:gd name="T46" fmla="*/ 4 w 13"/>
                  <a:gd name="T47" fmla="*/ 9 h 30"/>
                  <a:gd name="T48" fmla="*/ 10 w 13"/>
                  <a:gd name="T49" fmla="*/ 9 h 30"/>
                  <a:gd name="T50" fmla="*/ 10 w 13"/>
                  <a:gd name="T51" fmla="*/ 11 h 30"/>
                  <a:gd name="T52" fmla="*/ 4 w 13"/>
                  <a:gd name="T53" fmla="*/ 11 h 30"/>
                  <a:gd name="T54" fmla="*/ 4 w 13"/>
                  <a:gd name="T55" fmla="*/ 26 h 30"/>
                  <a:gd name="T56" fmla="*/ 4 w 13"/>
                  <a:gd name="T57" fmla="*/ 26 h 30"/>
                  <a:gd name="T58" fmla="*/ 6 w 13"/>
                  <a:gd name="T59" fmla="*/ 28 h 30"/>
                  <a:gd name="T60" fmla="*/ 6 w 13"/>
                  <a:gd name="T61" fmla="*/ 28 h 30"/>
                  <a:gd name="T62" fmla="*/ 8 w 13"/>
                  <a:gd name="T63" fmla="*/ 28 h 30"/>
                  <a:gd name="T64" fmla="*/ 8 w 13"/>
                  <a:gd name="T65" fmla="*/ 28 h 30"/>
                  <a:gd name="T66" fmla="*/ 10 w 13"/>
                  <a:gd name="T67" fmla="*/ 28 h 30"/>
                  <a:gd name="T68" fmla="*/ 10 w 13"/>
                  <a:gd name="T69" fmla="*/ 28 h 30"/>
                  <a:gd name="T70" fmla="*/ 10 w 13"/>
                  <a:gd name="T71" fmla="*/ 28 h 30"/>
                  <a:gd name="T72" fmla="*/ 13 w 13"/>
                  <a:gd name="T73" fmla="*/ 30 h 30"/>
                  <a:gd name="T74" fmla="*/ 13 w 13"/>
                  <a:gd name="T7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30"/>
                    </a:moveTo>
                    <a:lnTo>
                      <a:pt x="13" y="3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9"/>
                    </a:lnTo>
                    <a:lnTo>
                      <a:pt x="10" y="9"/>
                    </a:lnTo>
                    <a:lnTo>
                      <a:pt x="10" y="11"/>
                    </a:lnTo>
                    <a:lnTo>
                      <a:pt x="4" y="11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3" y="30"/>
                    </a:lnTo>
                    <a:lnTo>
                      <a:pt x="1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6"/>
              <p:cNvSpPr>
                <a:spLocks noEditPoints="1"/>
              </p:cNvSpPr>
              <p:nvPr/>
            </p:nvSpPr>
            <p:spPr bwMode="auto">
              <a:xfrm>
                <a:off x="7335838" y="2979738"/>
                <a:ext cx="6350" cy="47625"/>
              </a:xfrm>
              <a:custGeom>
                <a:avLst/>
                <a:gdLst>
                  <a:gd name="T0" fmla="*/ 0 w 4"/>
                  <a:gd name="T1" fmla="*/ 30 h 30"/>
                  <a:gd name="T2" fmla="*/ 0 w 4"/>
                  <a:gd name="T3" fmla="*/ 9 h 30"/>
                  <a:gd name="T4" fmla="*/ 4 w 4"/>
                  <a:gd name="T5" fmla="*/ 9 h 30"/>
                  <a:gd name="T6" fmla="*/ 4 w 4"/>
                  <a:gd name="T7" fmla="*/ 30 h 30"/>
                  <a:gd name="T8" fmla="*/ 0 w 4"/>
                  <a:gd name="T9" fmla="*/ 30 h 30"/>
                  <a:gd name="T10" fmla="*/ 0 w 4"/>
                  <a:gd name="T11" fmla="*/ 30 h 30"/>
                  <a:gd name="T12" fmla="*/ 0 w 4"/>
                  <a:gd name="T13" fmla="*/ 5 h 30"/>
                  <a:gd name="T14" fmla="*/ 0 w 4"/>
                  <a:gd name="T15" fmla="*/ 0 h 30"/>
                  <a:gd name="T16" fmla="*/ 4 w 4"/>
                  <a:gd name="T17" fmla="*/ 0 h 30"/>
                  <a:gd name="T18" fmla="*/ 4 w 4"/>
                  <a:gd name="T19" fmla="*/ 5 h 30"/>
                  <a:gd name="T20" fmla="*/ 0 w 4"/>
                  <a:gd name="T21" fmla="*/ 5 h 30"/>
                  <a:gd name="T22" fmla="*/ 0 w 4"/>
                  <a:gd name="T2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0">
                    <a:moveTo>
                      <a:pt x="0" y="30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  <a:moveTo>
                      <a:pt x="0" y="5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47"/>
              <p:cNvSpPr>
                <a:spLocks noEditPoints="1"/>
              </p:cNvSpPr>
              <p:nvPr/>
            </p:nvSpPr>
            <p:spPr bwMode="auto">
              <a:xfrm>
                <a:off x="7348538" y="2994025"/>
                <a:ext cx="31750" cy="33338"/>
              </a:xfrm>
              <a:custGeom>
                <a:avLst/>
                <a:gdLst>
                  <a:gd name="T0" fmla="*/ 7 w 20"/>
                  <a:gd name="T1" fmla="*/ 21 h 21"/>
                  <a:gd name="T2" fmla="*/ 5 w 20"/>
                  <a:gd name="T3" fmla="*/ 21 h 21"/>
                  <a:gd name="T4" fmla="*/ 2 w 20"/>
                  <a:gd name="T5" fmla="*/ 21 h 21"/>
                  <a:gd name="T6" fmla="*/ 0 w 20"/>
                  <a:gd name="T7" fmla="*/ 17 h 21"/>
                  <a:gd name="T8" fmla="*/ 0 w 20"/>
                  <a:gd name="T9" fmla="*/ 15 h 21"/>
                  <a:gd name="T10" fmla="*/ 0 w 20"/>
                  <a:gd name="T11" fmla="*/ 13 h 21"/>
                  <a:gd name="T12" fmla="*/ 2 w 20"/>
                  <a:gd name="T13" fmla="*/ 11 h 21"/>
                  <a:gd name="T14" fmla="*/ 5 w 20"/>
                  <a:gd name="T15" fmla="*/ 9 h 21"/>
                  <a:gd name="T16" fmla="*/ 9 w 20"/>
                  <a:gd name="T17" fmla="*/ 9 h 21"/>
                  <a:gd name="T18" fmla="*/ 13 w 20"/>
                  <a:gd name="T19" fmla="*/ 9 h 21"/>
                  <a:gd name="T20" fmla="*/ 15 w 20"/>
                  <a:gd name="T21" fmla="*/ 9 h 21"/>
                  <a:gd name="T22" fmla="*/ 13 w 20"/>
                  <a:gd name="T23" fmla="*/ 2 h 21"/>
                  <a:gd name="T24" fmla="*/ 9 w 20"/>
                  <a:gd name="T25" fmla="*/ 2 h 21"/>
                  <a:gd name="T26" fmla="*/ 7 w 20"/>
                  <a:gd name="T27" fmla="*/ 2 h 21"/>
                  <a:gd name="T28" fmla="*/ 2 w 20"/>
                  <a:gd name="T29" fmla="*/ 4 h 21"/>
                  <a:gd name="T30" fmla="*/ 2 w 20"/>
                  <a:gd name="T31" fmla="*/ 2 h 21"/>
                  <a:gd name="T32" fmla="*/ 9 w 20"/>
                  <a:gd name="T33" fmla="*/ 0 h 21"/>
                  <a:gd name="T34" fmla="*/ 13 w 20"/>
                  <a:gd name="T35" fmla="*/ 0 h 21"/>
                  <a:gd name="T36" fmla="*/ 18 w 20"/>
                  <a:gd name="T37" fmla="*/ 2 h 21"/>
                  <a:gd name="T38" fmla="*/ 20 w 20"/>
                  <a:gd name="T39" fmla="*/ 9 h 21"/>
                  <a:gd name="T40" fmla="*/ 20 w 20"/>
                  <a:gd name="T41" fmla="*/ 17 h 21"/>
                  <a:gd name="T42" fmla="*/ 20 w 20"/>
                  <a:gd name="T43" fmla="*/ 21 h 21"/>
                  <a:gd name="T44" fmla="*/ 20 w 20"/>
                  <a:gd name="T45" fmla="*/ 21 h 21"/>
                  <a:gd name="T46" fmla="*/ 18 w 20"/>
                  <a:gd name="T47" fmla="*/ 21 h 21"/>
                  <a:gd name="T48" fmla="*/ 15 w 20"/>
                  <a:gd name="T49" fmla="*/ 19 h 21"/>
                  <a:gd name="T50" fmla="*/ 15 w 20"/>
                  <a:gd name="T51" fmla="*/ 19 h 21"/>
                  <a:gd name="T52" fmla="*/ 13 w 20"/>
                  <a:gd name="T53" fmla="*/ 21 h 21"/>
                  <a:gd name="T54" fmla="*/ 7 w 20"/>
                  <a:gd name="T55" fmla="*/ 21 h 21"/>
                  <a:gd name="T56" fmla="*/ 9 w 20"/>
                  <a:gd name="T57" fmla="*/ 19 h 21"/>
                  <a:gd name="T58" fmla="*/ 13 w 20"/>
                  <a:gd name="T59" fmla="*/ 19 h 21"/>
                  <a:gd name="T60" fmla="*/ 15 w 20"/>
                  <a:gd name="T61" fmla="*/ 17 h 21"/>
                  <a:gd name="T62" fmla="*/ 15 w 20"/>
                  <a:gd name="T63" fmla="*/ 17 h 21"/>
                  <a:gd name="T64" fmla="*/ 15 w 20"/>
                  <a:gd name="T65" fmla="*/ 11 h 21"/>
                  <a:gd name="T66" fmla="*/ 13 w 20"/>
                  <a:gd name="T67" fmla="*/ 11 h 21"/>
                  <a:gd name="T68" fmla="*/ 9 w 20"/>
                  <a:gd name="T69" fmla="*/ 11 h 21"/>
                  <a:gd name="T70" fmla="*/ 5 w 20"/>
                  <a:gd name="T71" fmla="*/ 13 h 21"/>
                  <a:gd name="T72" fmla="*/ 2 w 20"/>
                  <a:gd name="T73" fmla="*/ 15 h 21"/>
                  <a:gd name="T74" fmla="*/ 2 w 20"/>
                  <a:gd name="T75" fmla="*/ 17 h 21"/>
                  <a:gd name="T76" fmla="*/ 5 w 20"/>
                  <a:gd name="T77" fmla="*/ 19 h 21"/>
                  <a:gd name="T78" fmla="*/ 7 w 20"/>
                  <a:gd name="T79" fmla="*/ 19 h 21"/>
                  <a:gd name="T80" fmla="*/ 9 w 20"/>
                  <a:gd name="T8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" h="21">
                    <a:moveTo>
                      <a:pt x="7" y="21"/>
                    </a:moveTo>
                    <a:lnTo>
                      <a:pt x="7" y="21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5" y="1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20" y="9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7" y="21"/>
                    </a:lnTo>
                    <a:lnTo>
                      <a:pt x="7" y="21"/>
                    </a:lnTo>
                    <a:close/>
                    <a:moveTo>
                      <a:pt x="9" y="19"/>
                    </a:moveTo>
                    <a:lnTo>
                      <a:pt x="9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48"/>
              <p:cNvSpPr>
                <a:spLocks/>
              </p:cNvSpPr>
              <p:nvPr/>
            </p:nvSpPr>
            <p:spPr bwMode="auto">
              <a:xfrm>
                <a:off x="7389813" y="2994025"/>
                <a:ext cx="52388" cy="33338"/>
              </a:xfrm>
              <a:custGeom>
                <a:avLst/>
                <a:gdLst>
                  <a:gd name="T0" fmla="*/ 33 w 33"/>
                  <a:gd name="T1" fmla="*/ 21 h 21"/>
                  <a:gd name="T2" fmla="*/ 30 w 33"/>
                  <a:gd name="T3" fmla="*/ 21 h 21"/>
                  <a:gd name="T4" fmla="*/ 30 w 33"/>
                  <a:gd name="T5" fmla="*/ 9 h 21"/>
                  <a:gd name="T6" fmla="*/ 30 w 33"/>
                  <a:gd name="T7" fmla="*/ 9 h 21"/>
                  <a:gd name="T8" fmla="*/ 28 w 33"/>
                  <a:gd name="T9" fmla="*/ 4 h 21"/>
                  <a:gd name="T10" fmla="*/ 28 w 33"/>
                  <a:gd name="T11" fmla="*/ 4 h 21"/>
                  <a:gd name="T12" fmla="*/ 24 w 33"/>
                  <a:gd name="T13" fmla="*/ 2 h 21"/>
                  <a:gd name="T14" fmla="*/ 24 w 33"/>
                  <a:gd name="T15" fmla="*/ 2 h 21"/>
                  <a:gd name="T16" fmla="*/ 22 w 33"/>
                  <a:gd name="T17" fmla="*/ 2 h 21"/>
                  <a:gd name="T18" fmla="*/ 22 w 33"/>
                  <a:gd name="T19" fmla="*/ 2 h 21"/>
                  <a:gd name="T20" fmla="*/ 20 w 33"/>
                  <a:gd name="T21" fmla="*/ 4 h 21"/>
                  <a:gd name="T22" fmla="*/ 20 w 33"/>
                  <a:gd name="T23" fmla="*/ 4 h 21"/>
                  <a:gd name="T24" fmla="*/ 20 w 33"/>
                  <a:gd name="T25" fmla="*/ 6 h 21"/>
                  <a:gd name="T26" fmla="*/ 20 w 33"/>
                  <a:gd name="T27" fmla="*/ 6 h 21"/>
                  <a:gd name="T28" fmla="*/ 17 w 33"/>
                  <a:gd name="T29" fmla="*/ 9 h 21"/>
                  <a:gd name="T30" fmla="*/ 17 w 33"/>
                  <a:gd name="T31" fmla="*/ 21 h 21"/>
                  <a:gd name="T32" fmla="*/ 15 w 33"/>
                  <a:gd name="T33" fmla="*/ 21 h 21"/>
                  <a:gd name="T34" fmla="*/ 15 w 33"/>
                  <a:gd name="T35" fmla="*/ 9 h 21"/>
                  <a:gd name="T36" fmla="*/ 15 w 33"/>
                  <a:gd name="T37" fmla="*/ 9 h 21"/>
                  <a:gd name="T38" fmla="*/ 13 w 33"/>
                  <a:gd name="T39" fmla="*/ 4 h 21"/>
                  <a:gd name="T40" fmla="*/ 13 w 33"/>
                  <a:gd name="T41" fmla="*/ 4 h 21"/>
                  <a:gd name="T42" fmla="*/ 9 w 33"/>
                  <a:gd name="T43" fmla="*/ 2 h 21"/>
                  <a:gd name="T44" fmla="*/ 9 w 33"/>
                  <a:gd name="T45" fmla="*/ 2 h 21"/>
                  <a:gd name="T46" fmla="*/ 5 w 33"/>
                  <a:gd name="T47" fmla="*/ 4 h 21"/>
                  <a:gd name="T48" fmla="*/ 5 w 33"/>
                  <a:gd name="T49" fmla="*/ 4 h 21"/>
                  <a:gd name="T50" fmla="*/ 2 w 33"/>
                  <a:gd name="T51" fmla="*/ 9 h 21"/>
                  <a:gd name="T52" fmla="*/ 2 w 33"/>
                  <a:gd name="T53" fmla="*/ 21 h 21"/>
                  <a:gd name="T54" fmla="*/ 0 w 33"/>
                  <a:gd name="T55" fmla="*/ 21 h 21"/>
                  <a:gd name="T56" fmla="*/ 0 w 33"/>
                  <a:gd name="T57" fmla="*/ 0 h 21"/>
                  <a:gd name="T58" fmla="*/ 2 w 33"/>
                  <a:gd name="T59" fmla="*/ 0 h 21"/>
                  <a:gd name="T60" fmla="*/ 2 w 33"/>
                  <a:gd name="T61" fmla="*/ 4 h 21"/>
                  <a:gd name="T62" fmla="*/ 2 w 33"/>
                  <a:gd name="T63" fmla="*/ 4 h 21"/>
                  <a:gd name="T64" fmla="*/ 5 w 33"/>
                  <a:gd name="T65" fmla="*/ 0 h 21"/>
                  <a:gd name="T66" fmla="*/ 5 w 33"/>
                  <a:gd name="T67" fmla="*/ 0 h 21"/>
                  <a:gd name="T68" fmla="*/ 11 w 33"/>
                  <a:gd name="T69" fmla="*/ 0 h 21"/>
                  <a:gd name="T70" fmla="*/ 11 w 33"/>
                  <a:gd name="T71" fmla="*/ 0 h 21"/>
                  <a:gd name="T72" fmla="*/ 15 w 33"/>
                  <a:gd name="T73" fmla="*/ 0 h 21"/>
                  <a:gd name="T74" fmla="*/ 15 w 33"/>
                  <a:gd name="T75" fmla="*/ 0 h 21"/>
                  <a:gd name="T76" fmla="*/ 17 w 33"/>
                  <a:gd name="T77" fmla="*/ 4 h 21"/>
                  <a:gd name="T78" fmla="*/ 17 w 33"/>
                  <a:gd name="T79" fmla="*/ 4 h 21"/>
                  <a:gd name="T80" fmla="*/ 22 w 33"/>
                  <a:gd name="T81" fmla="*/ 0 h 21"/>
                  <a:gd name="T82" fmla="*/ 26 w 33"/>
                  <a:gd name="T83" fmla="*/ 0 h 21"/>
                  <a:gd name="T84" fmla="*/ 26 w 33"/>
                  <a:gd name="T85" fmla="*/ 0 h 21"/>
                  <a:gd name="T86" fmla="*/ 28 w 33"/>
                  <a:gd name="T87" fmla="*/ 0 h 21"/>
                  <a:gd name="T88" fmla="*/ 28 w 33"/>
                  <a:gd name="T89" fmla="*/ 0 h 21"/>
                  <a:gd name="T90" fmla="*/ 30 w 33"/>
                  <a:gd name="T91" fmla="*/ 2 h 21"/>
                  <a:gd name="T92" fmla="*/ 30 w 33"/>
                  <a:gd name="T93" fmla="*/ 2 h 21"/>
                  <a:gd name="T94" fmla="*/ 33 w 33"/>
                  <a:gd name="T95" fmla="*/ 4 h 21"/>
                  <a:gd name="T96" fmla="*/ 33 w 33"/>
                  <a:gd name="T97" fmla="*/ 4 h 21"/>
                  <a:gd name="T98" fmla="*/ 33 w 33"/>
                  <a:gd name="T99" fmla="*/ 9 h 21"/>
                  <a:gd name="T100" fmla="*/ 33 w 33"/>
                  <a:gd name="T101" fmla="*/ 21 h 21"/>
                  <a:gd name="T102" fmla="*/ 33 w 33"/>
                  <a:gd name="T10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" h="21">
                    <a:moveTo>
                      <a:pt x="33" y="21"/>
                    </a:moveTo>
                    <a:lnTo>
                      <a:pt x="30" y="21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9"/>
                    </a:lnTo>
                    <a:lnTo>
                      <a:pt x="17" y="21"/>
                    </a:lnTo>
                    <a:lnTo>
                      <a:pt x="15" y="2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9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9"/>
                    </a:lnTo>
                    <a:lnTo>
                      <a:pt x="33" y="21"/>
                    </a:ln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49"/>
              <p:cNvSpPr>
                <a:spLocks/>
              </p:cNvSpPr>
              <p:nvPr/>
            </p:nvSpPr>
            <p:spPr bwMode="auto">
              <a:xfrm>
                <a:off x="7469188" y="2994025"/>
                <a:ext cx="17463" cy="33338"/>
              </a:xfrm>
              <a:custGeom>
                <a:avLst/>
                <a:gdLst>
                  <a:gd name="T0" fmla="*/ 11 w 11"/>
                  <a:gd name="T1" fmla="*/ 2 h 21"/>
                  <a:gd name="T2" fmla="*/ 11 w 11"/>
                  <a:gd name="T3" fmla="*/ 2 h 21"/>
                  <a:gd name="T4" fmla="*/ 6 w 11"/>
                  <a:gd name="T5" fmla="*/ 4 h 21"/>
                  <a:gd name="T6" fmla="*/ 6 w 11"/>
                  <a:gd name="T7" fmla="*/ 4 h 21"/>
                  <a:gd name="T8" fmla="*/ 2 w 11"/>
                  <a:gd name="T9" fmla="*/ 9 h 21"/>
                  <a:gd name="T10" fmla="*/ 2 w 11"/>
                  <a:gd name="T11" fmla="*/ 21 h 21"/>
                  <a:gd name="T12" fmla="*/ 0 w 11"/>
                  <a:gd name="T13" fmla="*/ 21 h 21"/>
                  <a:gd name="T14" fmla="*/ 0 w 11"/>
                  <a:gd name="T15" fmla="*/ 0 h 21"/>
                  <a:gd name="T16" fmla="*/ 2 w 11"/>
                  <a:gd name="T17" fmla="*/ 0 h 21"/>
                  <a:gd name="T18" fmla="*/ 2 w 11"/>
                  <a:gd name="T19" fmla="*/ 4 h 21"/>
                  <a:gd name="T20" fmla="*/ 2 w 11"/>
                  <a:gd name="T21" fmla="*/ 4 h 21"/>
                  <a:gd name="T22" fmla="*/ 6 w 11"/>
                  <a:gd name="T23" fmla="*/ 0 h 21"/>
                  <a:gd name="T24" fmla="*/ 6 w 11"/>
                  <a:gd name="T25" fmla="*/ 0 h 21"/>
                  <a:gd name="T26" fmla="*/ 11 w 11"/>
                  <a:gd name="T27" fmla="*/ 0 h 21"/>
                  <a:gd name="T28" fmla="*/ 11 w 11"/>
                  <a:gd name="T29" fmla="*/ 0 h 21"/>
                  <a:gd name="T30" fmla="*/ 11 w 11"/>
                  <a:gd name="T31" fmla="*/ 0 h 21"/>
                  <a:gd name="T32" fmla="*/ 11 w 11"/>
                  <a:gd name="T33" fmla="*/ 2 h 21"/>
                  <a:gd name="T34" fmla="*/ 11 w 11"/>
                  <a:gd name="T3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21">
                    <a:moveTo>
                      <a:pt x="11" y="2"/>
                    </a:moveTo>
                    <a:lnTo>
                      <a:pt x="11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50"/>
              <p:cNvSpPr>
                <a:spLocks/>
              </p:cNvSpPr>
              <p:nvPr/>
            </p:nvSpPr>
            <p:spPr bwMode="auto">
              <a:xfrm>
                <a:off x="7493000" y="2979738"/>
                <a:ext cx="30163" cy="47625"/>
              </a:xfrm>
              <a:custGeom>
                <a:avLst/>
                <a:gdLst>
                  <a:gd name="T0" fmla="*/ 19 w 19"/>
                  <a:gd name="T1" fmla="*/ 30 h 30"/>
                  <a:gd name="T2" fmla="*/ 15 w 19"/>
                  <a:gd name="T3" fmla="*/ 30 h 30"/>
                  <a:gd name="T4" fmla="*/ 15 w 19"/>
                  <a:gd name="T5" fmla="*/ 18 h 30"/>
                  <a:gd name="T6" fmla="*/ 15 w 19"/>
                  <a:gd name="T7" fmla="*/ 18 h 30"/>
                  <a:gd name="T8" fmla="*/ 15 w 19"/>
                  <a:gd name="T9" fmla="*/ 13 h 30"/>
                  <a:gd name="T10" fmla="*/ 15 w 19"/>
                  <a:gd name="T11" fmla="*/ 13 h 30"/>
                  <a:gd name="T12" fmla="*/ 11 w 19"/>
                  <a:gd name="T13" fmla="*/ 11 h 30"/>
                  <a:gd name="T14" fmla="*/ 11 w 19"/>
                  <a:gd name="T15" fmla="*/ 11 h 30"/>
                  <a:gd name="T16" fmla="*/ 9 w 19"/>
                  <a:gd name="T17" fmla="*/ 11 h 30"/>
                  <a:gd name="T18" fmla="*/ 9 w 19"/>
                  <a:gd name="T19" fmla="*/ 11 h 30"/>
                  <a:gd name="T20" fmla="*/ 6 w 19"/>
                  <a:gd name="T21" fmla="*/ 13 h 30"/>
                  <a:gd name="T22" fmla="*/ 6 w 19"/>
                  <a:gd name="T23" fmla="*/ 13 h 30"/>
                  <a:gd name="T24" fmla="*/ 4 w 19"/>
                  <a:gd name="T25" fmla="*/ 15 h 30"/>
                  <a:gd name="T26" fmla="*/ 4 w 19"/>
                  <a:gd name="T27" fmla="*/ 15 h 30"/>
                  <a:gd name="T28" fmla="*/ 2 w 19"/>
                  <a:gd name="T29" fmla="*/ 18 h 30"/>
                  <a:gd name="T30" fmla="*/ 2 w 19"/>
                  <a:gd name="T31" fmla="*/ 30 h 30"/>
                  <a:gd name="T32" fmla="*/ 0 w 19"/>
                  <a:gd name="T33" fmla="*/ 30 h 30"/>
                  <a:gd name="T34" fmla="*/ 0 w 19"/>
                  <a:gd name="T35" fmla="*/ 0 h 30"/>
                  <a:gd name="T36" fmla="*/ 2 w 19"/>
                  <a:gd name="T37" fmla="*/ 0 h 30"/>
                  <a:gd name="T38" fmla="*/ 2 w 19"/>
                  <a:gd name="T39" fmla="*/ 13 h 30"/>
                  <a:gd name="T40" fmla="*/ 2 w 19"/>
                  <a:gd name="T41" fmla="*/ 13 h 30"/>
                  <a:gd name="T42" fmla="*/ 6 w 19"/>
                  <a:gd name="T43" fmla="*/ 9 h 30"/>
                  <a:gd name="T44" fmla="*/ 6 w 19"/>
                  <a:gd name="T45" fmla="*/ 9 h 30"/>
                  <a:gd name="T46" fmla="*/ 11 w 19"/>
                  <a:gd name="T47" fmla="*/ 9 h 30"/>
                  <a:gd name="T48" fmla="*/ 11 w 19"/>
                  <a:gd name="T49" fmla="*/ 9 h 30"/>
                  <a:gd name="T50" fmla="*/ 15 w 19"/>
                  <a:gd name="T51" fmla="*/ 9 h 30"/>
                  <a:gd name="T52" fmla="*/ 15 w 19"/>
                  <a:gd name="T53" fmla="*/ 9 h 30"/>
                  <a:gd name="T54" fmla="*/ 17 w 19"/>
                  <a:gd name="T55" fmla="*/ 11 h 30"/>
                  <a:gd name="T56" fmla="*/ 17 w 19"/>
                  <a:gd name="T57" fmla="*/ 11 h 30"/>
                  <a:gd name="T58" fmla="*/ 19 w 19"/>
                  <a:gd name="T59" fmla="*/ 13 h 30"/>
                  <a:gd name="T60" fmla="*/ 19 w 19"/>
                  <a:gd name="T61" fmla="*/ 13 h 30"/>
                  <a:gd name="T62" fmla="*/ 19 w 19"/>
                  <a:gd name="T63" fmla="*/ 18 h 30"/>
                  <a:gd name="T64" fmla="*/ 19 w 19"/>
                  <a:gd name="T65" fmla="*/ 30 h 30"/>
                  <a:gd name="T66" fmla="*/ 19 w 19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lnTo>
                      <a:pt x="15" y="30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9" y="18"/>
                    </a:lnTo>
                    <a:lnTo>
                      <a:pt x="19" y="30"/>
                    </a:lnTo>
                    <a:lnTo>
                      <a:pt x="1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51"/>
              <p:cNvSpPr>
                <a:spLocks noEditPoints="1"/>
              </p:cNvSpPr>
              <p:nvPr/>
            </p:nvSpPr>
            <p:spPr bwMode="auto">
              <a:xfrm>
                <a:off x="7531100" y="2994025"/>
                <a:ext cx="33338" cy="33338"/>
              </a:xfrm>
              <a:custGeom>
                <a:avLst/>
                <a:gdLst>
                  <a:gd name="T0" fmla="*/ 11 w 21"/>
                  <a:gd name="T1" fmla="*/ 21 h 21"/>
                  <a:gd name="T2" fmla="*/ 6 w 21"/>
                  <a:gd name="T3" fmla="*/ 21 h 21"/>
                  <a:gd name="T4" fmla="*/ 2 w 21"/>
                  <a:gd name="T5" fmla="*/ 19 h 21"/>
                  <a:gd name="T6" fmla="*/ 0 w 21"/>
                  <a:gd name="T7" fmla="*/ 15 h 21"/>
                  <a:gd name="T8" fmla="*/ 0 w 21"/>
                  <a:gd name="T9" fmla="*/ 11 h 21"/>
                  <a:gd name="T10" fmla="*/ 0 w 21"/>
                  <a:gd name="T11" fmla="*/ 6 h 21"/>
                  <a:gd name="T12" fmla="*/ 2 w 21"/>
                  <a:gd name="T13" fmla="*/ 2 h 21"/>
                  <a:gd name="T14" fmla="*/ 6 w 21"/>
                  <a:gd name="T15" fmla="*/ 0 h 21"/>
                  <a:gd name="T16" fmla="*/ 11 w 21"/>
                  <a:gd name="T17" fmla="*/ 0 h 21"/>
                  <a:gd name="T18" fmla="*/ 15 w 21"/>
                  <a:gd name="T19" fmla="*/ 0 h 21"/>
                  <a:gd name="T20" fmla="*/ 19 w 21"/>
                  <a:gd name="T21" fmla="*/ 2 h 21"/>
                  <a:gd name="T22" fmla="*/ 21 w 21"/>
                  <a:gd name="T23" fmla="*/ 6 h 21"/>
                  <a:gd name="T24" fmla="*/ 21 w 21"/>
                  <a:gd name="T25" fmla="*/ 11 h 21"/>
                  <a:gd name="T26" fmla="*/ 21 w 21"/>
                  <a:gd name="T27" fmla="*/ 15 h 21"/>
                  <a:gd name="T28" fmla="*/ 19 w 21"/>
                  <a:gd name="T29" fmla="*/ 19 h 21"/>
                  <a:gd name="T30" fmla="*/ 15 w 21"/>
                  <a:gd name="T31" fmla="*/ 21 h 21"/>
                  <a:gd name="T32" fmla="*/ 11 w 21"/>
                  <a:gd name="T33" fmla="*/ 21 h 21"/>
                  <a:gd name="T34" fmla="*/ 2 w 21"/>
                  <a:gd name="T35" fmla="*/ 11 h 21"/>
                  <a:gd name="T36" fmla="*/ 4 w 21"/>
                  <a:gd name="T37" fmla="*/ 15 h 21"/>
                  <a:gd name="T38" fmla="*/ 4 w 21"/>
                  <a:gd name="T39" fmla="*/ 17 h 21"/>
                  <a:gd name="T40" fmla="*/ 8 w 21"/>
                  <a:gd name="T41" fmla="*/ 19 h 21"/>
                  <a:gd name="T42" fmla="*/ 11 w 21"/>
                  <a:gd name="T43" fmla="*/ 19 h 21"/>
                  <a:gd name="T44" fmla="*/ 15 w 21"/>
                  <a:gd name="T45" fmla="*/ 19 h 21"/>
                  <a:gd name="T46" fmla="*/ 17 w 21"/>
                  <a:gd name="T47" fmla="*/ 17 h 21"/>
                  <a:gd name="T48" fmla="*/ 19 w 21"/>
                  <a:gd name="T49" fmla="*/ 15 h 21"/>
                  <a:gd name="T50" fmla="*/ 19 w 21"/>
                  <a:gd name="T51" fmla="*/ 11 h 21"/>
                  <a:gd name="T52" fmla="*/ 19 w 21"/>
                  <a:gd name="T53" fmla="*/ 6 h 21"/>
                  <a:gd name="T54" fmla="*/ 17 w 21"/>
                  <a:gd name="T55" fmla="*/ 4 h 21"/>
                  <a:gd name="T56" fmla="*/ 15 w 21"/>
                  <a:gd name="T57" fmla="*/ 2 h 21"/>
                  <a:gd name="T58" fmla="*/ 11 w 21"/>
                  <a:gd name="T59" fmla="*/ 2 h 21"/>
                  <a:gd name="T60" fmla="*/ 8 w 21"/>
                  <a:gd name="T61" fmla="*/ 2 h 21"/>
                  <a:gd name="T62" fmla="*/ 4 w 21"/>
                  <a:gd name="T63" fmla="*/ 4 h 21"/>
                  <a:gd name="T64" fmla="*/ 4 w 21"/>
                  <a:gd name="T65" fmla="*/ 6 h 21"/>
                  <a:gd name="T66" fmla="*/ 2 w 21"/>
                  <a:gd name="T6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21">
                    <a:moveTo>
                      <a:pt x="11" y="21"/>
                    </a:moveTo>
                    <a:lnTo>
                      <a:pt x="11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  <a:moveTo>
                      <a:pt x="2" y="11"/>
                    </a:moveTo>
                    <a:lnTo>
                      <a:pt x="2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1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52"/>
              <p:cNvSpPr>
                <a:spLocks/>
              </p:cNvSpPr>
              <p:nvPr/>
            </p:nvSpPr>
            <p:spPr bwMode="auto">
              <a:xfrm>
                <a:off x="7575550" y="2994025"/>
                <a:ext cx="26988" cy="33338"/>
              </a:xfrm>
              <a:custGeom>
                <a:avLst/>
                <a:gdLst>
                  <a:gd name="T0" fmla="*/ 17 w 17"/>
                  <a:gd name="T1" fmla="*/ 21 h 21"/>
                  <a:gd name="T2" fmla="*/ 15 w 17"/>
                  <a:gd name="T3" fmla="*/ 21 h 21"/>
                  <a:gd name="T4" fmla="*/ 15 w 17"/>
                  <a:gd name="T5" fmla="*/ 9 h 21"/>
                  <a:gd name="T6" fmla="*/ 15 w 17"/>
                  <a:gd name="T7" fmla="*/ 9 h 21"/>
                  <a:gd name="T8" fmla="*/ 13 w 17"/>
                  <a:gd name="T9" fmla="*/ 4 h 21"/>
                  <a:gd name="T10" fmla="*/ 13 w 17"/>
                  <a:gd name="T11" fmla="*/ 4 h 21"/>
                  <a:gd name="T12" fmla="*/ 11 w 17"/>
                  <a:gd name="T13" fmla="*/ 2 h 21"/>
                  <a:gd name="T14" fmla="*/ 11 w 17"/>
                  <a:gd name="T15" fmla="*/ 2 h 21"/>
                  <a:gd name="T16" fmla="*/ 8 w 17"/>
                  <a:gd name="T17" fmla="*/ 2 h 21"/>
                  <a:gd name="T18" fmla="*/ 8 w 17"/>
                  <a:gd name="T19" fmla="*/ 2 h 21"/>
                  <a:gd name="T20" fmla="*/ 4 w 17"/>
                  <a:gd name="T21" fmla="*/ 4 h 21"/>
                  <a:gd name="T22" fmla="*/ 4 w 17"/>
                  <a:gd name="T23" fmla="*/ 4 h 21"/>
                  <a:gd name="T24" fmla="*/ 4 w 17"/>
                  <a:gd name="T25" fmla="*/ 6 h 21"/>
                  <a:gd name="T26" fmla="*/ 4 w 17"/>
                  <a:gd name="T27" fmla="*/ 6 h 21"/>
                  <a:gd name="T28" fmla="*/ 2 w 17"/>
                  <a:gd name="T29" fmla="*/ 9 h 21"/>
                  <a:gd name="T30" fmla="*/ 2 w 17"/>
                  <a:gd name="T31" fmla="*/ 21 h 21"/>
                  <a:gd name="T32" fmla="*/ 0 w 17"/>
                  <a:gd name="T33" fmla="*/ 21 h 21"/>
                  <a:gd name="T34" fmla="*/ 0 w 17"/>
                  <a:gd name="T35" fmla="*/ 0 h 21"/>
                  <a:gd name="T36" fmla="*/ 2 w 17"/>
                  <a:gd name="T37" fmla="*/ 0 h 21"/>
                  <a:gd name="T38" fmla="*/ 2 w 17"/>
                  <a:gd name="T39" fmla="*/ 4 h 21"/>
                  <a:gd name="T40" fmla="*/ 2 w 17"/>
                  <a:gd name="T41" fmla="*/ 4 h 21"/>
                  <a:gd name="T42" fmla="*/ 6 w 17"/>
                  <a:gd name="T43" fmla="*/ 0 h 21"/>
                  <a:gd name="T44" fmla="*/ 6 w 17"/>
                  <a:gd name="T45" fmla="*/ 0 h 21"/>
                  <a:gd name="T46" fmla="*/ 11 w 17"/>
                  <a:gd name="T47" fmla="*/ 0 h 21"/>
                  <a:gd name="T48" fmla="*/ 11 w 17"/>
                  <a:gd name="T49" fmla="*/ 0 h 21"/>
                  <a:gd name="T50" fmla="*/ 15 w 17"/>
                  <a:gd name="T51" fmla="*/ 0 h 21"/>
                  <a:gd name="T52" fmla="*/ 15 w 17"/>
                  <a:gd name="T53" fmla="*/ 0 h 21"/>
                  <a:gd name="T54" fmla="*/ 17 w 17"/>
                  <a:gd name="T55" fmla="*/ 2 h 21"/>
                  <a:gd name="T56" fmla="*/ 17 w 17"/>
                  <a:gd name="T57" fmla="*/ 2 h 21"/>
                  <a:gd name="T58" fmla="*/ 17 w 17"/>
                  <a:gd name="T59" fmla="*/ 4 h 21"/>
                  <a:gd name="T60" fmla="*/ 17 w 17"/>
                  <a:gd name="T61" fmla="*/ 4 h 21"/>
                  <a:gd name="T62" fmla="*/ 17 w 17"/>
                  <a:gd name="T63" fmla="*/ 9 h 21"/>
                  <a:gd name="T64" fmla="*/ 17 w 17"/>
                  <a:gd name="T65" fmla="*/ 21 h 21"/>
                  <a:gd name="T66" fmla="*/ 17 w 17"/>
                  <a:gd name="T6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21">
                    <a:moveTo>
                      <a:pt x="17" y="21"/>
                    </a:moveTo>
                    <a:lnTo>
                      <a:pt x="15" y="21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9"/>
                    </a:lnTo>
                    <a:lnTo>
                      <a:pt x="17" y="21"/>
                    </a:lnTo>
                    <a:lnTo>
                      <a:pt x="1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53"/>
              <p:cNvSpPr>
                <a:spLocks/>
              </p:cNvSpPr>
              <p:nvPr/>
            </p:nvSpPr>
            <p:spPr bwMode="auto">
              <a:xfrm>
                <a:off x="7613650" y="2994025"/>
                <a:ext cx="30163" cy="33338"/>
              </a:xfrm>
              <a:custGeom>
                <a:avLst/>
                <a:gdLst>
                  <a:gd name="T0" fmla="*/ 0 w 19"/>
                  <a:gd name="T1" fmla="*/ 11 h 21"/>
                  <a:gd name="T2" fmla="*/ 0 w 19"/>
                  <a:gd name="T3" fmla="*/ 11 h 21"/>
                  <a:gd name="T4" fmla="*/ 0 w 19"/>
                  <a:gd name="T5" fmla="*/ 6 h 21"/>
                  <a:gd name="T6" fmla="*/ 0 w 19"/>
                  <a:gd name="T7" fmla="*/ 6 h 21"/>
                  <a:gd name="T8" fmla="*/ 2 w 19"/>
                  <a:gd name="T9" fmla="*/ 2 h 21"/>
                  <a:gd name="T10" fmla="*/ 2 w 19"/>
                  <a:gd name="T11" fmla="*/ 2 h 21"/>
                  <a:gd name="T12" fmla="*/ 6 w 19"/>
                  <a:gd name="T13" fmla="*/ 0 h 21"/>
                  <a:gd name="T14" fmla="*/ 6 w 19"/>
                  <a:gd name="T15" fmla="*/ 0 h 21"/>
                  <a:gd name="T16" fmla="*/ 10 w 19"/>
                  <a:gd name="T17" fmla="*/ 0 h 21"/>
                  <a:gd name="T18" fmla="*/ 10 w 19"/>
                  <a:gd name="T19" fmla="*/ 0 h 21"/>
                  <a:gd name="T20" fmla="*/ 15 w 19"/>
                  <a:gd name="T21" fmla="*/ 0 h 21"/>
                  <a:gd name="T22" fmla="*/ 15 w 19"/>
                  <a:gd name="T23" fmla="*/ 0 h 21"/>
                  <a:gd name="T24" fmla="*/ 19 w 19"/>
                  <a:gd name="T25" fmla="*/ 4 h 21"/>
                  <a:gd name="T26" fmla="*/ 17 w 19"/>
                  <a:gd name="T27" fmla="*/ 6 h 21"/>
                  <a:gd name="T28" fmla="*/ 17 w 19"/>
                  <a:gd name="T29" fmla="*/ 6 h 21"/>
                  <a:gd name="T30" fmla="*/ 12 w 19"/>
                  <a:gd name="T31" fmla="*/ 2 h 21"/>
                  <a:gd name="T32" fmla="*/ 12 w 19"/>
                  <a:gd name="T33" fmla="*/ 2 h 21"/>
                  <a:gd name="T34" fmla="*/ 10 w 19"/>
                  <a:gd name="T35" fmla="*/ 2 h 21"/>
                  <a:gd name="T36" fmla="*/ 10 w 19"/>
                  <a:gd name="T37" fmla="*/ 2 h 21"/>
                  <a:gd name="T38" fmla="*/ 6 w 19"/>
                  <a:gd name="T39" fmla="*/ 2 h 21"/>
                  <a:gd name="T40" fmla="*/ 6 w 19"/>
                  <a:gd name="T41" fmla="*/ 2 h 21"/>
                  <a:gd name="T42" fmla="*/ 4 w 19"/>
                  <a:gd name="T43" fmla="*/ 4 h 21"/>
                  <a:gd name="T44" fmla="*/ 4 w 19"/>
                  <a:gd name="T45" fmla="*/ 4 h 21"/>
                  <a:gd name="T46" fmla="*/ 2 w 19"/>
                  <a:gd name="T47" fmla="*/ 6 h 21"/>
                  <a:gd name="T48" fmla="*/ 2 w 19"/>
                  <a:gd name="T49" fmla="*/ 6 h 21"/>
                  <a:gd name="T50" fmla="*/ 2 w 19"/>
                  <a:gd name="T51" fmla="*/ 11 h 21"/>
                  <a:gd name="T52" fmla="*/ 2 w 19"/>
                  <a:gd name="T53" fmla="*/ 11 h 21"/>
                  <a:gd name="T54" fmla="*/ 2 w 19"/>
                  <a:gd name="T55" fmla="*/ 15 h 21"/>
                  <a:gd name="T56" fmla="*/ 2 w 19"/>
                  <a:gd name="T57" fmla="*/ 15 h 21"/>
                  <a:gd name="T58" fmla="*/ 4 w 19"/>
                  <a:gd name="T59" fmla="*/ 17 h 21"/>
                  <a:gd name="T60" fmla="*/ 4 w 19"/>
                  <a:gd name="T61" fmla="*/ 17 h 21"/>
                  <a:gd name="T62" fmla="*/ 6 w 19"/>
                  <a:gd name="T63" fmla="*/ 19 h 21"/>
                  <a:gd name="T64" fmla="*/ 6 w 19"/>
                  <a:gd name="T65" fmla="*/ 19 h 21"/>
                  <a:gd name="T66" fmla="*/ 10 w 19"/>
                  <a:gd name="T67" fmla="*/ 19 h 21"/>
                  <a:gd name="T68" fmla="*/ 10 w 19"/>
                  <a:gd name="T69" fmla="*/ 19 h 21"/>
                  <a:gd name="T70" fmla="*/ 12 w 19"/>
                  <a:gd name="T71" fmla="*/ 19 h 21"/>
                  <a:gd name="T72" fmla="*/ 12 w 19"/>
                  <a:gd name="T73" fmla="*/ 19 h 21"/>
                  <a:gd name="T74" fmla="*/ 15 w 19"/>
                  <a:gd name="T75" fmla="*/ 19 h 21"/>
                  <a:gd name="T76" fmla="*/ 15 w 19"/>
                  <a:gd name="T77" fmla="*/ 19 h 21"/>
                  <a:gd name="T78" fmla="*/ 15 w 19"/>
                  <a:gd name="T79" fmla="*/ 17 h 21"/>
                  <a:gd name="T80" fmla="*/ 15 w 19"/>
                  <a:gd name="T81" fmla="*/ 17 h 21"/>
                  <a:gd name="T82" fmla="*/ 17 w 19"/>
                  <a:gd name="T83" fmla="*/ 15 h 21"/>
                  <a:gd name="T84" fmla="*/ 19 w 19"/>
                  <a:gd name="T85" fmla="*/ 17 h 21"/>
                  <a:gd name="T86" fmla="*/ 19 w 19"/>
                  <a:gd name="T87" fmla="*/ 17 h 21"/>
                  <a:gd name="T88" fmla="*/ 17 w 19"/>
                  <a:gd name="T89" fmla="*/ 19 h 21"/>
                  <a:gd name="T90" fmla="*/ 17 w 19"/>
                  <a:gd name="T91" fmla="*/ 19 h 21"/>
                  <a:gd name="T92" fmla="*/ 15 w 19"/>
                  <a:gd name="T93" fmla="*/ 21 h 21"/>
                  <a:gd name="T94" fmla="*/ 15 w 19"/>
                  <a:gd name="T95" fmla="*/ 21 h 21"/>
                  <a:gd name="T96" fmla="*/ 12 w 19"/>
                  <a:gd name="T97" fmla="*/ 21 h 21"/>
                  <a:gd name="T98" fmla="*/ 12 w 19"/>
                  <a:gd name="T99" fmla="*/ 21 h 21"/>
                  <a:gd name="T100" fmla="*/ 10 w 19"/>
                  <a:gd name="T101" fmla="*/ 21 h 21"/>
                  <a:gd name="T102" fmla="*/ 10 w 19"/>
                  <a:gd name="T103" fmla="*/ 21 h 21"/>
                  <a:gd name="T104" fmla="*/ 6 w 19"/>
                  <a:gd name="T105" fmla="*/ 21 h 21"/>
                  <a:gd name="T106" fmla="*/ 6 w 19"/>
                  <a:gd name="T107" fmla="*/ 21 h 21"/>
                  <a:gd name="T108" fmla="*/ 2 w 19"/>
                  <a:gd name="T109" fmla="*/ 19 h 21"/>
                  <a:gd name="T110" fmla="*/ 2 w 19"/>
                  <a:gd name="T111" fmla="*/ 19 h 21"/>
                  <a:gd name="T112" fmla="*/ 0 w 19"/>
                  <a:gd name="T113" fmla="*/ 15 h 21"/>
                  <a:gd name="T114" fmla="*/ 0 w 19"/>
                  <a:gd name="T115" fmla="*/ 15 h 21"/>
                  <a:gd name="T116" fmla="*/ 0 w 19"/>
                  <a:gd name="T117" fmla="*/ 11 h 21"/>
                  <a:gd name="T118" fmla="*/ 0 w 19"/>
                  <a:gd name="T11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" h="2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4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54"/>
              <p:cNvSpPr>
                <a:spLocks/>
              </p:cNvSpPr>
              <p:nvPr/>
            </p:nvSpPr>
            <p:spPr bwMode="auto">
              <a:xfrm>
                <a:off x="7650163" y="2994025"/>
                <a:ext cx="31750" cy="33338"/>
              </a:xfrm>
              <a:custGeom>
                <a:avLst/>
                <a:gdLst>
                  <a:gd name="T0" fmla="*/ 7 w 20"/>
                  <a:gd name="T1" fmla="*/ 21 h 21"/>
                  <a:gd name="T2" fmla="*/ 7 w 20"/>
                  <a:gd name="T3" fmla="*/ 21 h 21"/>
                  <a:gd name="T4" fmla="*/ 5 w 20"/>
                  <a:gd name="T5" fmla="*/ 21 h 21"/>
                  <a:gd name="T6" fmla="*/ 2 w 20"/>
                  <a:gd name="T7" fmla="*/ 19 h 21"/>
                  <a:gd name="T8" fmla="*/ 2 w 20"/>
                  <a:gd name="T9" fmla="*/ 19 h 21"/>
                  <a:gd name="T10" fmla="*/ 0 w 20"/>
                  <a:gd name="T11" fmla="*/ 13 h 21"/>
                  <a:gd name="T12" fmla="*/ 0 w 20"/>
                  <a:gd name="T13" fmla="*/ 0 h 21"/>
                  <a:gd name="T14" fmla="*/ 2 w 20"/>
                  <a:gd name="T15" fmla="*/ 0 h 21"/>
                  <a:gd name="T16" fmla="*/ 2 w 20"/>
                  <a:gd name="T17" fmla="*/ 13 h 21"/>
                  <a:gd name="T18" fmla="*/ 2 w 20"/>
                  <a:gd name="T19" fmla="*/ 13 h 21"/>
                  <a:gd name="T20" fmla="*/ 5 w 20"/>
                  <a:gd name="T21" fmla="*/ 17 h 21"/>
                  <a:gd name="T22" fmla="*/ 9 w 20"/>
                  <a:gd name="T23" fmla="*/ 19 h 21"/>
                  <a:gd name="T24" fmla="*/ 9 w 20"/>
                  <a:gd name="T25" fmla="*/ 19 h 21"/>
                  <a:gd name="T26" fmla="*/ 11 w 20"/>
                  <a:gd name="T27" fmla="*/ 19 h 21"/>
                  <a:gd name="T28" fmla="*/ 11 w 20"/>
                  <a:gd name="T29" fmla="*/ 19 h 21"/>
                  <a:gd name="T30" fmla="*/ 13 w 20"/>
                  <a:gd name="T31" fmla="*/ 17 h 21"/>
                  <a:gd name="T32" fmla="*/ 13 w 20"/>
                  <a:gd name="T33" fmla="*/ 17 h 21"/>
                  <a:gd name="T34" fmla="*/ 15 w 20"/>
                  <a:gd name="T35" fmla="*/ 17 h 21"/>
                  <a:gd name="T36" fmla="*/ 15 w 20"/>
                  <a:gd name="T37" fmla="*/ 17 h 21"/>
                  <a:gd name="T38" fmla="*/ 18 w 20"/>
                  <a:gd name="T39" fmla="*/ 13 h 21"/>
                  <a:gd name="T40" fmla="*/ 18 w 20"/>
                  <a:gd name="T41" fmla="*/ 0 h 21"/>
                  <a:gd name="T42" fmla="*/ 20 w 20"/>
                  <a:gd name="T43" fmla="*/ 0 h 21"/>
                  <a:gd name="T44" fmla="*/ 20 w 20"/>
                  <a:gd name="T45" fmla="*/ 17 h 21"/>
                  <a:gd name="T46" fmla="*/ 20 w 20"/>
                  <a:gd name="T47" fmla="*/ 17 h 21"/>
                  <a:gd name="T48" fmla="*/ 20 w 20"/>
                  <a:gd name="T49" fmla="*/ 19 h 21"/>
                  <a:gd name="T50" fmla="*/ 20 w 20"/>
                  <a:gd name="T51" fmla="*/ 21 h 21"/>
                  <a:gd name="T52" fmla="*/ 20 w 20"/>
                  <a:gd name="T53" fmla="*/ 21 h 21"/>
                  <a:gd name="T54" fmla="*/ 20 w 20"/>
                  <a:gd name="T55" fmla="*/ 21 h 21"/>
                  <a:gd name="T56" fmla="*/ 20 w 20"/>
                  <a:gd name="T57" fmla="*/ 21 h 21"/>
                  <a:gd name="T58" fmla="*/ 20 w 20"/>
                  <a:gd name="T59" fmla="*/ 21 h 21"/>
                  <a:gd name="T60" fmla="*/ 20 w 20"/>
                  <a:gd name="T61" fmla="*/ 21 h 21"/>
                  <a:gd name="T62" fmla="*/ 18 w 20"/>
                  <a:gd name="T63" fmla="*/ 21 h 21"/>
                  <a:gd name="T64" fmla="*/ 18 w 20"/>
                  <a:gd name="T65" fmla="*/ 21 h 21"/>
                  <a:gd name="T66" fmla="*/ 18 w 20"/>
                  <a:gd name="T67" fmla="*/ 19 h 21"/>
                  <a:gd name="T68" fmla="*/ 18 w 20"/>
                  <a:gd name="T69" fmla="*/ 17 h 21"/>
                  <a:gd name="T70" fmla="*/ 18 w 20"/>
                  <a:gd name="T71" fmla="*/ 17 h 21"/>
                  <a:gd name="T72" fmla="*/ 13 w 20"/>
                  <a:gd name="T73" fmla="*/ 21 h 21"/>
                  <a:gd name="T74" fmla="*/ 13 w 20"/>
                  <a:gd name="T75" fmla="*/ 21 h 21"/>
                  <a:gd name="T76" fmla="*/ 7 w 20"/>
                  <a:gd name="T77" fmla="*/ 21 h 21"/>
                  <a:gd name="T78" fmla="*/ 7 w 20"/>
                  <a:gd name="T7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" h="21">
                    <a:moveTo>
                      <a:pt x="7" y="21"/>
                    </a:moveTo>
                    <a:lnTo>
                      <a:pt x="7" y="21"/>
                    </a:lnTo>
                    <a:lnTo>
                      <a:pt x="5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8" y="13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9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7" y="21"/>
                    </a:lnTo>
                    <a:lnTo>
                      <a:pt x="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55"/>
              <p:cNvSpPr>
                <a:spLocks/>
              </p:cNvSpPr>
              <p:nvPr/>
            </p:nvSpPr>
            <p:spPr bwMode="auto">
              <a:xfrm>
                <a:off x="7688263" y="2994025"/>
                <a:ext cx="30163" cy="33338"/>
              </a:xfrm>
              <a:custGeom>
                <a:avLst/>
                <a:gdLst>
                  <a:gd name="T0" fmla="*/ 11 w 19"/>
                  <a:gd name="T1" fmla="*/ 21 h 21"/>
                  <a:gd name="T2" fmla="*/ 4 w 19"/>
                  <a:gd name="T3" fmla="*/ 21 h 21"/>
                  <a:gd name="T4" fmla="*/ 2 w 19"/>
                  <a:gd name="T5" fmla="*/ 17 h 21"/>
                  <a:gd name="T6" fmla="*/ 6 w 19"/>
                  <a:gd name="T7" fmla="*/ 19 h 21"/>
                  <a:gd name="T8" fmla="*/ 11 w 19"/>
                  <a:gd name="T9" fmla="*/ 19 h 21"/>
                  <a:gd name="T10" fmla="*/ 15 w 19"/>
                  <a:gd name="T11" fmla="*/ 19 h 21"/>
                  <a:gd name="T12" fmla="*/ 15 w 19"/>
                  <a:gd name="T13" fmla="*/ 15 h 21"/>
                  <a:gd name="T14" fmla="*/ 15 w 19"/>
                  <a:gd name="T15" fmla="*/ 15 h 21"/>
                  <a:gd name="T16" fmla="*/ 13 w 19"/>
                  <a:gd name="T17" fmla="*/ 13 h 21"/>
                  <a:gd name="T18" fmla="*/ 13 w 19"/>
                  <a:gd name="T19" fmla="*/ 13 h 21"/>
                  <a:gd name="T20" fmla="*/ 9 w 19"/>
                  <a:gd name="T21" fmla="*/ 11 h 21"/>
                  <a:gd name="T22" fmla="*/ 6 w 19"/>
                  <a:gd name="T23" fmla="*/ 11 h 21"/>
                  <a:gd name="T24" fmla="*/ 2 w 19"/>
                  <a:gd name="T25" fmla="*/ 11 h 21"/>
                  <a:gd name="T26" fmla="*/ 2 w 19"/>
                  <a:gd name="T27" fmla="*/ 9 h 21"/>
                  <a:gd name="T28" fmla="*/ 2 w 19"/>
                  <a:gd name="T29" fmla="*/ 6 h 21"/>
                  <a:gd name="T30" fmla="*/ 2 w 19"/>
                  <a:gd name="T31" fmla="*/ 2 h 21"/>
                  <a:gd name="T32" fmla="*/ 4 w 19"/>
                  <a:gd name="T33" fmla="*/ 0 h 21"/>
                  <a:gd name="T34" fmla="*/ 6 w 19"/>
                  <a:gd name="T35" fmla="*/ 0 h 21"/>
                  <a:gd name="T36" fmla="*/ 11 w 19"/>
                  <a:gd name="T37" fmla="*/ 0 h 21"/>
                  <a:gd name="T38" fmla="*/ 15 w 19"/>
                  <a:gd name="T39" fmla="*/ 0 h 21"/>
                  <a:gd name="T40" fmla="*/ 17 w 19"/>
                  <a:gd name="T41" fmla="*/ 2 h 21"/>
                  <a:gd name="T42" fmla="*/ 17 w 19"/>
                  <a:gd name="T43" fmla="*/ 4 h 21"/>
                  <a:gd name="T44" fmla="*/ 13 w 19"/>
                  <a:gd name="T45" fmla="*/ 2 h 21"/>
                  <a:gd name="T46" fmla="*/ 9 w 19"/>
                  <a:gd name="T47" fmla="*/ 2 h 21"/>
                  <a:gd name="T48" fmla="*/ 6 w 19"/>
                  <a:gd name="T49" fmla="*/ 2 h 21"/>
                  <a:gd name="T50" fmla="*/ 6 w 19"/>
                  <a:gd name="T51" fmla="*/ 2 h 21"/>
                  <a:gd name="T52" fmla="*/ 4 w 19"/>
                  <a:gd name="T53" fmla="*/ 4 h 21"/>
                  <a:gd name="T54" fmla="*/ 4 w 19"/>
                  <a:gd name="T55" fmla="*/ 6 h 21"/>
                  <a:gd name="T56" fmla="*/ 4 w 19"/>
                  <a:gd name="T57" fmla="*/ 6 h 21"/>
                  <a:gd name="T58" fmla="*/ 6 w 19"/>
                  <a:gd name="T59" fmla="*/ 9 h 21"/>
                  <a:gd name="T60" fmla="*/ 6 w 19"/>
                  <a:gd name="T61" fmla="*/ 9 h 21"/>
                  <a:gd name="T62" fmla="*/ 11 w 19"/>
                  <a:gd name="T63" fmla="*/ 9 h 21"/>
                  <a:gd name="T64" fmla="*/ 13 w 19"/>
                  <a:gd name="T65" fmla="*/ 11 h 21"/>
                  <a:gd name="T66" fmla="*/ 17 w 19"/>
                  <a:gd name="T67" fmla="*/ 11 h 21"/>
                  <a:gd name="T68" fmla="*/ 17 w 19"/>
                  <a:gd name="T69" fmla="*/ 13 h 21"/>
                  <a:gd name="T70" fmla="*/ 19 w 19"/>
                  <a:gd name="T71" fmla="*/ 15 h 21"/>
                  <a:gd name="T72" fmla="*/ 15 w 19"/>
                  <a:gd name="T73" fmla="*/ 21 h 21"/>
                  <a:gd name="T74" fmla="*/ 11 w 19"/>
                  <a:gd name="T7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1">
                    <a:moveTo>
                      <a:pt x="11" y="21"/>
                    </a:moveTo>
                    <a:lnTo>
                      <a:pt x="11" y="21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56"/>
              <p:cNvSpPr>
                <a:spLocks/>
              </p:cNvSpPr>
              <p:nvPr/>
            </p:nvSpPr>
            <p:spPr bwMode="auto">
              <a:xfrm>
                <a:off x="7726363" y="3021013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57"/>
              <p:cNvSpPr>
                <a:spLocks/>
              </p:cNvSpPr>
              <p:nvPr/>
            </p:nvSpPr>
            <p:spPr bwMode="auto">
              <a:xfrm>
                <a:off x="7273925" y="3062288"/>
                <a:ext cx="47625" cy="47625"/>
              </a:xfrm>
              <a:custGeom>
                <a:avLst/>
                <a:gdLst>
                  <a:gd name="T0" fmla="*/ 28 w 30"/>
                  <a:gd name="T1" fmla="*/ 30 h 30"/>
                  <a:gd name="T2" fmla="*/ 28 w 30"/>
                  <a:gd name="T3" fmla="*/ 4 h 30"/>
                  <a:gd name="T4" fmla="*/ 15 w 30"/>
                  <a:gd name="T5" fmla="*/ 24 h 30"/>
                  <a:gd name="T6" fmla="*/ 15 w 30"/>
                  <a:gd name="T7" fmla="*/ 24 h 30"/>
                  <a:gd name="T8" fmla="*/ 2 w 30"/>
                  <a:gd name="T9" fmla="*/ 4 h 30"/>
                  <a:gd name="T10" fmla="*/ 2 w 30"/>
                  <a:gd name="T11" fmla="*/ 30 h 30"/>
                  <a:gd name="T12" fmla="*/ 0 w 30"/>
                  <a:gd name="T13" fmla="*/ 30 h 30"/>
                  <a:gd name="T14" fmla="*/ 0 w 30"/>
                  <a:gd name="T15" fmla="*/ 0 h 30"/>
                  <a:gd name="T16" fmla="*/ 2 w 30"/>
                  <a:gd name="T17" fmla="*/ 0 h 30"/>
                  <a:gd name="T18" fmla="*/ 15 w 30"/>
                  <a:gd name="T19" fmla="*/ 19 h 30"/>
                  <a:gd name="T20" fmla="*/ 28 w 30"/>
                  <a:gd name="T21" fmla="*/ 0 h 30"/>
                  <a:gd name="T22" fmla="*/ 30 w 30"/>
                  <a:gd name="T23" fmla="*/ 0 h 30"/>
                  <a:gd name="T24" fmla="*/ 30 w 30"/>
                  <a:gd name="T25" fmla="*/ 30 h 30"/>
                  <a:gd name="T26" fmla="*/ 28 w 30"/>
                  <a:gd name="T27" fmla="*/ 30 h 30"/>
                  <a:gd name="T28" fmla="*/ 28 w 30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0">
                    <a:moveTo>
                      <a:pt x="28" y="30"/>
                    </a:moveTo>
                    <a:lnTo>
                      <a:pt x="28" y="4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2" y="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5" y="19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30"/>
                    </a:lnTo>
                    <a:lnTo>
                      <a:pt x="28" y="30"/>
                    </a:lnTo>
                    <a:lnTo>
                      <a:pt x="2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658"/>
              <p:cNvSpPr>
                <a:spLocks noEditPoints="1"/>
              </p:cNvSpPr>
              <p:nvPr/>
            </p:nvSpPr>
            <p:spPr bwMode="auto">
              <a:xfrm>
                <a:off x="7327900" y="3073400"/>
                <a:ext cx="34925" cy="36513"/>
              </a:xfrm>
              <a:custGeom>
                <a:avLst/>
                <a:gdLst>
                  <a:gd name="T0" fmla="*/ 9 w 22"/>
                  <a:gd name="T1" fmla="*/ 23 h 23"/>
                  <a:gd name="T2" fmla="*/ 5 w 22"/>
                  <a:gd name="T3" fmla="*/ 23 h 23"/>
                  <a:gd name="T4" fmla="*/ 3 w 22"/>
                  <a:gd name="T5" fmla="*/ 21 h 23"/>
                  <a:gd name="T6" fmla="*/ 3 w 22"/>
                  <a:gd name="T7" fmla="*/ 19 h 23"/>
                  <a:gd name="T8" fmla="*/ 0 w 22"/>
                  <a:gd name="T9" fmla="*/ 17 h 23"/>
                  <a:gd name="T10" fmla="*/ 3 w 22"/>
                  <a:gd name="T11" fmla="*/ 12 h 23"/>
                  <a:gd name="T12" fmla="*/ 5 w 22"/>
                  <a:gd name="T13" fmla="*/ 10 h 23"/>
                  <a:gd name="T14" fmla="*/ 7 w 22"/>
                  <a:gd name="T15" fmla="*/ 10 h 23"/>
                  <a:gd name="T16" fmla="*/ 11 w 22"/>
                  <a:gd name="T17" fmla="*/ 10 h 23"/>
                  <a:gd name="T18" fmla="*/ 13 w 22"/>
                  <a:gd name="T19" fmla="*/ 10 h 23"/>
                  <a:gd name="T20" fmla="*/ 18 w 22"/>
                  <a:gd name="T21" fmla="*/ 8 h 23"/>
                  <a:gd name="T22" fmla="*/ 15 w 22"/>
                  <a:gd name="T23" fmla="*/ 4 h 23"/>
                  <a:gd name="T24" fmla="*/ 11 w 22"/>
                  <a:gd name="T25" fmla="*/ 2 h 23"/>
                  <a:gd name="T26" fmla="*/ 7 w 22"/>
                  <a:gd name="T27" fmla="*/ 2 h 23"/>
                  <a:gd name="T28" fmla="*/ 3 w 22"/>
                  <a:gd name="T29" fmla="*/ 4 h 23"/>
                  <a:gd name="T30" fmla="*/ 3 w 22"/>
                  <a:gd name="T31" fmla="*/ 2 h 23"/>
                  <a:gd name="T32" fmla="*/ 11 w 22"/>
                  <a:gd name="T33" fmla="*/ 0 h 23"/>
                  <a:gd name="T34" fmla="*/ 15 w 22"/>
                  <a:gd name="T35" fmla="*/ 0 h 23"/>
                  <a:gd name="T36" fmla="*/ 18 w 22"/>
                  <a:gd name="T37" fmla="*/ 2 h 23"/>
                  <a:gd name="T38" fmla="*/ 20 w 22"/>
                  <a:gd name="T39" fmla="*/ 8 h 23"/>
                  <a:gd name="T40" fmla="*/ 20 w 22"/>
                  <a:gd name="T41" fmla="*/ 19 h 23"/>
                  <a:gd name="T42" fmla="*/ 22 w 22"/>
                  <a:gd name="T43" fmla="*/ 23 h 23"/>
                  <a:gd name="T44" fmla="*/ 20 w 22"/>
                  <a:gd name="T45" fmla="*/ 23 h 23"/>
                  <a:gd name="T46" fmla="*/ 18 w 22"/>
                  <a:gd name="T47" fmla="*/ 23 h 23"/>
                  <a:gd name="T48" fmla="*/ 18 w 22"/>
                  <a:gd name="T49" fmla="*/ 21 h 23"/>
                  <a:gd name="T50" fmla="*/ 18 w 22"/>
                  <a:gd name="T51" fmla="*/ 19 h 23"/>
                  <a:gd name="T52" fmla="*/ 13 w 22"/>
                  <a:gd name="T53" fmla="*/ 21 h 23"/>
                  <a:gd name="T54" fmla="*/ 9 w 22"/>
                  <a:gd name="T55" fmla="*/ 23 h 23"/>
                  <a:gd name="T56" fmla="*/ 9 w 22"/>
                  <a:gd name="T57" fmla="*/ 21 h 23"/>
                  <a:gd name="T58" fmla="*/ 13 w 22"/>
                  <a:gd name="T59" fmla="*/ 19 h 23"/>
                  <a:gd name="T60" fmla="*/ 15 w 22"/>
                  <a:gd name="T61" fmla="*/ 17 h 23"/>
                  <a:gd name="T62" fmla="*/ 18 w 22"/>
                  <a:gd name="T63" fmla="*/ 17 h 23"/>
                  <a:gd name="T64" fmla="*/ 18 w 22"/>
                  <a:gd name="T65" fmla="*/ 12 h 23"/>
                  <a:gd name="T66" fmla="*/ 13 w 22"/>
                  <a:gd name="T67" fmla="*/ 12 h 23"/>
                  <a:gd name="T68" fmla="*/ 11 w 22"/>
                  <a:gd name="T69" fmla="*/ 10 h 23"/>
                  <a:gd name="T70" fmla="*/ 7 w 22"/>
                  <a:gd name="T71" fmla="*/ 12 h 23"/>
                  <a:gd name="T72" fmla="*/ 5 w 22"/>
                  <a:gd name="T73" fmla="*/ 17 h 23"/>
                  <a:gd name="T74" fmla="*/ 5 w 22"/>
                  <a:gd name="T75" fmla="*/ 17 h 23"/>
                  <a:gd name="T76" fmla="*/ 5 w 22"/>
                  <a:gd name="T77" fmla="*/ 19 h 23"/>
                  <a:gd name="T78" fmla="*/ 7 w 22"/>
                  <a:gd name="T79" fmla="*/ 21 h 23"/>
                  <a:gd name="T80" fmla="*/ 9 w 22"/>
                  <a:gd name="T8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" h="23">
                    <a:moveTo>
                      <a:pt x="9" y="23"/>
                    </a:moveTo>
                    <a:lnTo>
                      <a:pt x="9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  <a:moveTo>
                      <a:pt x="9" y="21"/>
                    </a:moveTo>
                    <a:lnTo>
                      <a:pt x="9" y="21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659"/>
              <p:cNvSpPr>
                <a:spLocks noEditPoints="1"/>
              </p:cNvSpPr>
              <p:nvPr/>
            </p:nvSpPr>
            <p:spPr bwMode="auto">
              <a:xfrm>
                <a:off x="7366000" y="3073400"/>
                <a:ext cx="38100" cy="36513"/>
              </a:xfrm>
              <a:custGeom>
                <a:avLst/>
                <a:gdLst>
                  <a:gd name="T0" fmla="*/ 13 w 24"/>
                  <a:gd name="T1" fmla="*/ 23 h 23"/>
                  <a:gd name="T2" fmla="*/ 7 w 24"/>
                  <a:gd name="T3" fmla="*/ 21 h 23"/>
                  <a:gd name="T4" fmla="*/ 4 w 24"/>
                  <a:gd name="T5" fmla="*/ 19 h 23"/>
                  <a:gd name="T6" fmla="*/ 2 w 24"/>
                  <a:gd name="T7" fmla="*/ 17 h 23"/>
                  <a:gd name="T8" fmla="*/ 0 w 24"/>
                  <a:gd name="T9" fmla="*/ 10 h 23"/>
                  <a:gd name="T10" fmla="*/ 2 w 24"/>
                  <a:gd name="T11" fmla="*/ 6 h 23"/>
                  <a:gd name="T12" fmla="*/ 4 w 24"/>
                  <a:gd name="T13" fmla="*/ 4 h 23"/>
                  <a:gd name="T14" fmla="*/ 7 w 24"/>
                  <a:gd name="T15" fmla="*/ 2 h 23"/>
                  <a:gd name="T16" fmla="*/ 13 w 24"/>
                  <a:gd name="T17" fmla="*/ 0 h 23"/>
                  <a:gd name="T18" fmla="*/ 17 w 24"/>
                  <a:gd name="T19" fmla="*/ 2 h 23"/>
                  <a:gd name="T20" fmla="*/ 20 w 24"/>
                  <a:gd name="T21" fmla="*/ 4 h 23"/>
                  <a:gd name="T22" fmla="*/ 22 w 24"/>
                  <a:gd name="T23" fmla="*/ 6 h 23"/>
                  <a:gd name="T24" fmla="*/ 24 w 24"/>
                  <a:gd name="T25" fmla="*/ 10 h 23"/>
                  <a:gd name="T26" fmla="*/ 24 w 24"/>
                  <a:gd name="T27" fmla="*/ 12 h 23"/>
                  <a:gd name="T28" fmla="*/ 4 w 24"/>
                  <a:gd name="T29" fmla="*/ 12 h 23"/>
                  <a:gd name="T30" fmla="*/ 4 w 24"/>
                  <a:gd name="T31" fmla="*/ 17 h 23"/>
                  <a:gd name="T32" fmla="*/ 7 w 24"/>
                  <a:gd name="T33" fmla="*/ 19 h 23"/>
                  <a:gd name="T34" fmla="*/ 9 w 24"/>
                  <a:gd name="T35" fmla="*/ 21 h 23"/>
                  <a:gd name="T36" fmla="*/ 13 w 24"/>
                  <a:gd name="T37" fmla="*/ 21 h 23"/>
                  <a:gd name="T38" fmla="*/ 15 w 24"/>
                  <a:gd name="T39" fmla="*/ 21 h 23"/>
                  <a:gd name="T40" fmla="*/ 17 w 24"/>
                  <a:gd name="T41" fmla="*/ 19 h 23"/>
                  <a:gd name="T42" fmla="*/ 17 w 24"/>
                  <a:gd name="T43" fmla="*/ 19 h 23"/>
                  <a:gd name="T44" fmla="*/ 20 w 24"/>
                  <a:gd name="T45" fmla="*/ 17 h 23"/>
                  <a:gd name="T46" fmla="*/ 22 w 24"/>
                  <a:gd name="T47" fmla="*/ 17 h 23"/>
                  <a:gd name="T48" fmla="*/ 20 w 24"/>
                  <a:gd name="T49" fmla="*/ 19 h 23"/>
                  <a:gd name="T50" fmla="*/ 17 w 24"/>
                  <a:gd name="T51" fmla="*/ 21 h 23"/>
                  <a:gd name="T52" fmla="*/ 15 w 24"/>
                  <a:gd name="T53" fmla="*/ 23 h 23"/>
                  <a:gd name="T54" fmla="*/ 13 w 24"/>
                  <a:gd name="T55" fmla="*/ 23 h 23"/>
                  <a:gd name="T56" fmla="*/ 20 w 24"/>
                  <a:gd name="T57" fmla="*/ 10 h 23"/>
                  <a:gd name="T58" fmla="*/ 20 w 24"/>
                  <a:gd name="T59" fmla="*/ 6 h 23"/>
                  <a:gd name="T60" fmla="*/ 17 w 24"/>
                  <a:gd name="T61" fmla="*/ 4 h 23"/>
                  <a:gd name="T62" fmla="*/ 15 w 24"/>
                  <a:gd name="T63" fmla="*/ 2 h 23"/>
                  <a:gd name="T64" fmla="*/ 13 w 24"/>
                  <a:gd name="T65" fmla="*/ 2 h 23"/>
                  <a:gd name="T66" fmla="*/ 9 w 24"/>
                  <a:gd name="T67" fmla="*/ 2 h 23"/>
                  <a:gd name="T68" fmla="*/ 7 w 24"/>
                  <a:gd name="T69" fmla="*/ 4 h 23"/>
                  <a:gd name="T70" fmla="*/ 4 w 24"/>
                  <a:gd name="T71" fmla="*/ 6 h 23"/>
                  <a:gd name="T72" fmla="*/ 20 w 24"/>
                  <a:gd name="T7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23">
                    <a:moveTo>
                      <a:pt x="13" y="23"/>
                    </a:moveTo>
                    <a:lnTo>
                      <a:pt x="13" y="23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20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3" y="23"/>
                    </a:lnTo>
                    <a:lnTo>
                      <a:pt x="13" y="23"/>
                    </a:lnTo>
                    <a:close/>
                    <a:moveTo>
                      <a:pt x="20" y="10"/>
                    </a:moveTo>
                    <a:lnTo>
                      <a:pt x="20" y="1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20" y="10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60"/>
              <p:cNvSpPr>
                <a:spLocks/>
              </p:cNvSpPr>
              <p:nvPr/>
            </p:nvSpPr>
            <p:spPr bwMode="auto">
              <a:xfrm>
                <a:off x="7407275" y="3073400"/>
                <a:ext cx="34925" cy="36513"/>
              </a:xfrm>
              <a:custGeom>
                <a:avLst/>
                <a:gdLst>
                  <a:gd name="T0" fmla="*/ 0 w 22"/>
                  <a:gd name="T1" fmla="*/ 10 h 23"/>
                  <a:gd name="T2" fmla="*/ 0 w 22"/>
                  <a:gd name="T3" fmla="*/ 10 h 23"/>
                  <a:gd name="T4" fmla="*/ 0 w 22"/>
                  <a:gd name="T5" fmla="*/ 6 h 23"/>
                  <a:gd name="T6" fmla="*/ 0 w 22"/>
                  <a:gd name="T7" fmla="*/ 6 h 23"/>
                  <a:gd name="T8" fmla="*/ 4 w 22"/>
                  <a:gd name="T9" fmla="*/ 4 h 23"/>
                  <a:gd name="T10" fmla="*/ 4 w 22"/>
                  <a:gd name="T11" fmla="*/ 4 h 23"/>
                  <a:gd name="T12" fmla="*/ 6 w 22"/>
                  <a:gd name="T13" fmla="*/ 2 h 23"/>
                  <a:gd name="T14" fmla="*/ 6 w 22"/>
                  <a:gd name="T15" fmla="*/ 2 h 23"/>
                  <a:gd name="T16" fmla="*/ 11 w 22"/>
                  <a:gd name="T17" fmla="*/ 0 h 23"/>
                  <a:gd name="T18" fmla="*/ 11 w 22"/>
                  <a:gd name="T19" fmla="*/ 0 h 23"/>
                  <a:gd name="T20" fmla="*/ 17 w 22"/>
                  <a:gd name="T21" fmla="*/ 2 h 23"/>
                  <a:gd name="T22" fmla="*/ 17 w 22"/>
                  <a:gd name="T23" fmla="*/ 2 h 23"/>
                  <a:gd name="T24" fmla="*/ 22 w 22"/>
                  <a:gd name="T25" fmla="*/ 6 h 23"/>
                  <a:gd name="T26" fmla="*/ 17 w 22"/>
                  <a:gd name="T27" fmla="*/ 6 h 23"/>
                  <a:gd name="T28" fmla="*/ 17 w 22"/>
                  <a:gd name="T29" fmla="*/ 6 h 23"/>
                  <a:gd name="T30" fmla="*/ 15 w 22"/>
                  <a:gd name="T31" fmla="*/ 4 h 23"/>
                  <a:gd name="T32" fmla="*/ 15 w 22"/>
                  <a:gd name="T33" fmla="*/ 4 h 23"/>
                  <a:gd name="T34" fmla="*/ 11 w 22"/>
                  <a:gd name="T35" fmla="*/ 2 h 23"/>
                  <a:gd name="T36" fmla="*/ 11 w 22"/>
                  <a:gd name="T37" fmla="*/ 2 h 23"/>
                  <a:gd name="T38" fmla="*/ 9 w 22"/>
                  <a:gd name="T39" fmla="*/ 4 h 23"/>
                  <a:gd name="T40" fmla="*/ 9 w 22"/>
                  <a:gd name="T41" fmla="*/ 4 h 23"/>
                  <a:gd name="T42" fmla="*/ 6 w 22"/>
                  <a:gd name="T43" fmla="*/ 6 h 23"/>
                  <a:gd name="T44" fmla="*/ 6 w 22"/>
                  <a:gd name="T45" fmla="*/ 6 h 23"/>
                  <a:gd name="T46" fmla="*/ 4 w 22"/>
                  <a:gd name="T47" fmla="*/ 8 h 23"/>
                  <a:gd name="T48" fmla="*/ 4 w 22"/>
                  <a:gd name="T49" fmla="*/ 8 h 23"/>
                  <a:gd name="T50" fmla="*/ 2 w 22"/>
                  <a:gd name="T51" fmla="*/ 10 h 23"/>
                  <a:gd name="T52" fmla="*/ 2 w 22"/>
                  <a:gd name="T53" fmla="*/ 10 h 23"/>
                  <a:gd name="T54" fmla="*/ 4 w 22"/>
                  <a:gd name="T55" fmla="*/ 15 h 23"/>
                  <a:gd name="T56" fmla="*/ 4 w 22"/>
                  <a:gd name="T57" fmla="*/ 15 h 23"/>
                  <a:gd name="T58" fmla="*/ 6 w 22"/>
                  <a:gd name="T59" fmla="*/ 17 h 23"/>
                  <a:gd name="T60" fmla="*/ 6 w 22"/>
                  <a:gd name="T61" fmla="*/ 17 h 23"/>
                  <a:gd name="T62" fmla="*/ 9 w 22"/>
                  <a:gd name="T63" fmla="*/ 19 h 23"/>
                  <a:gd name="T64" fmla="*/ 9 w 22"/>
                  <a:gd name="T65" fmla="*/ 19 h 23"/>
                  <a:gd name="T66" fmla="*/ 11 w 22"/>
                  <a:gd name="T67" fmla="*/ 21 h 23"/>
                  <a:gd name="T68" fmla="*/ 11 w 22"/>
                  <a:gd name="T69" fmla="*/ 21 h 23"/>
                  <a:gd name="T70" fmla="*/ 13 w 22"/>
                  <a:gd name="T71" fmla="*/ 21 h 23"/>
                  <a:gd name="T72" fmla="*/ 13 w 22"/>
                  <a:gd name="T73" fmla="*/ 21 h 23"/>
                  <a:gd name="T74" fmla="*/ 15 w 22"/>
                  <a:gd name="T75" fmla="*/ 19 h 23"/>
                  <a:gd name="T76" fmla="*/ 15 w 22"/>
                  <a:gd name="T77" fmla="*/ 19 h 23"/>
                  <a:gd name="T78" fmla="*/ 17 w 22"/>
                  <a:gd name="T79" fmla="*/ 19 h 23"/>
                  <a:gd name="T80" fmla="*/ 17 w 22"/>
                  <a:gd name="T81" fmla="*/ 19 h 23"/>
                  <a:gd name="T82" fmla="*/ 17 w 22"/>
                  <a:gd name="T83" fmla="*/ 17 h 23"/>
                  <a:gd name="T84" fmla="*/ 22 w 22"/>
                  <a:gd name="T85" fmla="*/ 17 h 23"/>
                  <a:gd name="T86" fmla="*/ 22 w 22"/>
                  <a:gd name="T87" fmla="*/ 17 h 23"/>
                  <a:gd name="T88" fmla="*/ 19 w 22"/>
                  <a:gd name="T89" fmla="*/ 19 h 23"/>
                  <a:gd name="T90" fmla="*/ 19 w 22"/>
                  <a:gd name="T91" fmla="*/ 19 h 23"/>
                  <a:gd name="T92" fmla="*/ 17 w 22"/>
                  <a:gd name="T93" fmla="*/ 21 h 23"/>
                  <a:gd name="T94" fmla="*/ 17 w 22"/>
                  <a:gd name="T95" fmla="*/ 21 h 23"/>
                  <a:gd name="T96" fmla="*/ 15 w 22"/>
                  <a:gd name="T97" fmla="*/ 23 h 23"/>
                  <a:gd name="T98" fmla="*/ 15 w 22"/>
                  <a:gd name="T99" fmla="*/ 23 h 23"/>
                  <a:gd name="T100" fmla="*/ 11 w 22"/>
                  <a:gd name="T101" fmla="*/ 23 h 23"/>
                  <a:gd name="T102" fmla="*/ 11 w 22"/>
                  <a:gd name="T103" fmla="*/ 23 h 23"/>
                  <a:gd name="T104" fmla="*/ 6 w 22"/>
                  <a:gd name="T105" fmla="*/ 21 h 23"/>
                  <a:gd name="T106" fmla="*/ 6 w 22"/>
                  <a:gd name="T107" fmla="*/ 21 h 23"/>
                  <a:gd name="T108" fmla="*/ 4 w 22"/>
                  <a:gd name="T109" fmla="*/ 19 h 23"/>
                  <a:gd name="T110" fmla="*/ 4 w 22"/>
                  <a:gd name="T111" fmla="*/ 19 h 23"/>
                  <a:gd name="T112" fmla="*/ 0 w 22"/>
                  <a:gd name="T113" fmla="*/ 17 h 23"/>
                  <a:gd name="T114" fmla="*/ 0 w 22"/>
                  <a:gd name="T115" fmla="*/ 17 h 23"/>
                  <a:gd name="T116" fmla="*/ 0 w 22"/>
                  <a:gd name="T117" fmla="*/ 10 h 23"/>
                  <a:gd name="T118" fmla="*/ 0 w 22"/>
                  <a:gd name="T11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" h="23">
                    <a:moveTo>
                      <a:pt x="0" y="10"/>
                    </a:move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22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61"/>
              <p:cNvSpPr>
                <a:spLocks noEditPoints="1"/>
              </p:cNvSpPr>
              <p:nvPr/>
            </p:nvSpPr>
            <p:spPr bwMode="auto">
              <a:xfrm>
                <a:off x="7445375" y="3073400"/>
                <a:ext cx="33338" cy="36513"/>
              </a:xfrm>
              <a:custGeom>
                <a:avLst/>
                <a:gdLst>
                  <a:gd name="T0" fmla="*/ 11 w 21"/>
                  <a:gd name="T1" fmla="*/ 23 h 23"/>
                  <a:gd name="T2" fmla="*/ 6 w 21"/>
                  <a:gd name="T3" fmla="*/ 21 h 23"/>
                  <a:gd name="T4" fmla="*/ 2 w 21"/>
                  <a:gd name="T5" fmla="*/ 19 h 23"/>
                  <a:gd name="T6" fmla="*/ 0 w 21"/>
                  <a:gd name="T7" fmla="*/ 17 h 23"/>
                  <a:gd name="T8" fmla="*/ 0 w 21"/>
                  <a:gd name="T9" fmla="*/ 10 h 23"/>
                  <a:gd name="T10" fmla="*/ 0 w 21"/>
                  <a:gd name="T11" fmla="*/ 6 h 23"/>
                  <a:gd name="T12" fmla="*/ 2 w 21"/>
                  <a:gd name="T13" fmla="*/ 4 h 23"/>
                  <a:gd name="T14" fmla="*/ 6 w 21"/>
                  <a:gd name="T15" fmla="*/ 2 h 23"/>
                  <a:gd name="T16" fmla="*/ 11 w 21"/>
                  <a:gd name="T17" fmla="*/ 0 h 23"/>
                  <a:gd name="T18" fmla="*/ 15 w 21"/>
                  <a:gd name="T19" fmla="*/ 2 h 23"/>
                  <a:gd name="T20" fmla="*/ 19 w 21"/>
                  <a:gd name="T21" fmla="*/ 4 h 23"/>
                  <a:gd name="T22" fmla="*/ 21 w 21"/>
                  <a:gd name="T23" fmla="*/ 6 h 23"/>
                  <a:gd name="T24" fmla="*/ 21 w 21"/>
                  <a:gd name="T25" fmla="*/ 10 h 23"/>
                  <a:gd name="T26" fmla="*/ 21 w 21"/>
                  <a:gd name="T27" fmla="*/ 12 h 23"/>
                  <a:gd name="T28" fmla="*/ 2 w 21"/>
                  <a:gd name="T29" fmla="*/ 12 h 23"/>
                  <a:gd name="T30" fmla="*/ 4 w 21"/>
                  <a:gd name="T31" fmla="*/ 17 h 23"/>
                  <a:gd name="T32" fmla="*/ 6 w 21"/>
                  <a:gd name="T33" fmla="*/ 19 h 23"/>
                  <a:gd name="T34" fmla="*/ 8 w 21"/>
                  <a:gd name="T35" fmla="*/ 21 h 23"/>
                  <a:gd name="T36" fmla="*/ 11 w 21"/>
                  <a:gd name="T37" fmla="*/ 21 h 23"/>
                  <a:gd name="T38" fmla="*/ 13 w 21"/>
                  <a:gd name="T39" fmla="*/ 21 h 23"/>
                  <a:gd name="T40" fmla="*/ 15 w 21"/>
                  <a:gd name="T41" fmla="*/ 19 h 23"/>
                  <a:gd name="T42" fmla="*/ 17 w 21"/>
                  <a:gd name="T43" fmla="*/ 19 h 23"/>
                  <a:gd name="T44" fmla="*/ 17 w 21"/>
                  <a:gd name="T45" fmla="*/ 17 h 23"/>
                  <a:gd name="T46" fmla="*/ 21 w 21"/>
                  <a:gd name="T47" fmla="*/ 17 h 23"/>
                  <a:gd name="T48" fmla="*/ 19 w 21"/>
                  <a:gd name="T49" fmla="*/ 19 h 23"/>
                  <a:gd name="T50" fmla="*/ 17 w 21"/>
                  <a:gd name="T51" fmla="*/ 21 h 23"/>
                  <a:gd name="T52" fmla="*/ 15 w 21"/>
                  <a:gd name="T53" fmla="*/ 23 h 23"/>
                  <a:gd name="T54" fmla="*/ 11 w 21"/>
                  <a:gd name="T55" fmla="*/ 23 h 23"/>
                  <a:gd name="T56" fmla="*/ 19 w 21"/>
                  <a:gd name="T57" fmla="*/ 10 h 23"/>
                  <a:gd name="T58" fmla="*/ 19 w 21"/>
                  <a:gd name="T59" fmla="*/ 6 h 23"/>
                  <a:gd name="T60" fmla="*/ 17 w 21"/>
                  <a:gd name="T61" fmla="*/ 4 h 23"/>
                  <a:gd name="T62" fmla="*/ 15 w 21"/>
                  <a:gd name="T63" fmla="*/ 2 h 23"/>
                  <a:gd name="T64" fmla="*/ 11 w 21"/>
                  <a:gd name="T65" fmla="*/ 2 h 23"/>
                  <a:gd name="T66" fmla="*/ 8 w 21"/>
                  <a:gd name="T67" fmla="*/ 2 h 23"/>
                  <a:gd name="T68" fmla="*/ 6 w 21"/>
                  <a:gd name="T69" fmla="*/ 4 h 23"/>
                  <a:gd name="T70" fmla="*/ 4 w 21"/>
                  <a:gd name="T71" fmla="*/ 6 h 23"/>
                  <a:gd name="T72" fmla="*/ 19 w 21"/>
                  <a:gd name="T7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23">
                    <a:moveTo>
                      <a:pt x="11" y="23"/>
                    </a:moveTo>
                    <a:lnTo>
                      <a:pt x="11" y="23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1" y="23"/>
                    </a:lnTo>
                    <a:lnTo>
                      <a:pt x="11" y="23"/>
                    </a:lnTo>
                    <a:close/>
                    <a:moveTo>
                      <a:pt x="19" y="10"/>
                    </a:moveTo>
                    <a:lnTo>
                      <a:pt x="19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62"/>
              <p:cNvSpPr>
                <a:spLocks/>
              </p:cNvSpPr>
              <p:nvPr/>
            </p:nvSpPr>
            <p:spPr bwMode="auto">
              <a:xfrm>
                <a:off x="7486650" y="3073400"/>
                <a:ext cx="30163" cy="36513"/>
              </a:xfrm>
              <a:custGeom>
                <a:avLst/>
                <a:gdLst>
                  <a:gd name="T0" fmla="*/ 19 w 19"/>
                  <a:gd name="T1" fmla="*/ 23 h 23"/>
                  <a:gd name="T2" fmla="*/ 17 w 19"/>
                  <a:gd name="T3" fmla="*/ 23 h 23"/>
                  <a:gd name="T4" fmla="*/ 17 w 19"/>
                  <a:gd name="T5" fmla="*/ 10 h 23"/>
                  <a:gd name="T6" fmla="*/ 17 w 19"/>
                  <a:gd name="T7" fmla="*/ 10 h 23"/>
                  <a:gd name="T8" fmla="*/ 15 w 19"/>
                  <a:gd name="T9" fmla="*/ 4 h 23"/>
                  <a:gd name="T10" fmla="*/ 15 w 19"/>
                  <a:gd name="T11" fmla="*/ 4 h 23"/>
                  <a:gd name="T12" fmla="*/ 13 w 19"/>
                  <a:gd name="T13" fmla="*/ 2 h 23"/>
                  <a:gd name="T14" fmla="*/ 13 w 19"/>
                  <a:gd name="T15" fmla="*/ 2 h 23"/>
                  <a:gd name="T16" fmla="*/ 8 w 19"/>
                  <a:gd name="T17" fmla="*/ 4 h 23"/>
                  <a:gd name="T18" fmla="*/ 8 w 19"/>
                  <a:gd name="T19" fmla="*/ 4 h 23"/>
                  <a:gd name="T20" fmla="*/ 6 w 19"/>
                  <a:gd name="T21" fmla="*/ 4 h 23"/>
                  <a:gd name="T22" fmla="*/ 6 w 19"/>
                  <a:gd name="T23" fmla="*/ 4 h 23"/>
                  <a:gd name="T24" fmla="*/ 4 w 19"/>
                  <a:gd name="T25" fmla="*/ 6 h 23"/>
                  <a:gd name="T26" fmla="*/ 4 w 19"/>
                  <a:gd name="T27" fmla="*/ 6 h 23"/>
                  <a:gd name="T28" fmla="*/ 4 w 19"/>
                  <a:gd name="T29" fmla="*/ 8 h 23"/>
                  <a:gd name="T30" fmla="*/ 4 w 19"/>
                  <a:gd name="T31" fmla="*/ 23 h 23"/>
                  <a:gd name="T32" fmla="*/ 0 w 19"/>
                  <a:gd name="T33" fmla="*/ 23 h 23"/>
                  <a:gd name="T34" fmla="*/ 0 w 19"/>
                  <a:gd name="T35" fmla="*/ 0 h 23"/>
                  <a:gd name="T36" fmla="*/ 4 w 19"/>
                  <a:gd name="T37" fmla="*/ 0 h 23"/>
                  <a:gd name="T38" fmla="*/ 4 w 19"/>
                  <a:gd name="T39" fmla="*/ 6 h 23"/>
                  <a:gd name="T40" fmla="*/ 4 w 19"/>
                  <a:gd name="T41" fmla="*/ 6 h 23"/>
                  <a:gd name="T42" fmla="*/ 6 w 19"/>
                  <a:gd name="T43" fmla="*/ 2 h 23"/>
                  <a:gd name="T44" fmla="*/ 6 w 19"/>
                  <a:gd name="T45" fmla="*/ 2 h 23"/>
                  <a:gd name="T46" fmla="*/ 13 w 19"/>
                  <a:gd name="T47" fmla="*/ 0 h 23"/>
                  <a:gd name="T48" fmla="*/ 13 w 19"/>
                  <a:gd name="T49" fmla="*/ 0 h 23"/>
                  <a:gd name="T50" fmla="*/ 15 w 19"/>
                  <a:gd name="T51" fmla="*/ 0 h 23"/>
                  <a:gd name="T52" fmla="*/ 15 w 19"/>
                  <a:gd name="T53" fmla="*/ 0 h 23"/>
                  <a:gd name="T54" fmla="*/ 17 w 19"/>
                  <a:gd name="T55" fmla="*/ 2 h 23"/>
                  <a:gd name="T56" fmla="*/ 17 w 19"/>
                  <a:gd name="T57" fmla="*/ 2 h 23"/>
                  <a:gd name="T58" fmla="*/ 19 w 19"/>
                  <a:gd name="T59" fmla="*/ 6 h 23"/>
                  <a:gd name="T60" fmla="*/ 19 w 19"/>
                  <a:gd name="T61" fmla="*/ 6 h 23"/>
                  <a:gd name="T62" fmla="*/ 19 w 19"/>
                  <a:gd name="T63" fmla="*/ 10 h 23"/>
                  <a:gd name="T64" fmla="*/ 19 w 19"/>
                  <a:gd name="T65" fmla="*/ 23 h 23"/>
                  <a:gd name="T66" fmla="*/ 19 w 19"/>
                  <a:gd name="T6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23">
                    <a:moveTo>
                      <a:pt x="19" y="23"/>
                    </a:moveTo>
                    <a:lnTo>
                      <a:pt x="17" y="23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10"/>
                    </a:lnTo>
                    <a:lnTo>
                      <a:pt x="19" y="23"/>
                    </a:ln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63"/>
              <p:cNvSpPr>
                <a:spLocks noEditPoints="1"/>
              </p:cNvSpPr>
              <p:nvPr/>
            </p:nvSpPr>
            <p:spPr bwMode="auto">
              <a:xfrm>
                <a:off x="7523163" y="3073400"/>
                <a:ext cx="31750" cy="36513"/>
              </a:xfrm>
              <a:custGeom>
                <a:avLst/>
                <a:gdLst>
                  <a:gd name="T0" fmla="*/ 9 w 20"/>
                  <a:gd name="T1" fmla="*/ 23 h 23"/>
                  <a:gd name="T2" fmla="*/ 5 w 20"/>
                  <a:gd name="T3" fmla="*/ 23 h 23"/>
                  <a:gd name="T4" fmla="*/ 3 w 20"/>
                  <a:gd name="T5" fmla="*/ 21 h 23"/>
                  <a:gd name="T6" fmla="*/ 0 w 20"/>
                  <a:gd name="T7" fmla="*/ 19 h 23"/>
                  <a:gd name="T8" fmla="*/ 0 w 20"/>
                  <a:gd name="T9" fmla="*/ 17 h 23"/>
                  <a:gd name="T10" fmla="*/ 3 w 20"/>
                  <a:gd name="T11" fmla="*/ 12 h 23"/>
                  <a:gd name="T12" fmla="*/ 3 w 20"/>
                  <a:gd name="T13" fmla="*/ 10 h 23"/>
                  <a:gd name="T14" fmla="*/ 7 w 20"/>
                  <a:gd name="T15" fmla="*/ 10 h 23"/>
                  <a:gd name="T16" fmla="*/ 11 w 20"/>
                  <a:gd name="T17" fmla="*/ 10 h 23"/>
                  <a:gd name="T18" fmla="*/ 13 w 20"/>
                  <a:gd name="T19" fmla="*/ 10 h 23"/>
                  <a:gd name="T20" fmla="*/ 18 w 20"/>
                  <a:gd name="T21" fmla="*/ 8 h 23"/>
                  <a:gd name="T22" fmla="*/ 16 w 20"/>
                  <a:gd name="T23" fmla="*/ 4 h 23"/>
                  <a:gd name="T24" fmla="*/ 11 w 20"/>
                  <a:gd name="T25" fmla="*/ 2 h 23"/>
                  <a:gd name="T26" fmla="*/ 7 w 20"/>
                  <a:gd name="T27" fmla="*/ 2 h 23"/>
                  <a:gd name="T28" fmla="*/ 3 w 20"/>
                  <a:gd name="T29" fmla="*/ 4 h 23"/>
                  <a:gd name="T30" fmla="*/ 3 w 20"/>
                  <a:gd name="T31" fmla="*/ 2 h 23"/>
                  <a:gd name="T32" fmla="*/ 11 w 20"/>
                  <a:gd name="T33" fmla="*/ 0 h 23"/>
                  <a:gd name="T34" fmla="*/ 16 w 20"/>
                  <a:gd name="T35" fmla="*/ 0 h 23"/>
                  <a:gd name="T36" fmla="*/ 18 w 20"/>
                  <a:gd name="T37" fmla="*/ 2 h 23"/>
                  <a:gd name="T38" fmla="*/ 20 w 20"/>
                  <a:gd name="T39" fmla="*/ 8 h 23"/>
                  <a:gd name="T40" fmla="*/ 20 w 20"/>
                  <a:gd name="T41" fmla="*/ 19 h 23"/>
                  <a:gd name="T42" fmla="*/ 20 w 20"/>
                  <a:gd name="T43" fmla="*/ 23 h 23"/>
                  <a:gd name="T44" fmla="*/ 20 w 20"/>
                  <a:gd name="T45" fmla="*/ 23 h 23"/>
                  <a:gd name="T46" fmla="*/ 18 w 20"/>
                  <a:gd name="T47" fmla="*/ 23 h 23"/>
                  <a:gd name="T48" fmla="*/ 18 w 20"/>
                  <a:gd name="T49" fmla="*/ 21 h 23"/>
                  <a:gd name="T50" fmla="*/ 18 w 20"/>
                  <a:gd name="T51" fmla="*/ 19 h 23"/>
                  <a:gd name="T52" fmla="*/ 13 w 20"/>
                  <a:gd name="T53" fmla="*/ 21 h 23"/>
                  <a:gd name="T54" fmla="*/ 9 w 20"/>
                  <a:gd name="T55" fmla="*/ 23 h 23"/>
                  <a:gd name="T56" fmla="*/ 9 w 20"/>
                  <a:gd name="T57" fmla="*/ 21 h 23"/>
                  <a:gd name="T58" fmla="*/ 13 w 20"/>
                  <a:gd name="T59" fmla="*/ 19 h 23"/>
                  <a:gd name="T60" fmla="*/ 16 w 20"/>
                  <a:gd name="T61" fmla="*/ 17 h 23"/>
                  <a:gd name="T62" fmla="*/ 18 w 20"/>
                  <a:gd name="T63" fmla="*/ 17 h 23"/>
                  <a:gd name="T64" fmla="*/ 18 w 20"/>
                  <a:gd name="T65" fmla="*/ 12 h 23"/>
                  <a:gd name="T66" fmla="*/ 13 w 20"/>
                  <a:gd name="T67" fmla="*/ 12 h 23"/>
                  <a:gd name="T68" fmla="*/ 11 w 20"/>
                  <a:gd name="T69" fmla="*/ 10 h 23"/>
                  <a:gd name="T70" fmla="*/ 5 w 20"/>
                  <a:gd name="T71" fmla="*/ 12 h 23"/>
                  <a:gd name="T72" fmla="*/ 5 w 20"/>
                  <a:gd name="T73" fmla="*/ 17 h 23"/>
                  <a:gd name="T74" fmla="*/ 5 w 20"/>
                  <a:gd name="T75" fmla="*/ 17 h 23"/>
                  <a:gd name="T76" fmla="*/ 5 w 20"/>
                  <a:gd name="T77" fmla="*/ 19 h 23"/>
                  <a:gd name="T78" fmla="*/ 7 w 20"/>
                  <a:gd name="T79" fmla="*/ 21 h 23"/>
                  <a:gd name="T80" fmla="*/ 9 w 20"/>
                  <a:gd name="T8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" h="23">
                    <a:moveTo>
                      <a:pt x="9" y="23"/>
                    </a:moveTo>
                    <a:lnTo>
                      <a:pt x="9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21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  <a:moveTo>
                      <a:pt x="9" y="21"/>
                    </a:moveTo>
                    <a:lnTo>
                      <a:pt x="9" y="21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64"/>
              <p:cNvSpPr>
                <a:spLocks/>
              </p:cNvSpPr>
              <p:nvPr/>
            </p:nvSpPr>
            <p:spPr bwMode="auto">
              <a:xfrm>
                <a:off x="7561263" y="3073400"/>
                <a:ext cx="26988" cy="36513"/>
              </a:xfrm>
              <a:custGeom>
                <a:avLst/>
                <a:gdLst>
                  <a:gd name="T0" fmla="*/ 9 w 17"/>
                  <a:gd name="T1" fmla="*/ 23 h 23"/>
                  <a:gd name="T2" fmla="*/ 4 w 17"/>
                  <a:gd name="T3" fmla="*/ 23 h 23"/>
                  <a:gd name="T4" fmla="*/ 2 w 17"/>
                  <a:gd name="T5" fmla="*/ 17 h 23"/>
                  <a:gd name="T6" fmla="*/ 4 w 17"/>
                  <a:gd name="T7" fmla="*/ 21 h 23"/>
                  <a:gd name="T8" fmla="*/ 9 w 17"/>
                  <a:gd name="T9" fmla="*/ 21 h 23"/>
                  <a:gd name="T10" fmla="*/ 13 w 17"/>
                  <a:gd name="T11" fmla="*/ 19 h 23"/>
                  <a:gd name="T12" fmla="*/ 15 w 17"/>
                  <a:gd name="T13" fmla="*/ 17 h 23"/>
                  <a:gd name="T14" fmla="*/ 15 w 17"/>
                  <a:gd name="T15" fmla="*/ 15 h 23"/>
                  <a:gd name="T16" fmla="*/ 13 w 17"/>
                  <a:gd name="T17" fmla="*/ 15 h 23"/>
                  <a:gd name="T18" fmla="*/ 11 w 17"/>
                  <a:gd name="T19" fmla="*/ 12 h 23"/>
                  <a:gd name="T20" fmla="*/ 9 w 17"/>
                  <a:gd name="T21" fmla="*/ 12 h 23"/>
                  <a:gd name="T22" fmla="*/ 4 w 17"/>
                  <a:gd name="T23" fmla="*/ 12 h 23"/>
                  <a:gd name="T24" fmla="*/ 2 w 17"/>
                  <a:gd name="T25" fmla="*/ 10 h 23"/>
                  <a:gd name="T26" fmla="*/ 2 w 17"/>
                  <a:gd name="T27" fmla="*/ 8 h 23"/>
                  <a:gd name="T28" fmla="*/ 0 w 17"/>
                  <a:gd name="T29" fmla="*/ 6 h 23"/>
                  <a:gd name="T30" fmla="*/ 2 w 17"/>
                  <a:gd name="T31" fmla="*/ 4 h 23"/>
                  <a:gd name="T32" fmla="*/ 4 w 17"/>
                  <a:gd name="T33" fmla="*/ 2 h 23"/>
                  <a:gd name="T34" fmla="*/ 7 w 17"/>
                  <a:gd name="T35" fmla="*/ 0 h 23"/>
                  <a:gd name="T36" fmla="*/ 9 w 17"/>
                  <a:gd name="T37" fmla="*/ 0 h 23"/>
                  <a:gd name="T38" fmla="*/ 15 w 17"/>
                  <a:gd name="T39" fmla="*/ 2 h 23"/>
                  <a:gd name="T40" fmla="*/ 17 w 17"/>
                  <a:gd name="T41" fmla="*/ 4 h 23"/>
                  <a:gd name="T42" fmla="*/ 15 w 17"/>
                  <a:gd name="T43" fmla="*/ 4 h 23"/>
                  <a:gd name="T44" fmla="*/ 13 w 17"/>
                  <a:gd name="T45" fmla="*/ 2 h 23"/>
                  <a:gd name="T46" fmla="*/ 9 w 17"/>
                  <a:gd name="T47" fmla="*/ 2 h 23"/>
                  <a:gd name="T48" fmla="*/ 7 w 17"/>
                  <a:gd name="T49" fmla="*/ 2 h 23"/>
                  <a:gd name="T50" fmla="*/ 7 w 17"/>
                  <a:gd name="T51" fmla="*/ 4 h 23"/>
                  <a:gd name="T52" fmla="*/ 4 w 17"/>
                  <a:gd name="T53" fmla="*/ 4 h 23"/>
                  <a:gd name="T54" fmla="*/ 4 w 17"/>
                  <a:gd name="T55" fmla="*/ 6 h 23"/>
                  <a:gd name="T56" fmla="*/ 4 w 17"/>
                  <a:gd name="T57" fmla="*/ 8 h 23"/>
                  <a:gd name="T58" fmla="*/ 4 w 17"/>
                  <a:gd name="T59" fmla="*/ 8 h 23"/>
                  <a:gd name="T60" fmla="*/ 7 w 17"/>
                  <a:gd name="T61" fmla="*/ 10 h 23"/>
                  <a:gd name="T62" fmla="*/ 9 w 17"/>
                  <a:gd name="T63" fmla="*/ 10 h 23"/>
                  <a:gd name="T64" fmla="*/ 13 w 17"/>
                  <a:gd name="T65" fmla="*/ 10 h 23"/>
                  <a:gd name="T66" fmla="*/ 15 w 17"/>
                  <a:gd name="T67" fmla="*/ 12 h 23"/>
                  <a:gd name="T68" fmla="*/ 17 w 17"/>
                  <a:gd name="T69" fmla="*/ 15 h 23"/>
                  <a:gd name="T70" fmla="*/ 17 w 17"/>
                  <a:gd name="T71" fmla="*/ 17 h 23"/>
                  <a:gd name="T72" fmla="*/ 15 w 17"/>
                  <a:gd name="T73" fmla="*/ 21 h 23"/>
                  <a:gd name="T74" fmla="*/ 9 w 17"/>
                  <a:gd name="T7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3">
                    <a:moveTo>
                      <a:pt x="9" y="23"/>
                    </a:moveTo>
                    <a:lnTo>
                      <a:pt x="9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0" y="1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65"/>
              <p:cNvSpPr>
                <a:spLocks/>
              </p:cNvSpPr>
              <p:nvPr/>
            </p:nvSpPr>
            <p:spPr bwMode="auto">
              <a:xfrm>
                <a:off x="7613650" y="3062288"/>
                <a:ext cx="19050" cy="47625"/>
              </a:xfrm>
              <a:custGeom>
                <a:avLst/>
                <a:gdLst>
                  <a:gd name="T0" fmla="*/ 12 w 12"/>
                  <a:gd name="T1" fmla="*/ 28 h 30"/>
                  <a:gd name="T2" fmla="*/ 12 w 12"/>
                  <a:gd name="T3" fmla="*/ 28 h 30"/>
                  <a:gd name="T4" fmla="*/ 10 w 12"/>
                  <a:gd name="T5" fmla="*/ 28 h 30"/>
                  <a:gd name="T6" fmla="*/ 10 w 12"/>
                  <a:gd name="T7" fmla="*/ 28 h 30"/>
                  <a:gd name="T8" fmla="*/ 10 w 12"/>
                  <a:gd name="T9" fmla="*/ 30 h 30"/>
                  <a:gd name="T10" fmla="*/ 10 w 12"/>
                  <a:gd name="T11" fmla="*/ 30 h 30"/>
                  <a:gd name="T12" fmla="*/ 8 w 12"/>
                  <a:gd name="T13" fmla="*/ 30 h 30"/>
                  <a:gd name="T14" fmla="*/ 8 w 12"/>
                  <a:gd name="T15" fmla="*/ 30 h 30"/>
                  <a:gd name="T16" fmla="*/ 6 w 12"/>
                  <a:gd name="T17" fmla="*/ 30 h 30"/>
                  <a:gd name="T18" fmla="*/ 6 w 12"/>
                  <a:gd name="T19" fmla="*/ 30 h 30"/>
                  <a:gd name="T20" fmla="*/ 6 w 12"/>
                  <a:gd name="T21" fmla="*/ 30 h 30"/>
                  <a:gd name="T22" fmla="*/ 6 w 12"/>
                  <a:gd name="T23" fmla="*/ 30 h 30"/>
                  <a:gd name="T24" fmla="*/ 4 w 12"/>
                  <a:gd name="T25" fmla="*/ 28 h 30"/>
                  <a:gd name="T26" fmla="*/ 4 w 12"/>
                  <a:gd name="T27" fmla="*/ 28 h 30"/>
                  <a:gd name="T28" fmla="*/ 2 w 12"/>
                  <a:gd name="T29" fmla="*/ 28 h 30"/>
                  <a:gd name="T30" fmla="*/ 2 w 12"/>
                  <a:gd name="T31" fmla="*/ 28 h 30"/>
                  <a:gd name="T32" fmla="*/ 2 w 12"/>
                  <a:gd name="T33" fmla="*/ 26 h 30"/>
                  <a:gd name="T34" fmla="*/ 2 w 12"/>
                  <a:gd name="T35" fmla="*/ 9 h 30"/>
                  <a:gd name="T36" fmla="*/ 0 w 12"/>
                  <a:gd name="T37" fmla="*/ 9 h 30"/>
                  <a:gd name="T38" fmla="*/ 0 w 12"/>
                  <a:gd name="T39" fmla="*/ 7 h 30"/>
                  <a:gd name="T40" fmla="*/ 2 w 12"/>
                  <a:gd name="T41" fmla="*/ 7 h 30"/>
                  <a:gd name="T42" fmla="*/ 2 w 12"/>
                  <a:gd name="T43" fmla="*/ 0 h 30"/>
                  <a:gd name="T44" fmla="*/ 6 w 12"/>
                  <a:gd name="T45" fmla="*/ 0 h 30"/>
                  <a:gd name="T46" fmla="*/ 6 w 12"/>
                  <a:gd name="T47" fmla="*/ 7 h 30"/>
                  <a:gd name="T48" fmla="*/ 10 w 12"/>
                  <a:gd name="T49" fmla="*/ 7 h 30"/>
                  <a:gd name="T50" fmla="*/ 10 w 12"/>
                  <a:gd name="T51" fmla="*/ 9 h 30"/>
                  <a:gd name="T52" fmla="*/ 6 w 12"/>
                  <a:gd name="T53" fmla="*/ 9 h 30"/>
                  <a:gd name="T54" fmla="*/ 6 w 12"/>
                  <a:gd name="T55" fmla="*/ 24 h 30"/>
                  <a:gd name="T56" fmla="*/ 6 w 12"/>
                  <a:gd name="T57" fmla="*/ 24 h 30"/>
                  <a:gd name="T58" fmla="*/ 6 w 12"/>
                  <a:gd name="T59" fmla="*/ 26 h 30"/>
                  <a:gd name="T60" fmla="*/ 6 w 12"/>
                  <a:gd name="T61" fmla="*/ 26 h 30"/>
                  <a:gd name="T62" fmla="*/ 8 w 12"/>
                  <a:gd name="T63" fmla="*/ 28 h 30"/>
                  <a:gd name="T64" fmla="*/ 8 w 12"/>
                  <a:gd name="T65" fmla="*/ 28 h 30"/>
                  <a:gd name="T66" fmla="*/ 10 w 12"/>
                  <a:gd name="T67" fmla="*/ 26 h 30"/>
                  <a:gd name="T68" fmla="*/ 10 w 12"/>
                  <a:gd name="T69" fmla="*/ 26 h 30"/>
                  <a:gd name="T70" fmla="*/ 10 w 12"/>
                  <a:gd name="T71" fmla="*/ 26 h 30"/>
                  <a:gd name="T72" fmla="*/ 12 w 12"/>
                  <a:gd name="T73" fmla="*/ 28 h 30"/>
                  <a:gd name="T74" fmla="*/ 12 w 12"/>
                  <a:gd name="T7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30">
                    <a:moveTo>
                      <a:pt x="12" y="28"/>
                    </a:moveTo>
                    <a:lnTo>
                      <a:pt x="12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6" y="9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66"/>
              <p:cNvSpPr>
                <a:spLocks noEditPoints="1"/>
              </p:cNvSpPr>
              <p:nvPr/>
            </p:nvSpPr>
            <p:spPr bwMode="auto">
              <a:xfrm>
                <a:off x="7632700" y="3073400"/>
                <a:ext cx="38100" cy="36513"/>
              </a:xfrm>
              <a:custGeom>
                <a:avLst/>
                <a:gdLst>
                  <a:gd name="T0" fmla="*/ 13 w 24"/>
                  <a:gd name="T1" fmla="*/ 23 h 23"/>
                  <a:gd name="T2" fmla="*/ 9 w 24"/>
                  <a:gd name="T3" fmla="*/ 21 h 23"/>
                  <a:gd name="T4" fmla="*/ 5 w 24"/>
                  <a:gd name="T5" fmla="*/ 19 h 23"/>
                  <a:gd name="T6" fmla="*/ 3 w 24"/>
                  <a:gd name="T7" fmla="*/ 17 h 23"/>
                  <a:gd name="T8" fmla="*/ 0 w 24"/>
                  <a:gd name="T9" fmla="*/ 10 h 23"/>
                  <a:gd name="T10" fmla="*/ 3 w 24"/>
                  <a:gd name="T11" fmla="*/ 6 h 23"/>
                  <a:gd name="T12" fmla="*/ 5 w 24"/>
                  <a:gd name="T13" fmla="*/ 4 h 23"/>
                  <a:gd name="T14" fmla="*/ 9 w 24"/>
                  <a:gd name="T15" fmla="*/ 2 h 23"/>
                  <a:gd name="T16" fmla="*/ 13 w 24"/>
                  <a:gd name="T17" fmla="*/ 0 h 23"/>
                  <a:gd name="T18" fmla="*/ 18 w 24"/>
                  <a:gd name="T19" fmla="*/ 2 h 23"/>
                  <a:gd name="T20" fmla="*/ 20 w 24"/>
                  <a:gd name="T21" fmla="*/ 4 h 23"/>
                  <a:gd name="T22" fmla="*/ 22 w 24"/>
                  <a:gd name="T23" fmla="*/ 6 h 23"/>
                  <a:gd name="T24" fmla="*/ 24 w 24"/>
                  <a:gd name="T25" fmla="*/ 10 h 23"/>
                  <a:gd name="T26" fmla="*/ 24 w 24"/>
                  <a:gd name="T27" fmla="*/ 12 h 23"/>
                  <a:gd name="T28" fmla="*/ 5 w 24"/>
                  <a:gd name="T29" fmla="*/ 12 h 23"/>
                  <a:gd name="T30" fmla="*/ 5 w 24"/>
                  <a:gd name="T31" fmla="*/ 17 h 23"/>
                  <a:gd name="T32" fmla="*/ 7 w 24"/>
                  <a:gd name="T33" fmla="*/ 19 h 23"/>
                  <a:gd name="T34" fmla="*/ 9 w 24"/>
                  <a:gd name="T35" fmla="*/ 21 h 23"/>
                  <a:gd name="T36" fmla="*/ 13 w 24"/>
                  <a:gd name="T37" fmla="*/ 21 h 23"/>
                  <a:gd name="T38" fmla="*/ 16 w 24"/>
                  <a:gd name="T39" fmla="*/ 21 h 23"/>
                  <a:gd name="T40" fmla="*/ 18 w 24"/>
                  <a:gd name="T41" fmla="*/ 19 h 23"/>
                  <a:gd name="T42" fmla="*/ 18 w 24"/>
                  <a:gd name="T43" fmla="*/ 19 h 23"/>
                  <a:gd name="T44" fmla="*/ 20 w 24"/>
                  <a:gd name="T45" fmla="*/ 17 h 23"/>
                  <a:gd name="T46" fmla="*/ 22 w 24"/>
                  <a:gd name="T47" fmla="*/ 17 h 23"/>
                  <a:gd name="T48" fmla="*/ 20 w 24"/>
                  <a:gd name="T49" fmla="*/ 19 h 23"/>
                  <a:gd name="T50" fmla="*/ 18 w 24"/>
                  <a:gd name="T51" fmla="*/ 21 h 23"/>
                  <a:gd name="T52" fmla="*/ 16 w 24"/>
                  <a:gd name="T53" fmla="*/ 23 h 23"/>
                  <a:gd name="T54" fmla="*/ 13 w 24"/>
                  <a:gd name="T55" fmla="*/ 23 h 23"/>
                  <a:gd name="T56" fmla="*/ 22 w 24"/>
                  <a:gd name="T57" fmla="*/ 10 h 23"/>
                  <a:gd name="T58" fmla="*/ 20 w 24"/>
                  <a:gd name="T59" fmla="*/ 6 h 23"/>
                  <a:gd name="T60" fmla="*/ 18 w 24"/>
                  <a:gd name="T61" fmla="*/ 4 h 23"/>
                  <a:gd name="T62" fmla="*/ 16 w 24"/>
                  <a:gd name="T63" fmla="*/ 2 h 23"/>
                  <a:gd name="T64" fmla="*/ 13 w 24"/>
                  <a:gd name="T65" fmla="*/ 2 h 23"/>
                  <a:gd name="T66" fmla="*/ 9 w 24"/>
                  <a:gd name="T67" fmla="*/ 2 h 23"/>
                  <a:gd name="T68" fmla="*/ 7 w 24"/>
                  <a:gd name="T69" fmla="*/ 4 h 23"/>
                  <a:gd name="T70" fmla="*/ 5 w 24"/>
                  <a:gd name="T71" fmla="*/ 6 h 23"/>
                  <a:gd name="T72" fmla="*/ 22 w 24"/>
                  <a:gd name="T73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23">
                    <a:moveTo>
                      <a:pt x="13" y="23"/>
                    </a:moveTo>
                    <a:lnTo>
                      <a:pt x="13" y="23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20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3" y="23"/>
                    </a:lnTo>
                    <a:lnTo>
                      <a:pt x="13" y="23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667"/>
              <p:cNvSpPr>
                <a:spLocks/>
              </p:cNvSpPr>
              <p:nvPr/>
            </p:nvSpPr>
            <p:spPr bwMode="auto">
              <a:xfrm>
                <a:off x="7678738" y="3073400"/>
                <a:ext cx="50800" cy="36513"/>
              </a:xfrm>
              <a:custGeom>
                <a:avLst/>
                <a:gdLst>
                  <a:gd name="T0" fmla="*/ 32 w 32"/>
                  <a:gd name="T1" fmla="*/ 23 h 23"/>
                  <a:gd name="T2" fmla="*/ 30 w 32"/>
                  <a:gd name="T3" fmla="*/ 23 h 23"/>
                  <a:gd name="T4" fmla="*/ 30 w 32"/>
                  <a:gd name="T5" fmla="*/ 10 h 23"/>
                  <a:gd name="T6" fmla="*/ 30 w 32"/>
                  <a:gd name="T7" fmla="*/ 10 h 23"/>
                  <a:gd name="T8" fmla="*/ 28 w 32"/>
                  <a:gd name="T9" fmla="*/ 4 h 23"/>
                  <a:gd name="T10" fmla="*/ 28 w 32"/>
                  <a:gd name="T11" fmla="*/ 4 h 23"/>
                  <a:gd name="T12" fmla="*/ 25 w 32"/>
                  <a:gd name="T13" fmla="*/ 2 h 23"/>
                  <a:gd name="T14" fmla="*/ 25 w 32"/>
                  <a:gd name="T15" fmla="*/ 2 h 23"/>
                  <a:gd name="T16" fmla="*/ 23 w 32"/>
                  <a:gd name="T17" fmla="*/ 4 h 23"/>
                  <a:gd name="T18" fmla="*/ 23 w 32"/>
                  <a:gd name="T19" fmla="*/ 4 h 23"/>
                  <a:gd name="T20" fmla="*/ 21 w 32"/>
                  <a:gd name="T21" fmla="*/ 4 h 23"/>
                  <a:gd name="T22" fmla="*/ 21 w 32"/>
                  <a:gd name="T23" fmla="*/ 4 h 23"/>
                  <a:gd name="T24" fmla="*/ 19 w 32"/>
                  <a:gd name="T25" fmla="*/ 6 h 23"/>
                  <a:gd name="T26" fmla="*/ 19 w 32"/>
                  <a:gd name="T27" fmla="*/ 6 h 23"/>
                  <a:gd name="T28" fmla="*/ 17 w 32"/>
                  <a:gd name="T29" fmla="*/ 8 h 23"/>
                  <a:gd name="T30" fmla="*/ 17 w 32"/>
                  <a:gd name="T31" fmla="*/ 23 h 23"/>
                  <a:gd name="T32" fmla="*/ 15 w 32"/>
                  <a:gd name="T33" fmla="*/ 23 h 23"/>
                  <a:gd name="T34" fmla="*/ 15 w 32"/>
                  <a:gd name="T35" fmla="*/ 10 h 23"/>
                  <a:gd name="T36" fmla="*/ 15 w 32"/>
                  <a:gd name="T37" fmla="*/ 10 h 23"/>
                  <a:gd name="T38" fmla="*/ 12 w 32"/>
                  <a:gd name="T39" fmla="*/ 4 h 23"/>
                  <a:gd name="T40" fmla="*/ 12 w 32"/>
                  <a:gd name="T41" fmla="*/ 4 h 23"/>
                  <a:gd name="T42" fmla="*/ 10 w 32"/>
                  <a:gd name="T43" fmla="*/ 2 h 23"/>
                  <a:gd name="T44" fmla="*/ 10 w 32"/>
                  <a:gd name="T45" fmla="*/ 2 h 23"/>
                  <a:gd name="T46" fmla="*/ 6 w 32"/>
                  <a:gd name="T47" fmla="*/ 4 h 23"/>
                  <a:gd name="T48" fmla="*/ 6 w 32"/>
                  <a:gd name="T49" fmla="*/ 4 h 23"/>
                  <a:gd name="T50" fmla="*/ 2 w 32"/>
                  <a:gd name="T51" fmla="*/ 8 h 23"/>
                  <a:gd name="T52" fmla="*/ 2 w 32"/>
                  <a:gd name="T53" fmla="*/ 23 h 23"/>
                  <a:gd name="T54" fmla="*/ 0 w 32"/>
                  <a:gd name="T55" fmla="*/ 23 h 23"/>
                  <a:gd name="T56" fmla="*/ 0 w 32"/>
                  <a:gd name="T57" fmla="*/ 0 h 23"/>
                  <a:gd name="T58" fmla="*/ 2 w 32"/>
                  <a:gd name="T59" fmla="*/ 0 h 23"/>
                  <a:gd name="T60" fmla="*/ 2 w 32"/>
                  <a:gd name="T61" fmla="*/ 6 h 23"/>
                  <a:gd name="T62" fmla="*/ 2 w 32"/>
                  <a:gd name="T63" fmla="*/ 6 h 23"/>
                  <a:gd name="T64" fmla="*/ 6 w 32"/>
                  <a:gd name="T65" fmla="*/ 2 h 23"/>
                  <a:gd name="T66" fmla="*/ 6 w 32"/>
                  <a:gd name="T67" fmla="*/ 2 h 23"/>
                  <a:gd name="T68" fmla="*/ 10 w 32"/>
                  <a:gd name="T69" fmla="*/ 0 h 23"/>
                  <a:gd name="T70" fmla="*/ 10 w 32"/>
                  <a:gd name="T71" fmla="*/ 0 h 23"/>
                  <a:gd name="T72" fmla="*/ 15 w 32"/>
                  <a:gd name="T73" fmla="*/ 2 h 23"/>
                  <a:gd name="T74" fmla="*/ 15 w 32"/>
                  <a:gd name="T75" fmla="*/ 2 h 23"/>
                  <a:gd name="T76" fmla="*/ 17 w 32"/>
                  <a:gd name="T77" fmla="*/ 6 h 23"/>
                  <a:gd name="T78" fmla="*/ 17 w 32"/>
                  <a:gd name="T79" fmla="*/ 6 h 23"/>
                  <a:gd name="T80" fmla="*/ 21 w 32"/>
                  <a:gd name="T81" fmla="*/ 2 h 23"/>
                  <a:gd name="T82" fmla="*/ 25 w 32"/>
                  <a:gd name="T83" fmla="*/ 0 h 23"/>
                  <a:gd name="T84" fmla="*/ 25 w 32"/>
                  <a:gd name="T85" fmla="*/ 0 h 23"/>
                  <a:gd name="T86" fmla="*/ 30 w 32"/>
                  <a:gd name="T87" fmla="*/ 0 h 23"/>
                  <a:gd name="T88" fmla="*/ 30 w 32"/>
                  <a:gd name="T89" fmla="*/ 0 h 23"/>
                  <a:gd name="T90" fmla="*/ 32 w 32"/>
                  <a:gd name="T91" fmla="*/ 2 h 23"/>
                  <a:gd name="T92" fmla="*/ 32 w 32"/>
                  <a:gd name="T93" fmla="*/ 2 h 23"/>
                  <a:gd name="T94" fmla="*/ 32 w 32"/>
                  <a:gd name="T95" fmla="*/ 6 h 23"/>
                  <a:gd name="T96" fmla="*/ 32 w 32"/>
                  <a:gd name="T97" fmla="*/ 6 h 23"/>
                  <a:gd name="T98" fmla="*/ 32 w 32"/>
                  <a:gd name="T99" fmla="*/ 10 h 23"/>
                  <a:gd name="T100" fmla="*/ 32 w 32"/>
                  <a:gd name="T101" fmla="*/ 23 h 23"/>
                  <a:gd name="T102" fmla="*/ 32 w 32"/>
                  <a:gd name="T10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" h="23">
                    <a:moveTo>
                      <a:pt x="32" y="23"/>
                    </a:moveTo>
                    <a:lnTo>
                      <a:pt x="30" y="2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7" y="23"/>
                    </a:lnTo>
                    <a:lnTo>
                      <a:pt x="15" y="23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1" y="2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10"/>
                    </a:lnTo>
                    <a:lnTo>
                      <a:pt x="32" y="23"/>
                    </a:lnTo>
                    <a:lnTo>
                      <a:pt x="3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668"/>
              <p:cNvSpPr>
                <a:spLocks noEditPoints="1"/>
              </p:cNvSpPr>
              <p:nvPr/>
            </p:nvSpPr>
            <p:spPr bwMode="auto">
              <a:xfrm>
                <a:off x="7739063" y="3073400"/>
                <a:ext cx="34925" cy="50800"/>
              </a:xfrm>
              <a:custGeom>
                <a:avLst/>
                <a:gdLst>
                  <a:gd name="T0" fmla="*/ 13 w 22"/>
                  <a:gd name="T1" fmla="*/ 23 h 32"/>
                  <a:gd name="T2" fmla="*/ 7 w 22"/>
                  <a:gd name="T3" fmla="*/ 21 h 32"/>
                  <a:gd name="T4" fmla="*/ 5 w 22"/>
                  <a:gd name="T5" fmla="*/ 32 h 32"/>
                  <a:gd name="T6" fmla="*/ 0 w 22"/>
                  <a:gd name="T7" fmla="*/ 0 h 32"/>
                  <a:gd name="T8" fmla="*/ 3 w 22"/>
                  <a:gd name="T9" fmla="*/ 4 h 32"/>
                  <a:gd name="T10" fmla="*/ 7 w 22"/>
                  <a:gd name="T11" fmla="*/ 2 h 32"/>
                  <a:gd name="T12" fmla="*/ 11 w 22"/>
                  <a:gd name="T13" fmla="*/ 0 h 32"/>
                  <a:gd name="T14" fmla="*/ 16 w 22"/>
                  <a:gd name="T15" fmla="*/ 2 h 32"/>
                  <a:gd name="T16" fmla="*/ 20 w 22"/>
                  <a:gd name="T17" fmla="*/ 4 h 32"/>
                  <a:gd name="T18" fmla="*/ 22 w 22"/>
                  <a:gd name="T19" fmla="*/ 8 h 32"/>
                  <a:gd name="T20" fmla="*/ 22 w 22"/>
                  <a:gd name="T21" fmla="*/ 12 h 32"/>
                  <a:gd name="T22" fmla="*/ 22 w 22"/>
                  <a:gd name="T23" fmla="*/ 17 h 32"/>
                  <a:gd name="T24" fmla="*/ 20 w 22"/>
                  <a:gd name="T25" fmla="*/ 19 h 32"/>
                  <a:gd name="T26" fmla="*/ 18 w 22"/>
                  <a:gd name="T27" fmla="*/ 21 h 32"/>
                  <a:gd name="T28" fmla="*/ 13 w 22"/>
                  <a:gd name="T29" fmla="*/ 23 h 32"/>
                  <a:gd name="T30" fmla="*/ 11 w 22"/>
                  <a:gd name="T31" fmla="*/ 21 h 32"/>
                  <a:gd name="T32" fmla="*/ 16 w 22"/>
                  <a:gd name="T33" fmla="*/ 19 h 32"/>
                  <a:gd name="T34" fmla="*/ 18 w 22"/>
                  <a:gd name="T35" fmla="*/ 17 h 32"/>
                  <a:gd name="T36" fmla="*/ 20 w 22"/>
                  <a:gd name="T37" fmla="*/ 15 h 32"/>
                  <a:gd name="T38" fmla="*/ 20 w 22"/>
                  <a:gd name="T39" fmla="*/ 12 h 32"/>
                  <a:gd name="T40" fmla="*/ 20 w 22"/>
                  <a:gd name="T41" fmla="*/ 8 h 32"/>
                  <a:gd name="T42" fmla="*/ 18 w 22"/>
                  <a:gd name="T43" fmla="*/ 6 h 32"/>
                  <a:gd name="T44" fmla="*/ 16 w 22"/>
                  <a:gd name="T45" fmla="*/ 4 h 32"/>
                  <a:gd name="T46" fmla="*/ 11 w 22"/>
                  <a:gd name="T47" fmla="*/ 2 h 32"/>
                  <a:gd name="T48" fmla="*/ 9 w 22"/>
                  <a:gd name="T49" fmla="*/ 4 h 32"/>
                  <a:gd name="T50" fmla="*/ 7 w 22"/>
                  <a:gd name="T51" fmla="*/ 4 h 32"/>
                  <a:gd name="T52" fmla="*/ 5 w 22"/>
                  <a:gd name="T53" fmla="*/ 6 h 32"/>
                  <a:gd name="T54" fmla="*/ 5 w 22"/>
                  <a:gd name="T55" fmla="*/ 8 h 32"/>
                  <a:gd name="T56" fmla="*/ 5 w 22"/>
                  <a:gd name="T57" fmla="*/ 15 h 32"/>
                  <a:gd name="T58" fmla="*/ 5 w 22"/>
                  <a:gd name="T59" fmla="*/ 17 h 32"/>
                  <a:gd name="T60" fmla="*/ 7 w 22"/>
                  <a:gd name="T61" fmla="*/ 19 h 32"/>
                  <a:gd name="T62" fmla="*/ 9 w 22"/>
                  <a:gd name="T63" fmla="*/ 21 h 32"/>
                  <a:gd name="T64" fmla="*/ 11 w 22"/>
                  <a:gd name="T6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32">
                    <a:moveTo>
                      <a:pt x="13" y="23"/>
                    </a:moveTo>
                    <a:lnTo>
                      <a:pt x="13" y="23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5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3" y="23"/>
                    </a:lnTo>
                    <a:lnTo>
                      <a:pt x="13" y="23"/>
                    </a:lnTo>
                    <a:close/>
                    <a:moveTo>
                      <a:pt x="11" y="21"/>
                    </a:moveTo>
                    <a:lnTo>
                      <a:pt x="11" y="21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669"/>
              <p:cNvSpPr>
                <a:spLocks/>
              </p:cNvSpPr>
              <p:nvPr/>
            </p:nvSpPr>
            <p:spPr bwMode="auto">
              <a:xfrm>
                <a:off x="7783513" y="3073400"/>
                <a:ext cx="31750" cy="36513"/>
              </a:xfrm>
              <a:custGeom>
                <a:avLst/>
                <a:gdLst>
                  <a:gd name="T0" fmla="*/ 7 w 20"/>
                  <a:gd name="T1" fmla="*/ 23 h 23"/>
                  <a:gd name="T2" fmla="*/ 7 w 20"/>
                  <a:gd name="T3" fmla="*/ 23 h 23"/>
                  <a:gd name="T4" fmla="*/ 3 w 20"/>
                  <a:gd name="T5" fmla="*/ 23 h 23"/>
                  <a:gd name="T6" fmla="*/ 0 w 20"/>
                  <a:gd name="T7" fmla="*/ 21 h 23"/>
                  <a:gd name="T8" fmla="*/ 0 w 20"/>
                  <a:gd name="T9" fmla="*/ 21 h 23"/>
                  <a:gd name="T10" fmla="*/ 0 w 20"/>
                  <a:gd name="T11" fmla="*/ 12 h 23"/>
                  <a:gd name="T12" fmla="*/ 0 w 20"/>
                  <a:gd name="T13" fmla="*/ 0 h 23"/>
                  <a:gd name="T14" fmla="*/ 3 w 20"/>
                  <a:gd name="T15" fmla="*/ 0 h 23"/>
                  <a:gd name="T16" fmla="*/ 3 w 20"/>
                  <a:gd name="T17" fmla="*/ 12 h 23"/>
                  <a:gd name="T18" fmla="*/ 3 w 20"/>
                  <a:gd name="T19" fmla="*/ 12 h 23"/>
                  <a:gd name="T20" fmla="*/ 3 w 20"/>
                  <a:gd name="T21" fmla="*/ 19 h 23"/>
                  <a:gd name="T22" fmla="*/ 7 w 20"/>
                  <a:gd name="T23" fmla="*/ 21 h 23"/>
                  <a:gd name="T24" fmla="*/ 7 w 20"/>
                  <a:gd name="T25" fmla="*/ 21 h 23"/>
                  <a:gd name="T26" fmla="*/ 9 w 20"/>
                  <a:gd name="T27" fmla="*/ 21 h 23"/>
                  <a:gd name="T28" fmla="*/ 9 w 20"/>
                  <a:gd name="T29" fmla="*/ 21 h 23"/>
                  <a:gd name="T30" fmla="*/ 13 w 20"/>
                  <a:gd name="T31" fmla="*/ 19 h 23"/>
                  <a:gd name="T32" fmla="*/ 13 w 20"/>
                  <a:gd name="T33" fmla="*/ 19 h 23"/>
                  <a:gd name="T34" fmla="*/ 13 w 20"/>
                  <a:gd name="T35" fmla="*/ 17 h 23"/>
                  <a:gd name="T36" fmla="*/ 13 w 20"/>
                  <a:gd name="T37" fmla="*/ 17 h 23"/>
                  <a:gd name="T38" fmla="*/ 16 w 20"/>
                  <a:gd name="T39" fmla="*/ 15 h 23"/>
                  <a:gd name="T40" fmla="*/ 16 w 20"/>
                  <a:gd name="T41" fmla="*/ 0 h 23"/>
                  <a:gd name="T42" fmla="*/ 18 w 20"/>
                  <a:gd name="T43" fmla="*/ 0 h 23"/>
                  <a:gd name="T44" fmla="*/ 18 w 20"/>
                  <a:gd name="T45" fmla="*/ 19 h 23"/>
                  <a:gd name="T46" fmla="*/ 18 w 20"/>
                  <a:gd name="T47" fmla="*/ 19 h 23"/>
                  <a:gd name="T48" fmla="*/ 20 w 20"/>
                  <a:gd name="T49" fmla="*/ 21 h 23"/>
                  <a:gd name="T50" fmla="*/ 20 w 20"/>
                  <a:gd name="T51" fmla="*/ 23 h 23"/>
                  <a:gd name="T52" fmla="*/ 20 w 20"/>
                  <a:gd name="T53" fmla="*/ 23 h 23"/>
                  <a:gd name="T54" fmla="*/ 18 w 20"/>
                  <a:gd name="T55" fmla="*/ 23 h 23"/>
                  <a:gd name="T56" fmla="*/ 18 w 20"/>
                  <a:gd name="T57" fmla="*/ 23 h 23"/>
                  <a:gd name="T58" fmla="*/ 18 w 20"/>
                  <a:gd name="T59" fmla="*/ 23 h 23"/>
                  <a:gd name="T60" fmla="*/ 18 w 20"/>
                  <a:gd name="T61" fmla="*/ 23 h 23"/>
                  <a:gd name="T62" fmla="*/ 18 w 20"/>
                  <a:gd name="T63" fmla="*/ 21 h 23"/>
                  <a:gd name="T64" fmla="*/ 18 w 20"/>
                  <a:gd name="T65" fmla="*/ 21 h 23"/>
                  <a:gd name="T66" fmla="*/ 16 w 20"/>
                  <a:gd name="T67" fmla="*/ 21 h 23"/>
                  <a:gd name="T68" fmla="*/ 16 w 20"/>
                  <a:gd name="T69" fmla="*/ 17 h 23"/>
                  <a:gd name="T70" fmla="*/ 16 w 20"/>
                  <a:gd name="T71" fmla="*/ 17 h 23"/>
                  <a:gd name="T72" fmla="*/ 11 w 20"/>
                  <a:gd name="T73" fmla="*/ 21 h 23"/>
                  <a:gd name="T74" fmla="*/ 11 w 20"/>
                  <a:gd name="T75" fmla="*/ 21 h 23"/>
                  <a:gd name="T76" fmla="*/ 7 w 20"/>
                  <a:gd name="T77" fmla="*/ 23 h 23"/>
                  <a:gd name="T78" fmla="*/ 7 w 20"/>
                  <a:gd name="T7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" h="23">
                    <a:moveTo>
                      <a:pt x="7" y="23"/>
                    </a:moveTo>
                    <a:lnTo>
                      <a:pt x="7" y="23"/>
                    </a:lnTo>
                    <a:lnTo>
                      <a:pt x="3" y="2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20" y="21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6" y="21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7" y="23"/>
                    </a:lnTo>
                    <a:lnTo>
                      <a:pt x="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670"/>
              <p:cNvSpPr>
                <a:spLocks/>
              </p:cNvSpPr>
              <p:nvPr/>
            </p:nvSpPr>
            <p:spPr bwMode="auto">
              <a:xfrm>
                <a:off x="7821613" y="3073400"/>
                <a:ext cx="26988" cy="36513"/>
              </a:xfrm>
              <a:custGeom>
                <a:avLst/>
                <a:gdLst>
                  <a:gd name="T0" fmla="*/ 9 w 17"/>
                  <a:gd name="T1" fmla="*/ 23 h 23"/>
                  <a:gd name="T2" fmla="*/ 5 w 17"/>
                  <a:gd name="T3" fmla="*/ 23 h 23"/>
                  <a:gd name="T4" fmla="*/ 0 w 17"/>
                  <a:gd name="T5" fmla="*/ 17 h 23"/>
                  <a:gd name="T6" fmla="*/ 5 w 17"/>
                  <a:gd name="T7" fmla="*/ 21 h 23"/>
                  <a:gd name="T8" fmla="*/ 9 w 17"/>
                  <a:gd name="T9" fmla="*/ 21 h 23"/>
                  <a:gd name="T10" fmla="*/ 13 w 17"/>
                  <a:gd name="T11" fmla="*/ 19 h 23"/>
                  <a:gd name="T12" fmla="*/ 15 w 17"/>
                  <a:gd name="T13" fmla="*/ 17 h 23"/>
                  <a:gd name="T14" fmla="*/ 13 w 17"/>
                  <a:gd name="T15" fmla="*/ 15 h 23"/>
                  <a:gd name="T16" fmla="*/ 13 w 17"/>
                  <a:gd name="T17" fmla="*/ 15 h 23"/>
                  <a:gd name="T18" fmla="*/ 11 w 17"/>
                  <a:gd name="T19" fmla="*/ 12 h 23"/>
                  <a:gd name="T20" fmla="*/ 9 w 17"/>
                  <a:gd name="T21" fmla="*/ 12 h 23"/>
                  <a:gd name="T22" fmla="*/ 5 w 17"/>
                  <a:gd name="T23" fmla="*/ 12 h 23"/>
                  <a:gd name="T24" fmla="*/ 2 w 17"/>
                  <a:gd name="T25" fmla="*/ 10 h 23"/>
                  <a:gd name="T26" fmla="*/ 0 w 17"/>
                  <a:gd name="T27" fmla="*/ 8 h 23"/>
                  <a:gd name="T28" fmla="*/ 0 w 17"/>
                  <a:gd name="T29" fmla="*/ 6 h 23"/>
                  <a:gd name="T30" fmla="*/ 0 w 17"/>
                  <a:gd name="T31" fmla="*/ 4 h 23"/>
                  <a:gd name="T32" fmla="*/ 2 w 17"/>
                  <a:gd name="T33" fmla="*/ 2 h 23"/>
                  <a:gd name="T34" fmla="*/ 5 w 17"/>
                  <a:gd name="T35" fmla="*/ 0 h 23"/>
                  <a:gd name="T36" fmla="*/ 9 w 17"/>
                  <a:gd name="T37" fmla="*/ 0 h 23"/>
                  <a:gd name="T38" fmla="*/ 13 w 17"/>
                  <a:gd name="T39" fmla="*/ 2 h 23"/>
                  <a:gd name="T40" fmla="*/ 17 w 17"/>
                  <a:gd name="T41" fmla="*/ 4 h 23"/>
                  <a:gd name="T42" fmla="*/ 15 w 17"/>
                  <a:gd name="T43" fmla="*/ 4 h 23"/>
                  <a:gd name="T44" fmla="*/ 13 w 17"/>
                  <a:gd name="T45" fmla="*/ 2 h 23"/>
                  <a:gd name="T46" fmla="*/ 9 w 17"/>
                  <a:gd name="T47" fmla="*/ 2 h 23"/>
                  <a:gd name="T48" fmla="*/ 7 w 17"/>
                  <a:gd name="T49" fmla="*/ 2 h 23"/>
                  <a:gd name="T50" fmla="*/ 5 w 17"/>
                  <a:gd name="T51" fmla="*/ 4 h 23"/>
                  <a:gd name="T52" fmla="*/ 5 w 17"/>
                  <a:gd name="T53" fmla="*/ 4 h 23"/>
                  <a:gd name="T54" fmla="*/ 2 w 17"/>
                  <a:gd name="T55" fmla="*/ 6 h 23"/>
                  <a:gd name="T56" fmla="*/ 2 w 17"/>
                  <a:gd name="T57" fmla="*/ 8 h 23"/>
                  <a:gd name="T58" fmla="*/ 5 w 17"/>
                  <a:gd name="T59" fmla="*/ 8 h 23"/>
                  <a:gd name="T60" fmla="*/ 7 w 17"/>
                  <a:gd name="T61" fmla="*/ 10 h 23"/>
                  <a:gd name="T62" fmla="*/ 9 w 17"/>
                  <a:gd name="T63" fmla="*/ 10 h 23"/>
                  <a:gd name="T64" fmla="*/ 13 w 17"/>
                  <a:gd name="T65" fmla="*/ 10 h 23"/>
                  <a:gd name="T66" fmla="*/ 15 w 17"/>
                  <a:gd name="T67" fmla="*/ 12 h 23"/>
                  <a:gd name="T68" fmla="*/ 17 w 17"/>
                  <a:gd name="T69" fmla="*/ 15 h 23"/>
                  <a:gd name="T70" fmla="*/ 17 w 17"/>
                  <a:gd name="T71" fmla="*/ 17 h 23"/>
                  <a:gd name="T72" fmla="*/ 15 w 17"/>
                  <a:gd name="T73" fmla="*/ 21 h 23"/>
                  <a:gd name="T74" fmla="*/ 9 w 17"/>
                  <a:gd name="T7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3">
                    <a:moveTo>
                      <a:pt x="9" y="23"/>
                    </a:moveTo>
                    <a:lnTo>
                      <a:pt x="9" y="23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671"/>
              <p:cNvSpPr>
                <a:spLocks/>
              </p:cNvSpPr>
              <p:nvPr/>
            </p:nvSpPr>
            <p:spPr bwMode="auto">
              <a:xfrm>
                <a:off x="7856538" y="3103563"/>
                <a:ext cx="6350" cy="9525"/>
              </a:xfrm>
              <a:custGeom>
                <a:avLst/>
                <a:gdLst>
                  <a:gd name="T0" fmla="*/ 0 w 4"/>
                  <a:gd name="T1" fmla="*/ 6 h 6"/>
                  <a:gd name="T2" fmla="*/ 2 w 4"/>
                  <a:gd name="T3" fmla="*/ 4 h 6"/>
                  <a:gd name="T4" fmla="*/ 0 w 4"/>
                  <a:gd name="T5" fmla="*/ 4 h 6"/>
                  <a:gd name="T6" fmla="*/ 0 w 4"/>
                  <a:gd name="T7" fmla="*/ 0 h 6"/>
                  <a:gd name="T8" fmla="*/ 4 w 4"/>
                  <a:gd name="T9" fmla="*/ 0 h 6"/>
                  <a:gd name="T10" fmla="*/ 4 w 4"/>
                  <a:gd name="T11" fmla="*/ 4 h 6"/>
                  <a:gd name="T12" fmla="*/ 2 w 4"/>
                  <a:gd name="T13" fmla="*/ 6 h 6"/>
                  <a:gd name="T14" fmla="*/ 0 w 4"/>
                  <a:gd name="T15" fmla="*/ 6 h 6"/>
                  <a:gd name="T16" fmla="*/ 0 w 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672"/>
              <p:cNvSpPr>
                <a:spLocks/>
              </p:cNvSpPr>
              <p:nvPr/>
            </p:nvSpPr>
            <p:spPr bwMode="auto">
              <a:xfrm>
                <a:off x="7270750" y="3141663"/>
                <a:ext cx="20638" cy="47625"/>
              </a:xfrm>
              <a:custGeom>
                <a:avLst/>
                <a:gdLst>
                  <a:gd name="T0" fmla="*/ 13 w 13"/>
                  <a:gd name="T1" fmla="*/ 30 h 30"/>
                  <a:gd name="T2" fmla="*/ 13 w 13"/>
                  <a:gd name="T3" fmla="*/ 30 h 30"/>
                  <a:gd name="T4" fmla="*/ 10 w 13"/>
                  <a:gd name="T5" fmla="*/ 30 h 30"/>
                  <a:gd name="T6" fmla="*/ 10 w 13"/>
                  <a:gd name="T7" fmla="*/ 30 h 30"/>
                  <a:gd name="T8" fmla="*/ 10 w 13"/>
                  <a:gd name="T9" fmla="*/ 30 h 30"/>
                  <a:gd name="T10" fmla="*/ 10 w 13"/>
                  <a:gd name="T11" fmla="*/ 30 h 30"/>
                  <a:gd name="T12" fmla="*/ 8 w 13"/>
                  <a:gd name="T13" fmla="*/ 30 h 30"/>
                  <a:gd name="T14" fmla="*/ 8 w 13"/>
                  <a:gd name="T15" fmla="*/ 30 h 30"/>
                  <a:gd name="T16" fmla="*/ 6 w 13"/>
                  <a:gd name="T17" fmla="*/ 30 h 30"/>
                  <a:gd name="T18" fmla="*/ 6 w 13"/>
                  <a:gd name="T19" fmla="*/ 30 h 30"/>
                  <a:gd name="T20" fmla="*/ 6 w 13"/>
                  <a:gd name="T21" fmla="*/ 30 h 30"/>
                  <a:gd name="T22" fmla="*/ 6 w 13"/>
                  <a:gd name="T23" fmla="*/ 30 h 30"/>
                  <a:gd name="T24" fmla="*/ 4 w 13"/>
                  <a:gd name="T25" fmla="*/ 30 h 30"/>
                  <a:gd name="T26" fmla="*/ 4 w 13"/>
                  <a:gd name="T27" fmla="*/ 30 h 30"/>
                  <a:gd name="T28" fmla="*/ 2 w 13"/>
                  <a:gd name="T29" fmla="*/ 28 h 30"/>
                  <a:gd name="T30" fmla="*/ 2 w 13"/>
                  <a:gd name="T31" fmla="*/ 28 h 30"/>
                  <a:gd name="T32" fmla="*/ 2 w 13"/>
                  <a:gd name="T33" fmla="*/ 26 h 30"/>
                  <a:gd name="T34" fmla="*/ 2 w 13"/>
                  <a:gd name="T35" fmla="*/ 11 h 30"/>
                  <a:gd name="T36" fmla="*/ 0 w 13"/>
                  <a:gd name="T37" fmla="*/ 11 h 30"/>
                  <a:gd name="T38" fmla="*/ 0 w 13"/>
                  <a:gd name="T39" fmla="*/ 8 h 30"/>
                  <a:gd name="T40" fmla="*/ 2 w 13"/>
                  <a:gd name="T41" fmla="*/ 8 h 30"/>
                  <a:gd name="T42" fmla="*/ 2 w 13"/>
                  <a:gd name="T43" fmla="*/ 0 h 30"/>
                  <a:gd name="T44" fmla="*/ 6 w 13"/>
                  <a:gd name="T45" fmla="*/ 0 h 30"/>
                  <a:gd name="T46" fmla="*/ 6 w 13"/>
                  <a:gd name="T47" fmla="*/ 8 h 30"/>
                  <a:gd name="T48" fmla="*/ 10 w 13"/>
                  <a:gd name="T49" fmla="*/ 8 h 30"/>
                  <a:gd name="T50" fmla="*/ 10 w 13"/>
                  <a:gd name="T51" fmla="*/ 11 h 30"/>
                  <a:gd name="T52" fmla="*/ 6 w 13"/>
                  <a:gd name="T53" fmla="*/ 11 h 30"/>
                  <a:gd name="T54" fmla="*/ 6 w 13"/>
                  <a:gd name="T55" fmla="*/ 26 h 30"/>
                  <a:gd name="T56" fmla="*/ 6 w 13"/>
                  <a:gd name="T57" fmla="*/ 26 h 30"/>
                  <a:gd name="T58" fmla="*/ 6 w 13"/>
                  <a:gd name="T59" fmla="*/ 28 h 30"/>
                  <a:gd name="T60" fmla="*/ 6 w 13"/>
                  <a:gd name="T61" fmla="*/ 28 h 30"/>
                  <a:gd name="T62" fmla="*/ 8 w 13"/>
                  <a:gd name="T63" fmla="*/ 28 h 30"/>
                  <a:gd name="T64" fmla="*/ 8 w 13"/>
                  <a:gd name="T65" fmla="*/ 28 h 30"/>
                  <a:gd name="T66" fmla="*/ 10 w 13"/>
                  <a:gd name="T67" fmla="*/ 28 h 30"/>
                  <a:gd name="T68" fmla="*/ 10 w 13"/>
                  <a:gd name="T69" fmla="*/ 28 h 30"/>
                  <a:gd name="T70" fmla="*/ 10 w 13"/>
                  <a:gd name="T71" fmla="*/ 28 h 30"/>
                  <a:gd name="T72" fmla="*/ 13 w 13"/>
                  <a:gd name="T73" fmla="*/ 30 h 30"/>
                  <a:gd name="T74" fmla="*/ 13 w 13"/>
                  <a:gd name="T7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30"/>
                    </a:moveTo>
                    <a:lnTo>
                      <a:pt x="13" y="3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10" y="8"/>
                    </a:lnTo>
                    <a:lnTo>
                      <a:pt x="10" y="11"/>
                    </a:lnTo>
                    <a:lnTo>
                      <a:pt x="6" y="11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3" y="30"/>
                    </a:lnTo>
                    <a:lnTo>
                      <a:pt x="1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73"/>
              <p:cNvSpPr>
                <a:spLocks noEditPoints="1"/>
              </p:cNvSpPr>
              <p:nvPr/>
            </p:nvSpPr>
            <p:spPr bwMode="auto">
              <a:xfrm>
                <a:off x="7291388" y="3154363"/>
                <a:ext cx="36513" cy="34925"/>
              </a:xfrm>
              <a:custGeom>
                <a:avLst/>
                <a:gdLst>
                  <a:gd name="T0" fmla="*/ 13 w 23"/>
                  <a:gd name="T1" fmla="*/ 22 h 22"/>
                  <a:gd name="T2" fmla="*/ 8 w 23"/>
                  <a:gd name="T3" fmla="*/ 22 h 22"/>
                  <a:gd name="T4" fmla="*/ 4 w 23"/>
                  <a:gd name="T5" fmla="*/ 20 h 22"/>
                  <a:gd name="T6" fmla="*/ 2 w 23"/>
                  <a:gd name="T7" fmla="*/ 15 h 22"/>
                  <a:gd name="T8" fmla="*/ 0 w 23"/>
                  <a:gd name="T9" fmla="*/ 11 h 22"/>
                  <a:gd name="T10" fmla="*/ 2 w 23"/>
                  <a:gd name="T11" fmla="*/ 7 h 22"/>
                  <a:gd name="T12" fmla="*/ 4 w 23"/>
                  <a:gd name="T13" fmla="*/ 3 h 22"/>
                  <a:gd name="T14" fmla="*/ 8 w 23"/>
                  <a:gd name="T15" fmla="*/ 0 h 22"/>
                  <a:gd name="T16" fmla="*/ 13 w 23"/>
                  <a:gd name="T17" fmla="*/ 0 h 22"/>
                  <a:gd name="T18" fmla="*/ 17 w 23"/>
                  <a:gd name="T19" fmla="*/ 0 h 22"/>
                  <a:gd name="T20" fmla="*/ 19 w 23"/>
                  <a:gd name="T21" fmla="*/ 3 h 22"/>
                  <a:gd name="T22" fmla="*/ 21 w 23"/>
                  <a:gd name="T23" fmla="*/ 7 h 22"/>
                  <a:gd name="T24" fmla="*/ 23 w 23"/>
                  <a:gd name="T25" fmla="*/ 11 h 22"/>
                  <a:gd name="T26" fmla="*/ 23 w 23"/>
                  <a:gd name="T27" fmla="*/ 11 h 22"/>
                  <a:gd name="T28" fmla="*/ 4 w 23"/>
                  <a:gd name="T29" fmla="*/ 11 h 22"/>
                  <a:gd name="T30" fmla="*/ 4 w 23"/>
                  <a:gd name="T31" fmla="*/ 15 h 22"/>
                  <a:gd name="T32" fmla="*/ 6 w 23"/>
                  <a:gd name="T33" fmla="*/ 18 h 22"/>
                  <a:gd name="T34" fmla="*/ 8 w 23"/>
                  <a:gd name="T35" fmla="*/ 20 h 22"/>
                  <a:gd name="T36" fmla="*/ 13 w 23"/>
                  <a:gd name="T37" fmla="*/ 20 h 22"/>
                  <a:gd name="T38" fmla="*/ 15 w 23"/>
                  <a:gd name="T39" fmla="*/ 20 h 22"/>
                  <a:gd name="T40" fmla="*/ 17 w 23"/>
                  <a:gd name="T41" fmla="*/ 20 h 22"/>
                  <a:gd name="T42" fmla="*/ 17 w 23"/>
                  <a:gd name="T43" fmla="*/ 18 h 22"/>
                  <a:gd name="T44" fmla="*/ 19 w 23"/>
                  <a:gd name="T45" fmla="*/ 15 h 22"/>
                  <a:gd name="T46" fmla="*/ 21 w 23"/>
                  <a:gd name="T47" fmla="*/ 18 h 22"/>
                  <a:gd name="T48" fmla="*/ 19 w 23"/>
                  <a:gd name="T49" fmla="*/ 20 h 22"/>
                  <a:gd name="T50" fmla="*/ 17 w 23"/>
                  <a:gd name="T51" fmla="*/ 22 h 22"/>
                  <a:gd name="T52" fmla="*/ 15 w 23"/>
                  <a:gd name="T53" fmla="*/ 22 h 22"/>
                  <a:gd name="T54" fmla="*/ 13 w 23"/>
                  <a:gd name="T55" fmla="*/ 22 h 22"/>
                  <a:gd name="T56" fmla="*/ 21 w 23"/>
                  <a:gd name="T57" fmla="*/ 9 h 22"/>
                  <a:gd name="T58" fmla="*/ 19 w 23"/>
                  <a:gd name="T59" fmla="*/ 7 h 22"/>
                  <a:gd name="T60" fmla="*/ 17 w 23"/>
                  <a:gd name="T61" fmla="*/ 5 h 22"/>
                  <a:gd name="T62" fmla="*/ 15 w 23"/>
                  <a:gd name="T63" fmla="*/ 3 h 22"/>
                  <a:gd name="T64" fmla="*/ 13 w 23"/>
                  <a:gd name="T65" fmla="*/ 3 h 22"/>
                  <a:gd name="T66" fmla="*/ 8 w 23"/>
                  <a:gd name="T67" fmla="*/ 3 h 22"/>
                  <a:gd name="T68" fmla="*/ 6 w 23"/>
                  <a:gd name="T69" fmla="*/ 5 h 22"/>
                  <a:gd name="T70" fmla="*/ 4 w 23"/>
                  <a:gd name="T71" fmla="*/ 7 h 22"/>
                  <a:gd name="T72" fmla="*/ 21 w 23"/>
                  <a:gd name="T7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2">
                    <a:moveTo>
                      <a:pt x="13" y="22"/>
                    </a:moveTo>
                    <a:lnTo>
                      <a:pt x="13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9" y="15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3" y="22"/>
                    </a:lnTo>
                    <a:close/>
                    <a:moveTo>
                      <a:pt x="21" y="9"/>
                    </a:moveTo>
                    <a:lnTo>
                      <a:pt x="21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74"/>
              <p:cNvSpPr>
                <a:spLocks/>
              </p:cNvSpPr>
              <p:nvPr/>
            </p:nvSpPr>
            <p:spPr bwMode="auto">
              <a:xfrm>
                <a:off x="7335838" y="3141663"/>
                <a:ext cx="12700" cy="47625"/>
              </a:xfrm>
              <a:custGeom>
                <a:avLst/>
                <a:gdLst>
                  <a:gd name="T0" fmla="*/ 0 w 8"/>
                  <a:gd name="T1" fmla="*/ 0 h 30"/>
                  <a:gd name="T2" fmla="*/ 2 w 8"/>
                  <a:gd name="T3" fmla="*/ 0 h 30"/>
                  <a:gd name="T4" fmla="*/ 2 w 8"/>
                  <a:gd name="T5" fmla="*/ 26 h 30"/>
                  <a:gd name="T6" fmla="*/ 2 w 8"/>
                  <a:gd name="T7" fmla="*/ 26 h 30"/>
                  <a:gd name="T8" fmla="*/ 4 w 8"/>
                  <a:gd name="T9" fmla="*/ 28 h 30"/>
                  <a:gd name="T10" fmla="*/ 4 w 8"/>
                  <a:gd name="T11" fmla="*/ 28 h 30"/>
                  <a:gd name="T12" fmla="*/ 6 w 8"/>
                  <a:gd name="T13" fmla="*/ 28 h 30"/>
                  <a:gd name="T14" fmla="*/ 6 w 8"/>
                  <a:gd name="T15" fmla="*/ 28 h 30"/>
                  <a:gd name="T16" fmla="*/ 6 w 8"/>
                  <a:gd name="T17" fmla="*/ 28 h 30"/>
                  <a:gd name="T18" fmla="*/ 6 w 8"/>
                  <a:gd name="T19" fmla="*/ 28 h 30"/>
                  <a:gd name="T20" fmla="*/ 8 w 8"/>
                  <a:gd name="T21" fmla="*/ 28 h 30"/>
                  <a:gd name="T22" fmla="*/ 8 w 8"/>
                  <a:gd name="T23" fmla="*/ 30 h 30"/>
                  <a:gd name="T24" fmla="*/ 8 w 8"/>
                  <a:gd name="T25" fmla="*/ 30 h 30"/>
                  <a:gd name="T26" fmla="*/ 6 w 8"/>
                  <a:gd name="T27" fmla="*/ 30 h 30"/>
                  <a:gd name="T28" fmla="*/ 6 w 8"/>
                  <a:gd name="T29" fmla="*/ 30 h 30"/>
                  <a:gd name="T30" fmla="*/ 4 w 8"/>
                  <a:gd name="T31" fmla="*/ 30 h 30"/>
                  <a:gd name="T32" fmla="*/ 4 w 8"/>
                  <a:gd name="T33" fmla="*/ 30 h 30"/>
                  <a:gd name="T34" fmla="*/ 2 w 8"/>
                  <a:gd name="T35" fmla="*/ 30 h 30"/>
                  <a:gd name="T36" fmla="*/ 2 w 8"/>
                  <a:gd name="T37" fmla="*/ 30 h 30"/>
                  <a:gd name="T38" fmla="*/ 0 w 8"/>
                  <a:gd name="T39" fmla="*/ 26 h 30"/>
                  <a:gd name="T40" fmla="*/ 0 w 8"/>
                  <a:gd name="T41" fmla="*/ 0 h 30"/>
                  <a:gd name="T42" fmla="*/ 0 w 8"/>
                  <a:gd name="T4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30">
                    <a:moveTo>
                      <a:pt x="0" y="0"/>
                    </a:moveTo>
                    <a:lnTo>
                      <a:pt x="2" y="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75"/>
              <p:cNvSpPr>
                <a:spLocks/>
              </p:cNvSpPr>
              <p:nvPr/>
            </p:nvSpPr>
            <p:spPr bwMode="auto">
              <a:xfrm>
                <a:off x="7351713" y="3141663"/>
                <a:ext cx="14288" cy="47625"/>
              </a:xfrm>
              <a:custGeom>
                <a:avLst/>
                <a:gdLst>
                  <a:gd name="T0" fmla="*/ 0 w 9"/>
                  <a:gd name="T1" fmla="*/ 0 h 30"/>
                  <a:gd name="T2" fmla="*/ 5 w 9"/>
                  <a:gd name="T3" fmla="*/ 0 h 30"/>
                  <a:gd name="T4" fmla="*/ 5 w 9"/>
                  <a:gd name="T5" fmla="*/ 26 h 30"/>
                  <a:gd name="T6" fmla="*/ 5 w 9"/>
                  <a:gd name="T7" fmla="*/ 26 h 30"/>
                  <a:gd name="T8" fmla="*/ 5 w 9"/>
                  <a:gd name="T9" fmla="*/ 28 h 30"/>
                  <a:gd name="T10" fmla="*/ 5 w 9"/>
                  <a:gd name="T11" fmla="*/ 28 h 30"/>
                  <a:gd name="T12" fmla="*/ 7 w 9"/>
                  <a:gd name="T13" fmla="*/ 28 h 30"/>
                  <a:gd name="T14" fmla="*/ 7 w 9"/>
                  <a:gd name="T15" fmla="*/ 28 h 30"/>
                  <a:gd name="T16" fmla="*/ 9 w 9"/>
                  <a:gd name="T17" fmla="*/ 28 h 30"/>
                  <a:gd name="T18" fmla="*/ 9 w 9"/>
                  <a:gd name="T19" fmla="*/ 28 h 30"/>
                  <a:gd name="T20" fmla="*/ 9 w 9"/>
                  <a:gd name="T21" fmla="*/ 28 h 30"/>
                  <a:gd name="T22" fmla="*/ 9 w 9"/>
                  <a:gd name="T23" fmla="*/ 30 h 30"/>
                  <a:gd name="T24" fmla="*/ 9 w 9"/>
                  <a:gd name="T25" fmla="*/ 30 h 30"/>
                  <a:gd name="T26" fmla="*/ 7 w 9"/>
                  <a:gd name="T27" fmla="*/ 30 h 30"/>
                  <a:gd name="T28" fmla="*/ 7 w 9"/>
                  <a:gd name="T29" fmla="*/ 30 h 30"/>
                  <a:gd name="T30" fmla="*/ 5 w 9"/>
                  <a:gd name="T31" fmla="*/ 30 h 30"/>
                  <a:gd name="T32" fmla="*/ 5 w 9"/>
                  <a:gd name="T33" fmla="*/ 30 h 30"/>
                  <a:gd name="T34" fmla="*/ 3 w 9"/>
                  <a:gd name="T35" fmla="*/ 30 h 30"/>
                  <a:gd name="T36" fmla="*/ 3 w 9"/>
                  <a:gd name="T37" fmla="*/ 30 h 30"/>
                  <a:gd name="T38" fmla="*/ 0 w 9"/>
                  <a:gd name="T39" fmla="*/ 26 h 30"/>
                  <a:gd name="T40" fmla="*/ 0 w 9"/>
                  <a:gd name="T41" fmla="*/ 0 h 30"/>
                  <a:gd name="T42" fmla="*/ 0 w 9"/>
                  <a:gd name="T4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lnTo>
                      <a:pt x="5" y="0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76"/>
              <p:cNvSpPr>
                <a:spLocks/>
              </p:cNvSpPr>
              <p:nvPr/>
            </p:nvSpPr>
            <p:spPr bwMode="auto">
              <a:xfrm>
                <a:off x="7372350" y="3154363"/>
                <a:ext cx="31750" cy="34925"/>
              </a:xfrm>
              <a:custGeom>
                <a:avLst/>
                <a:gdLst>
                  <a:gd name="T0" fmla="*/ 7 w 20"/>
                  <a:gd name="T1" fmla="*/ 22 h 22"/>
                  <a:gd name="T2" fmla="*/ 7 w 20"/>
                  <a:gd name="T3" fmla="*/ 22 h 22"/>
                  <a:gd name="T4" fmla="*/ 5 w 20"/>
                  <a:gd name="T5" fmla="*/ 22 h 22"/>
                  <a:gd name="T6" fmla="*/ 3 w 20"/>
                  <a:gd name="T7" fmla="*/ 20 h 22"/>
                  <a:gd name="T8" fmla="*/ 3 w 20"/>
                  <a:gd name="T9" fmla="*/ 20 h 22"/>
                  <a:gd name="T10" fmla="*/ 0 w 20"/>
                  <a:gd name="T11" fmla="*/ 13 h 22"/>
                  <a:gd name="T12" fmla="*/ 0 w 20"/>
                  <a:gd name="T13" fmla="*/ 0 h 22"/>
                  <a:gd name="T14" fmla="*/ 3 w 20"/>
                  <a:gd name="T15" fmla="*/ 0 h 22"/>
                  <a:gd name="T16" fmla="*/ 3 w 20"/>
                  <a:gd name="T17" fmla="*/ 13 h 22"/>
                  <a:gd name="T18" fmla="*/ 3 w 20"/>
                  <a:gd name="T19" fmla="*/ 13 h 22"/>
                  <a:gd name="T20" fmla="*/ 5 w 20"/>
                  <a:gd name="T21" fmla="*/ 18 h 22"/>
                  <a:gd name="T22" fmla="*/ 7 w 20"/>
                  <a:gd name="T23" fmla="*/ 20 h 22"/>
                  <a:gd name="T24" fmla="*/ 7 w 20"/>
                  <a:gd name="T25" fmla="*/ 20 h 22"/>
                  <a:gd name="T26" fmla="*/ 11 w 20"/>
                  <a:gd name="T27" fmla="*/ 20 h 22"/>
                  <a:gd name="T28" fmla="*/ 11 w 20"/>
                  <a:gd name="T29" fmla="*/ 20 h 22"/>
                  <a:gd name="T30" fmla="*/ 13 w 20"/>
                  <a:gd name="T31" fmla="*/ 18 h 22"/>
                  <a:gd name="T32" fmla="*/ 13 w 20"/>
                  <a:gd name="T33" fmla="*/ 18 h 22"/>
                  <a:gd name="T34" fmla="*/ 16 w 20"/>
                  <a:gd name="T35" fmla="*/ 15 h 22"/>
                  <a:gd name="T36" fmla="*/ 16 w 20"/>
                  <a:gd name="T37" fmla="*/ 15 h 22"/>
                  <a:gd name="T38" fmla="*/ 16 w 20"/>
                  <a:gd name="T39" fmla="*/ 13 h 22"/>
                  <a:gd name="T40" fmla="*/ 16 w 20"/>
                  <a:gd name="T41" fmla="*/ 0 h 22"/>
                  <a:gd name="T42" fmla="*/ 20 w 20"/>
                  <a:gd name="T43" fmla="*/ 0 h 22"/>
                  <a:gd name="T44" fmla="*/ 20 w 20"/>
                  <a:gd name="T45" fmla="*/ 18 h 22"/>
                  <a:gd name="T46" fmla="*/ 20 w 20"/>
                  <a:gd name="T47" fmla="*/ 18 h 22"/>
                  <a:gd name="T48" fmla="*/ 20 w 20"/>
                  <a:gd name="T49" fmla="*/ 20 h 22"/>
                  <a:gd name="T50" fmla="*/ 20 w 20"/>
                  <a:gd name="T51" fmla="*/ 22 h 22"/>
                  <a:gd name="T52" fmla="*/ 20 w 20"/>
                  <a:gd name="T53" fmla="*/ 22 h 22"/>
                  <a:gd name="T54" fmla="*/ 20 w 20"/>
                  <a:gd name="T55" fmla="*/ 22 h 22"/>
                  <a:gd name="T56" fmla="*/ 20 w 20"/>
                  <a:gd name="T57" fmla="*/ 22 h 22"/>
                  <a:gd name="T58" fmla="*/ 18 w 20"/>
                  <a:gd name="T59" fmla="*/ 22 h 22"/>
                  <a:gd name="T60" fmla="*/ 18 w 20"/>
                  <a:gd name="T61" fmla="*/ 22 h 22"/>
                  <a:gd name="T62" fmla="*/ 18 w 20"/>
                  <a:gd name="T63" fmla="*/ 22 h 22"/>
                  <a:gd name="T64" fmla="*/ 18 w 20"/>
                  <a:gd name="T65" fmla="*/ 22 h 22"/>
                  <a:gd name="T66" fmla="*/ 16 w 20"/>
                  <a:gd name="T67" fmla="*/ 20 h 22"/>
                  <a:gd name="T68" fmla="*/ 16 w 20"/>
                  <a:gd name="T69" fmla="*/ 18 h 22"/>
                  <a:gd name="T70" fmla="*/ 16 w 20"/>
                  <a:gd name="T71" fmla="*/ 18 h 22"/>
                  <a:gd name="T72" fmla="*/ 13 w 20"/>
                  <a:gd name="T73" fmla="*/ 22 h 22"/>
                  <a:gd name="T74" fmla="*/ 13 w 20"/>
                  <a:gd name="T75" fmla="*/ 22 h 22"/>
                  <a:gd name="T76" fmla="*/ 7 w 20"/>
                  <a:gd name="T77" fmla="*/ 22 h 22"/>
                  <a:gd name="T78" fmla="*/ 7 w 20"/>
                  <a:gd name="T7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" h="22">
                    <a:moveTo>
                      <a:pt x="7" y="22"/>
                    </a:moveTo>
                    <a:lnTo>
                      <a:pt x="7" y="22"/>
                    </a:lnTo>
                    <a:lnTo>
                      <a:pt x="5" y="22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20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7" y="22"/>
                    </a:lnTo>
                    <a:lnTo>
                      <a:pt x="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77"/>
              <p:cNvSpPr>
                <a:spLocks/>
              </p:cNvSpPr>
              <p:nvPr/>
            </p:nvSpPr>
            <p:spPr bwMode="auto">
              <a:xfrm>
                <a:off x="7410450" y="3154363"/>
                <a:ext cx="26988" cy="34925"/>
              </a:xfrm>
              <a:custGeom>
                <a:avLst/>
                <a:gdLst>
                  <a:gd name="T0" fmla="*/ 9 w 17"/>
                  <a:gd name="T1" fmla="*/ 22 h 22"/>
                  <a:gd name="T2" fmla="*/ 4 w 17"/>
                  <a:gd name="T3" fmla="*/ 22 h 22"/>
                  <a:gd name="T4" fmla="*/ 0 w 17"/>
                  <a:gd name="T5" fmla="*/ 18 h 22"/>
                  <a:gd name="T6" fmla="*/ 4 w 17"/>
                  <a:gd name="T7" fmla="*/ 20 h 22"/>
                  <a:gd name="T8" fmla="*/ 9 w 17"/>
                  <a:gd name="T9" fmla="*/ 20 h 22"/>
                  <a:gd name="T10" fmla="*/ 13 w 17"/>
                  <a:gd name="T11" fmla="*/ 20 h 22"/>
                  <a:gd name="T12" fmla="*/ 15 w 17"/>
                  <a:gd name="T13" fmla="*/ 15 h 22"/>
                  <a:gd name="T14" fmla="*/ 15 w 17"/>
                  <a:gd name="T15" fmla="*/ 15 h 22"/>
                  <a:gd name="T16" fmla="*/ 13 w 17"/>
                  <a:gd name="T17" fmla="*/ 13 h 22"/>
                  <a:gd name="T18" fmla="*/ 11 w 17"/>
                  <a:gd name="T19" fmla="*/ 13 h 22"/>
                  <a:gd name="T20" fmla="*/ 9 w 17"/>
                  <a:gd name="T21" fmla="*/ 11 h 22"/>
                  <a:gd name="T22" fmla="*/ 4 w 17"/>
                  <a:gd name="T23" fmla="*/ 11 h 22"/>
                  <a:gd name="T24" fmla="*/ 2 w 17"/>
                  <a:gd name="T25" fmla="*/ 9 h 22"/>
                  <a:gd name="T26" fmla="*/ 0 w 17"/>
                  <a:gd name="T27" fmla="*/ 9 h 22"/>
                  <a:gd name="T28" fmla="*/ 0 w 17"/>
                  <a:gd name="T29" fmla="*/ 7 h 22"/>
                  <a:gd name="T30" fmla="*/ 2 w 17"/>
                  <a:gd name="T31" fmla="*/ 3 h 22"/>
                  <a:gd name="T32" fmla="*/ 2 w 17"/>
                  <a:gd name="T33" fmla="*/ 0 h 22"/>
                  <a:gd name="T34" fmla="*/ 7 w 17"/>
                  <a:gd name="T35" fmla="*/ 0 h 22"/>
                  <a:gd name="T36" fmla="*/ 9 w 17"/>
                  <a:gd name="T37" fmla="*/ 0 h 22"/>
                  <a:gd name="T38" fmla="*/ 13 w 17"/>
                  <a:gd name="T39" fmla="*/ 0 h 22"/>
                  <a:gd name="T40" fmla="*/ 17 w 17"/>
                  <a:gd name="T41" fmla="*/ 3 h 22"/>
                  <a:gd name="T42" fmla="*/ 15 w 17"/>
                  <a:gd name="T43" fmla="*/ 5 h 22"/>
                  <a:gd name="T44" fmla="*/ 13 w 17"/>
                  <a:gd name="T45" fmla="*/ 3 h 22"/>
                  <a:gd name="T46" fmla="*/ 9 w 17"/>
                  <a:gd name="T47" fmla="*/ 3 h 22"/>
                  <a:gd name="T48" fmla="*/ 7 w 17"/>
                  <a:gd name="T49" fmla="*/ 3 h 22"/>
                  <a:gd name="T50" fmla="*/ 4 w 17"/>
                  <a:gd name="T51" fmla="*/ 3 h 22"/>
                  <a:gd name="T52" fmla="*/ 4 w 17"/>
                  <a:gd name="T53" fmla="*/ 5 h 22"/>
                  <a:gd name="T54" fmla="*/ 4 w 17"/>
                  <a:gd name="T55" fmla="*/ 7 h 22"/>
                  <a:gd name="T56" fmla="*/ 4 w 17"/>
                  <a:gd name="T57" fmla="*/ 7 h 22"/>
                  <a:gd name="T58" fmla="*/ 4 w 17"/>
                  <a:gd name="T59" fmla="*/ 9 h 22"/>
                  <a:gd name="T60" fmla="*/ 7 w 17"/>
                  <a:gd name="T61" fmla="*/ 9 h 22"/>
                  <a:gd name="T62" fmla="*/ 9 w 17"/>
                  <a:gd name="T63" fmla="*/ 9 h 22"/>
                  <a:gd name="T64" fmla="*/ 13 w 17"/>
                  <a:gd name="T65" fmla="*/ 11 h 22"/>
                  <a:gd name="T66" fmla="*/ 15 w 17"/>
                  <a:gd name="T67" fmla="*/ 11 h 22"/>
                  <a:gd name="T68" fmla="*/ 17 w 17"/>
                  <a:gd name="T69" fmla="*/ 13 h 22"/>
                  <a:gd name="T70" fmla="*/ 17 w 17"/>
                  <a:gd name="T71" fmla="*/ 15 h 22"/>
                  <a:gd name="T72" fmla="*/ 15 w 17"/>
                  <a:gd name="T73" fmla="*/ 22 h 22"/>
                  <a:gd name="T74" fmla="*/ 9 w 17"/>
                  <a:gd name="T7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2">
                    <a:moveTo>
                      <a:pt x="9" y="22"/>
                    </a:moveTo>
                    <a:lnTo>
                      <a:pt x="9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7" y="20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9" y="22"/>
                    </a:lnTo>
                    <a:lnTo>
                      <a:pt x="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678"/>
              <p:cNvSpPr>
                <a:spLocks noEditPoints="1"/>
              </p:cNvSpPr>
              <p:nvPr/>
            </p:nvSpPr>
            <p:spPr bwMode="auto">
              <a:xfrm>
                <a:off x="7462838" y="3154363"/>
                <a:ext cx="33338" cy="34925"/>
              </a:xfrm>
              <a:custGeom>
                <a:avLst/>
                <a:gdLst>
                  <a:gd name="T0" fmla="*/ 10 w 21"/>
                  <a:gd name="T1" fmla="*/ 22 h 22"/>
                  <a:gd name="T2" fmla="*/ 6 w 21"/>
                  <a:gd name="T3" fmla="*/ 22 h 22"/>
                  <a:gd name="T4" fmla="*/ 2 w 21"/>
                  <a:gd name="T5" fmla="*/ 20 h 22"/>
                  <a:gd name="T6" fmla="*/ 0 w 21"/>
                  <a:gd name="T7" fmla="*/ 15 h 22"/>
                  <a:gd name="T8" fmla="*/ 0 w 21"/>
                  <a:gd name="T9" fmla="*/ 11 h 22"/>
                  <a:gd name="T10" fmla="*/ 0 w 21"/>
                  <a:gd name="T11" fmla="*/ 7 h 22"/>
                  <a:gd name="T12" fmla="*/ 2 w 21"/>
                  <a:gd name="T13" fmla="*/ 3 h 22"/>
                  <a:gd name="T14" fmla="*/ 6 w 21"/>
                  <a:gd name="T15" fmla="*/ 0 h 22"/>
                  <a:gd name="T16" fmla="*/ 10 w 21"/>
                  <a:gd name="T17" fmla="*/ 0 h 22"/>
                  <a:gd name="T18" fmla="*/ 15 w 21"/>
                  <a:gd name="T19" fmla="*/ 0 h 22"/>
                  <a:gd name="T20" fmla="*/ 19 w 21"/>
                  <a:gd name="T21" fmla="*/ 3 h 22"/>
                  <a:gd name="T22" fmla="*/ 21 w 21"/>
                  <a:gd name="T23" fmla="*/ 7 h 22"/>
                  <a:gd name="T24" fmla="*/ 21 w 21"/>
                  <a:gd name="T25" fmla="*/ 11 h 22"/>
                  <a:gd name="T26" fmla="*/ 21 w 21"/>
                  <a:gd name="T27" fmla="*/ 11 h 22"/>
                  <a:gd name="T28" fmla="*/ 2 w 21"/>
                  <a:gd name="T29" fmla="*/ 11 h 22"/>
                  <a:gd name="T30" fmla="*/ 4 w 21"/>
                  <a:gd name="T31" fmla="*/ 15 h 22"/>
                  <a:gd name="T32" fmla="*/ 4 w 21"/>
                  <a:gd name="T33" fmla="*/ 18 h 22"/>
                  <a:gd name="T34" fmla="*/ 8 w 21"/>
                  <a:gd name="T35" fmla="*/ 20 h 22"/>
                  <a:gd name="T36" fmla="*/ 10 w 21"/>
                  <a:gd name="T37" fmla="*/ 20 h 22"/>
                  <a:gd name="T38" fmla="*/ 12 w 21"/>
                  <a:gd name="T39" fmla="*/ 20 h 22"/>
                  <a:gd name="T40" fmla="*/ 15 w 21"/>
                  <a:gd name="T41" fmla="*/ 20 h 22"/>
                  <a:gd name="T42" fmla="*/ 17 w 21"/>
                  <a:gd name="T43" fmla="*/ 18 h 22"/>
                  <a:gd name="T44" fmla="*/ 17 w 21"/>
                  <a:gd name="T45" fmla="*/ 15 h 22"/>
                  <a:gd name="T46" fmla="*/ 19 w 21"/>
                  <a:gd name="T47" fmla="*/ 18 h 22"/>
                  <a:gd name="T48" fmla="*/ 19 w 21"/>
                  <a:gd name="T49" fmla="*/ 20 h 22"/>
                  <a:gd name="T50" fmla="*/ 17 w 21"/>
                  <a:gd name="T51" fmla="*/ 22 h 22"/>
                  <a:gd name="T52" fmla="*/ 12 w 21"/>
                  <a:gd name="T53" fmla="*/ 22 h 22"/>
                  <a:gd name="T54" fmla="*/ 10 w 21"/>
                  <a:gd name="T55" fmla="*/ 22 h 22"/>
                  <a:gd name="T56" fmla="*/ 19 w 21"/>
                  <a:gd name="T57" fmla="*/ 9 h 22"/>
                  <a:gd name="T58" fmla="*/ 17 w 21"/>
                  <a:gd name="T59" fmla="*/ 7 h 22"/>
                  <a:gd name="T60" fmla="*/ 17 w 21"/>
                  <a:gd name="T61" fmla="*/ 5 h 22"/>
                  <a:gd name="T62" fmla="*/ 12 w 21"/>
                  <a:gd name="T63" fmla="*/ 3 h 22"/>
                  <a:gd name="T64" fmla="*/ 10 w 21"/>
                  <a:gd name="T65" fmla="*/ 3 h 22"/>
                  <a:gd name="T66" fmla="*/ 8 w 21"/>
                  <a:gd name="T67" fmla="*/ 3 h 22"/>
                  <a:gd name="T68" fmla="*/ 4 w 21"/>
                  <a:gd name="T69" fmla="*/ 5 h 22"/>
                  <a:gd name="T70" fmla="*/ 4 w 21"/>
                  <a:gd name="T71" fmla="*/ 7 h 22"/>
                  <a:gd name="T72" fmla="*/ 19 w 21"/>
                  <a:gd name="T7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7" y="15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  <a:moveTo>
                      <a:pt x="19" y="9"/>
                    </a:moveTo>
                    <a:lnTo>
                      <a:pt x="19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679"/>
              <p:cNvSpPr>
                <a:spLocks noEditPoints="1"/>
              </p:cNvSpPr>
              <p:nvPr/>
            </p:nvSpPr>
            <p:spPr bwMode="auto">
              <a:xfrm>
                <a:off x="7502525" y="3154363"/>
                <a:ext cx="34925" cy="52388"/>
              </a:xfrm>
              <a:custGeom>
                <a:avLst/>
                <a:gdLst>
                  <a:gd name="T0" fmla="*/ 9 w 22"/>
                  <a:gd name="T1" fmla="*/ 22 h 33"/>
                  <a:gd name="T2" fmla="*/ 5 w 22"/>
                  <a:gd name="T3" fmla="*/ 22 h 33"/>
                  <a:gd name="T4" fmla="*/ 3 w 22"/>
                  <a:gd name="T5" fmla="*/ 20 h 33"/>
                  <a:gd name="T6" fmla="*/ 0 w 22"/>
                  <a:gd name="T7" fmla="*/ 15 h 33"/>
                  <a:gd name="T8" fmla="*/ 0 w 22"/>
                  <a:gd name="T9" fmla="*/ 11 h 33"/>
                  <a:gd name="T10" fmla="*/ 0 w 22"/>
                  <a:gd name="T11" fmla="*/ 7 h 33"/>
                  <a:gd name="T12" fmla="*/ 3 w 22"/>
                  <a:gd name="T13" fmla="*/ 3 h 33"/>
                  <a:gd name="T14" fmla="*/ 5 w 22"/>
                  <a:gd name="T15" fmla="*/ 0 h 33"/>
                  <a:gd name="T16" fmla="*/ 9 w 22"/>
                  <a:gd name="T17" fmla="*/ 0 h 33"/>
                  <a:gd name="T18" fmla="*/ 16 w 22"/>
                  <a:gd name="T19" fmla="*/ 0 h 33"/>
                  <a:gd name="T20" fmla="*/ 18 w 22"/>
                  <a:gd name="T21" fmla="*/ 0 h 33"/>
                  <a:gd name="T22" fmla="*/ 22 w 22"/>
                  <a:gd name="T23" fmla="*/ 22 h 33"/>
                  <a:gd name="T24" fmla="*/ 20 w 22"/>
                  <a:gd name="T25" fmla="*/ 26 h 33"/>
                  <a:gd name="T26" fmla="*/ 18 w 22"/>
                  <a:gd name="T27" fmla="*/ 31 h 33"/>
                  <a:gd name="T28" fmla="*/ 13 w 22"/>
                  <a:gd name="T29" fmla="*/ 31 h 33"/>
                  <a:gd name="T30" fmla="*/ 9 w 22"/>
                  <a:gd name="T31" fmla="*/ 33 h 33"/>
                  <a:gd name="T32" fmla="*/ 5 w 22"/>
                  <a:gd name="T33" fmla="*/ 31 h 33"/>
                  <a:gd name="T34" fmla="*/ 0 w 22"/>
                  <a:gd name="T35" fmla="*/ 26 h 33"/>
                  <a:gd name="T36" fmla="*/ 3 w 22"/>
                  <a:gd name="T37" fmla="*/ 26 h 33"/>
                  <a:gd name="T38" fmla="*/ 5 w 22"/>
                  <a:gd name="T39" fmla="*/ 28 h 33"/>
                  <a:gd name="T40" fmla="*/ 9 w 22"/>
                  <a:gd name="T41" fmla="*/ 31 h 33"/>
                  <a:gd name="T42" fmla="*/ 13 w 22"/>
                  <a:gd name="T43" fmla="*/ 28 h 33"/>
                  <a:gd name="T44" fmla="*/ 16 w 22"/>
                  <a:gd name="T45" fmla="*/ 28 h 33"/>
                  <a:gd name="T46" fmla="*/ 18 w 22"/>
                  <a:gd name="T47" fmla="*/ 26 h 33"/>
                  <a:gd name="T48" fmla="*/ 18 w 22"/>
                  <a:gd name="T49" fmla="*/ 18 h 33"/>
                  <a:gd name="T50" fmla="*/ 16 w 22"/>
                  <a:gd name="T51" fmla="*/ 22 h 33"/>
                  <a:gd name="T52" fmla="*/ 9 w 22"/>
                  <a:gd name="T53" fmla="*/ 22 h 33"/>
                  <a:gd name="T54" fmla="*/ 11 w 22"/>
                  <a:gd name="T55" fmla="*/ 20 h 33"/>
                  <a:gd name="T56" fmla="*/ 13 w 22"/>
                  <a:gd name="T57" fmla="*/ 20 h 33"/>
                  <a:gd name="T58" fmla="*/ 16 w 22"/>
                  <a:gd name="T59" fmla="*/ 18 h 33"/>
                  <a:gd name="T60" fmla="*/ 18 w 22"/>
                  <a:gd name="T61" fmla="*/ 18 h 33"/>
                  <a:gd name="T62" fmla="*/ 18 w 22"/>
                  <a:gd name="T63" fmla="*/ 15 h 33"/>
                  <a:gd name="T64" fmla="*/ 18 w 22"/>
                  <a:gd name="T65" fmla="*/ 7 h 33"/>
                  <a:gd name="T66" fmla="*/ 18 w 22"/>
                  <a:gd name="T67" fmla="*/ 5 h 33"/>
                  <a:gd name="T68" fmla="*/ 16 w 22"/>
                  <a:gd name="T69" fmla="*/ 5 h 33"/>
                  <a:gd name="T70" fmla="*/ 13 w 22"/>
                  <a:gd name="T71" fmla="*/ 3 h 33"/>
                  <a:gd name="T72" fmla="*/ 11 w 22"/>
                  <a:gd name="T73" fmla="*/ 3 h 33"/>
                  <a:gd name="T74" fmla="*/ 7 w 22"/>
                  <a:gd name="T75" fmla="*/ 3 h 33"/>
                  <a:gd name="T76" fmla="*/ 5 w 22"/>
                  <a:gd name="T77" fmla="*/ 5 h 33"/>
                  <a:gd name="T78" fmla="*/ 3 w 22"/>
                  <a:gd name="T79" fmla="*/ 7 h 33"/>
                  <a:gd name="T80" fmla="*/ 3 w 22"/>
                  <a:gd name="T81" fmla="*/ 11 h 33"/>
                  <a:gd name="T82" fmla="*/ 3 w 22"/>
                  <a:gd name="T83" fmla="*/ 15 h 33"/>
                  <a:gd name="T84" fmla="*/ 5 w 22"/>
                  <a:gd name="T85" fmla="*/ 18 h 33"/>
                  <a:gd name="T86" fmla="*/ 7 w 22"/>
                  <a:gd name="T87" fmla="*/ 20 h 33"/>
                  <a:gd name="T88" fmla="*/ 11 w 22"/>
                  <a:gd name="T8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" h="33">
                    <a:moveTo>
                      <a:pt x="9" y="22"/>
                    </a:moveTo>
                    <a:lnTo>
                      <a:pt x="9" y="22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5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9" y="22"/>
                    </a:lnTo>
                    <a:lnTo>
                      <a:pt x="9" y="22"/>
                    </a:lnTo>
                    <a:close/>
                    <a:moveTo>
                      <a:pt x="11" y="20"/>
                    </a:moveTo>
                    <a:lnTo>
                      <a:pt x="11" y="20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5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1" y="20"/>
                    </a:lnTo>
                    <a:lnTo>
                      <a:pt x="1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680"/>
              <p:cNvSpPr>
                <a:spLocks noEditPoints="1"/>
              </p:cNvSpPr>
              <p:nvPr/>
            </p:nvSpPr>
            <p:spPr bwMode="auto">
              <a:xfrm>
                <a:off x="7543800" y="3154363"/>
                <a:ext cx="34925" cy="34925"/>
              </a:xfrm>
              <a:custGeom>
                <a:avLst/>
                <a:gdLst>
                  <a:gd name="T0" fmla="*/ 11 w 22"/>
                  <a:gd name="T1" fmla="*/ 22 h 22"/>
                  <a:gd name="T2" fmla="*/ 7 w 22"/>
                  <a:gd name="T3" fmla="*/ 22 h 22"/>
                  <a:gd name="T4" fmla="*/ 3 w 22"/>
                  <a:gd name="T5" fmla="*/ 20 h 22"/>
                  <a:gd name="T6" fmla="*/ 0 w 22"/>
                  <a:gd name="T7" fmla="*/ 15 h 22"/>
                  <a:gd name="T8" fmla="*/ 0 w 22"/>
                  <a:gd name="T9" fmla="*/ 11 h 22"/>
                  <a:gd name="T10" fmla="*/ 0 w 22"/>
                  <a:gd name="T11" fmla="*/ 7 h 22"/>
                  <a:gd name="T12" fmla="*/ 3 w 22"/>
                  <a:gd name="T13" fmla="*/ 3 h 22"/>
                  <a:gd name="T14" fmla="*/ 7 w 22"/>
                  <a:gd name="T15" fmla="*/ 0 h 22"/>
                  <a:gd name="T16" fmla="*/ 11 w 22"/>
                  <a:gd name="T17" fmla="*/ 0 h 22"/>
                  <a:gd name="T18" fmla="*/ 15 w 22"/>
                  <a:gd name="T19" fmla="*/ 0 h 22"/>
                  <a:gd name="T20" fmla="*/ 20 w 22"/>
                  <a:gd name="T21" fmla="*/ 3 h 22"/>
                  <a:gd name="T22" fmla="*/ 22 w 22"/>
                  <a:gd name="T23" fmla="*/ 7 h 22"/>
                  <a:gd name="T24" fmla="*/ 22 w 22"/>
                  <a:gd name="T25" fmla="*/ 11 h 22"/>
                  <a:gd name="T26" fmla="*/ 22 w 22"/>
                  <a:gd name="T27" fmla="*/ 11 h 22"/>
                  <a:gd name="T28" fmla="*/ 3 w 22"/>
                  <a:gd name="T29" fmla="*/ 11 h 22"/>
                  <a:gd name="T30" fmla="*/ 5 w 22"/>
                  <a:gd name="T31" fmla="*/ 15 h 22"/>
                  <a:gd name="T32" fmla="*/ 5 w 22"/>
                  <a:gd name="T33" fmla="*/ 18 h 22"/>
                  <a:gd name="T34" fmla="*/ 9 w 22"/>
                  <a:gd name="T35" fmla="*/ 20 h 22"/>
                  <a:gd name="T36" fmla="*/ 11 w 22"/>
                  <a:gd name="T37" fmla="*/ 20 h 22"/>
                  <a:gd name="T38" fmla="*/ 13 w 22"/>
                  <a:gd name="T39" fmla="*/ 20 h 22"/>
                  <a:gd name="T40" fmla="*/ 15 w 22"/>
                  <a:gd name="T41" fmla="*/ 20 h 22"/>
                  <a:gd name="T42" fmla="*/ 18 w 22"/>
                  <a:gd name="T43" fmla="*/ 18 h 22"/>
                  <a:gd name="T44" fmla="*/ 18 w 22"/>
                  <a:gd name="T45" fmla="*/ 15 h 22"/>
                  <a:gd name="T46" fmla="*/ 20 w 22"/>
                  <a:gd name="T47" fmla="*/ 18 h 22"/>
                  <a:gd name="T48" fmla="*/ 20 w 22"/>
                  <a:gd name="T49" fmla="*/ 20 h 22"/>
                  <a:gd name="T50" fmla="*/ 18 w 22"/>
                  <a:gd name="T51" fmla="*/ 22 h 22"/>
                  <a:gd name="T52" fmla="*/ 15 w 22"/>
                  <a:gd name="T53" fmla="*/ 22 h 22"/>
                  <a:gd name="T54" fmla="*/ 11 w 22"/>
                  <a:gd name="T55" fmla="*/ 22 h 22"/>
                  <a:gd name="T56" fmla="*/ 20 w 22"/>
                  <a:gd name="T57" fmla="*/ 9 h 22"/>
                  <a:gd name="T58" fmla="*/ 18 w 22"/>
                  <a:gd name="T59" fmla="*/ 7 h 22"/>
                  <a:gd name="T60" fmla="*/ 18 w 22"/>
                  <a:gd name="T61" fmla="*/ 5 h 22"/>
                  <a:gd name="T62" fmla="*/ 13 w 22"/>
                  <a:gd name="T63" fmla="*/ 3 h 22"/>
                  <a:gd name="T64" fmla="*/ 11 w 22"/>
                  <a:gd name="T65" fmla="*/ 3 h 22"/>
                  <a:gd name="T66" fmla="*/ 9 w 22"/>
                  <a:gd name="T67" fmla="*/ 3 h 22"/>
                  <a:gd name="T68" fmla="*/ 5 w 22"/>
                  <a:gd name="T69" fmla="*/ 5 h 22"/>
                  <a:gd name="T70" fmla="*/ 5 w 22"/>
                  <a:gd name="T71" fmla="*/ 7 h 22"/>
                  <a:gd name="T72" fmla="*/ 20 w 22"/>
                  <a:gd name="T7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lnTo>
                      <a:pt x="11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5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1" y="22"/>
                    </a:lnTo>
                    <a:lnTo>
                      <a:pt x="11" y="22"/>
                    </a:lnTo>
                    <a:close/>
                    <a:moveTo>
                      <a:pt x="20" y="9"/>
                    </a:moveTo>
                    <a:lnTo>
                      <a:pt x="20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20" y="9"/>
                    </a:lnTo>
                    <a:lnTo>
                      <a:pt x="2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81"/>
              <p:cNvSpPr>
                <a:spLocks/>
              </p:cNvSpPr>
              <p:nvPr/>
            </p:nvSpPr>
            <p:spPr bwMode="auto">
              <a:xfrm>
                <a:off x="7581900" y="3141663"/>
                <a:ext cx="20638" cy="47625"/>
              </a:xfrm>
              <a:custGeom>
                <a:avLst/>
                <a:gdLst>
                  <a:gd name="T0" fmla="*/ 13 w 13"/>
                  <a:gd name="T1" fmla="*/ 30 h 30"/>
                  <a:gd name="T2" fmla="*/ 13 w 13"/>
                  <a:gd name="T3" fmla="*/ 30 h 30"/>
                  <a:gd name="T4" fmla="*/ 13 w 13"/>
                  <a:gd name="T5" fmla="*/ 30 h 30"/>
                  <a:gd name="T6" fmla="*/ 13 w 13"/>
                  <a:gd name="T7" fmla="*/ 30 h 30"/>
                  <a:gd name="T8" fmla="*/ 11 w 13"/>
                  <a:gd name="T9" fmla="*/ 30 h 30"/>
                  <a:gd name="T10" fmla="*/ 11 w 13"/>
                  <a:gd name="T11" fmla="*/ 30 h 30"/>
                  <a:gd name="T12" fmla="*/ 11 w 13"/>
                  <a:gd name="T13" fmla="*/ 30 h 30"/>
                  <a:gd name="T14" fmla="*/ 11 w 13"/>
                  <a:gd name="T15" fmla="*/ 30 h 30"/>
                  <a:gd name="T16" fmla="*/ 9 w 13"/>
                  <a:gd name="T17" fmla="*/ 30 h 30"/>
                  <a:gd name="T18" fmla="*/ 9 w 13"/>
                  <a:gd name="T19" fmla="*/ 30 h 30"/>
                  <a:gd name="T20" fmla="*/ 7 w 13"/>
                  <a:gd name="T21" fmla="*/ 30 h 30"/>
                  <a:gd name="T22" fmla="*/ 7 w 13"/>
                  <a:gd name="T23" fmla="*/ 30 h 30"/>
                  <a:gd name="T24" fmla="*/ 4 w 13"/>
                  <a:gd name="T25" fmla="*/ 30 h 30"/>
                  <a:gd name="T26" fmla="*/ 4 w 13"/>
                  <a:gd name="T27" fmla="*/ 30 h 30"/>
                  <a:gd name="T28" fmla="*/ 4 w 13"/>
                  <a:gd name="T29" fmla="*/ 28 h 30"/>
                  <a:gd name="T30" fmla="*/ 4 w 13"/>
                  <a:gd name="T31" fmla="*/ 28 h 30"/>
                  <a:gd name="T32" fmla="*/ 4 w 13"/>
                  <a:gd name="T33" fmla="*/ 26 h 30"/>
                  <a:gd name="T34" fmla="*/ 4 w 13"/>
                  <a:gd name="T35" fmla="*/ 11 h 30"/>
                  <a:gd name="T36" fmla="*/ 0 w 13"/>
                  <a:gd name="T37" fmla="*/ 11 h 30"/>
                  <a:gd name="T38" fmla="*/ 0 w 13"/>
                  <a:gd name="T39" fmla="*/ 8 h 30"/>
                  <a:gd name="T40" fmla="*/ 4 w 13"/>
                  <a:gd name="T41" fmla="*/ 8 h 30"/>
                  <a:gd name="T42" fmla="*/ 4 w 13"/>
                  <a:gd name="T43" fmla="*/ 0 h 30"/>
                  <a:gd name="T44" fmla="*/ 7 w 13"/>
                  <a:gd name="T45" fmla="*/ 0 h 30"/>
                  <a:gd name="T46" fmla="*/ 7 w 13"/>
                  <a:gd name="T47" fmla="*/ 8 h 30"/>
                  <a:gd name="T48" fmla="*/ 11 w 13"/>
                  <a:gd name="T49" fmla="*/ 8 h 30"/>
                  <a:gd name="T50" fmla="*/ 11 w 13"/>
                  <a:gd name="T51" fmla="*/ 11 h 30"/>
                  <a:gd name="T52" fmla="*/ 7 w 13"/>
                  <a:gd name="T53" fmla="*/ 11 h 30"/>
                  <a:gd name="T54" fmla="*/ 7 w 13"/>
                  <a:gd name="T55" fmla="*/ 26 h 30"/>
                  <a:gd name="T56" fmla="*/ 7 w 13"/>
                  <a:gd name="T57" fmla="*/ 26 h 30"/>
                  <a:gd name="T58" fmla="*/ 7 w 13"/>
                  <a:gd name="T59" fmla="*/ 28 h 30"/>
                  <a:gd name="T60" fmla="*/ 7 w 13"/>
                  <a:gd name="T61" fmla="*/ 28 h 30"/>
                  <a:gd name="T62" fmla="*/ 9 w 13"/>
                  <a:gd name="T63" fmla="*/ 28 h 30"/>
                  <a:gd name="T64" fmla="*/ 9 w 13"/>
                  <a:gd name="T65" fmla="*/ 28 h 30"/>
                  <a:gd name="T66" fmla="*/ 11 w 13"/>
                  <a:gd name="T67" fmla="*/ 28 h 30"/>
                  <a:gd name="T68" fmla="*/ 11 w 13"/>
                  <a:gd name="T69" fmla="*/ 28 h 30"/>
                  <a:gd name="T70" fmla="*/ 13 w 13"/>
                  <a:gd name="T71" fmla="*/ 28 h 30"/>
                  <a:gd name="T72" fmla="*/ 13 w 13"/>
                  <a:gd name="T73" fmla="*/ 30 h 30"/>
                  <a:gd name="T74" fmla="*/ 13 w 13"/>
                  <a:gd name="T7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" h="30">
                    <a:moveTo>
                      <a:pt x="13" y="30"/>
                    </a:moveTo>
                    <a:lnTo>
                      <a:pt x="13" y="30"/>
                    </a:lnTo>
                    <a:lnTo>
                      <a:pt x="13" y="30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26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7" y="11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1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682"/>
              <p:cNvSpPr>
                <a:spLocks/>
              </p:cNvSpPr>
              <p:nvPr/>
            </p:nvSpPr>
            <p:spPr bwMode="auto">
              <a:xfrm>
                <a:off x="8339138" y="2147888"/>
                <a:ext cx="58738" cy="88900"/>
              </a:xfrm>
              <a:custGeom>
                <a:avLst/>
                <a:gdLst>
                  <a:gd name="T0" fmla="*/ 0 w 37"/>
                  <a:gd name="T1" fmla="*/ 56 h 56"/>
                  <a:gd name="T2" fmla="*/ 0 w 37"/>
                  <a:gd name="T3" fmla="*/ 0 h 56"/>
                  <a:gd name="T4" fmla="*/ 37 w 37"/>
                  <a:gd name="T5" fmla="*/ 0 h 56"/>
                  <a:gd name="T6" fmla="*/ 37 w 37"/>
                  <a:gd name="T7" fmla="*/ 8 h 56"/>
                  <a:gd name="T8" fmla="*/ 9 w 37"/>
                  <a:gd name="T9" fmla="*/ 8 h 56"/>
                  <a:gd name="T10" fmla="*/ 9 w 37"/>
                  <a:gd name="T11" fmla="*/ 26 h 56"/>
                  <a:gd name="T12" fmla="*/ 33 w 37"/>
                  <a:gd name="T13" fmla="*/ 26 h 56"/>
                  <a:gd name="T14" fmla="*/ 33 w 37"/>
                  <a:gd name="T15" fmla="*/ 32 h 56"/>
                  <a:gd name="T16" fmla="*/ 9 w 37"/>
                  <a:gd name="T17" fmla="*/ 32 h 56"/>
                  <a:gd name="T18" fmla="*/ 9 w 37"/>
                  <a:gd name="T19" fmla="*/ 56 h 56"/>
                  <a:gd name="T20" fmla="*/ 0 w 37"/>
                  <a:gd name="T21" fmla="*/ 56 h 56"/>
                  <a:gd name="T22" fmla="*/ 0 w 37"/>
                  <a:gd name="T2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56">
                    <a:moveTo>
                      <a:pt x="0" y="56"/>
                    </a:moveTo>
                    <a:lnTo>
                      <a:pt x="0" y="0"/>
                    </a:lnTo>
                    <a:lnTo>
                      <a:pt x="37" y="0"/>
                    </a:lnTo>
                    <a:lnTo>
                      <a:pt x="37" y="8"/>
                    </a:lnTo>
                    <a:lnTo>
                      <a:pt x="9" y="8"/>
                    </a:lnTo>
                    <a:lnTo>
                      <a:pt x="9" y="26"/>
                    </a:lnTo>
                    <a:lnTo>
                      <a:pt x="33" y="26"/>
                    </a:lnTo>
                    <a:lnTo>
                      <a:pt x="33" y="32"/>
                    </a:lnTo>
                    <a:lnTo>
                      <a:pt x="9" y="32"/>
                    </a:lnTo>
                    <a:lnTo>
                      <a:pt x="9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683"/>
              <p:cNvSpPr>
                <a:spLocks/>
              </p:cNvSpPr>
              <p:nvPr/>
            </p:nvSpPr>
            <p:spPr bwMode="auto">
              <a:xfrm>
                <a:off x="8410575" y="2147888"/>
                <a:ext cx="14288" cy="88900"/>
              </a:xfrm>
              <a:custGeom>
                <a:avLst/>
                <a:gdLst>
                  <a:gd name="T0" fmla="*/ 0 w 9"/>
                  <a:gd name="T1" fmla="*/ 56 h 56"/>
                  <a:gd name="T2" fmla="*/ 0 w 9"/>
                  <a:gd name="T3" fmla="*/ 0 h 56"/>
                  <a:gd name="T4" fmla="*/ 9 w 9"/>
                  <a:gd name="T5" fmla="*/ 0 h 56"/>
                  <a:gd name="T6" fmla="*/ 9 w 9"/>
                  <a:gd name="T7" fmla="*/ 56 h 56"/>
                  <a:gd name="T8" fmla="*/ 0 w 9"/>
                  <a:gd name="T9" fmla="*/ 56 h 56"/>
                  <a:gd name="T10" fmla="*/ 0 w 9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6">
                    <a:moveTo>
                      <a:pt x="0" y="56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684"/>
              <p:cNvSpPr>
                <a:spLocks/>
              </p:cNvSpPr>
              <p:nvPr/>
            </p:nvSpPr>
            <p:spPr bwMode="auto">
              <a:xfrm>
                <a:off x="8445500" y="2147888"/>
                <a:ext cx="76200" cy="88900"/>
              </a:xfrm>
              <a:custGeom>
                <a:avLst/>
                <a:gdLst>
                  <a:gd name="T0" fmla="*/ 9 w 48"/>
                  <a:gd name="T1" fmla="*/ 17 h 56"/>
                  <a:gd name="T2" fmla="*/ 9 w 48"/>
                  <a:gd name="T3" fmla="*/ 56 h 56"/>
                  <a:gd name="T4" fmla="*/ 0 w 48"/>
                  <a:gd name="T5" fmla="*/ 56 h 56"/>
                  <a:gd name="T6" fmla="*/ 0 w 48"/>
                  <a:gd name="T7" fmla="*/ 0 h 56"/>
                  <a:gd name="T8" fmla="*/ 7 w 48"/>
                  <a:gd name="T9" fmla="*/ 0 h 56"/>
                  <a:gd name="T10" fmla="*/ 39 w 48"/>
                  <a:gd name="T11" fmla="*/ 41 h 56"/>
                  <a:gd name="T12" fmla="*/ 39 w 48"/>
                  <a:gd name="T13" fmla="*/ 0 h 56"/>
                  <a:gd name="T14" fmla="*/ 48 w 48"/>
                  <a:gd name="T15" fmla="*/ 0 h 56"/>
                  <a:gd name="T16" fmla="*/ 48 w 48"/>
                  <a:gd name="T17" fmla="*/ 56 h 56"/>
                  <a:gd name="T18" fmla="*/ 41 w 48"/>
                  <a:gd name="T19" fmla="*/ 56 h 56"/>
                  <a:gd name="T20" fmla="*/ 9 w 48"/>
                  <a:gd name="T21" fmla="*/ 17 h 56"/>
                  <a:gd name="T22" fmla="*/ 9 w 48"/>
                  <a:gd name="T23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56">
                    <a:moveTo>
                      <a:pt x="9" y="17"/>
                    </a:moveTo>
                    <a:lnTo>
                      <a:pt x="9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39" y="41"/>
                    </a:lnTo>
                    <a:lnTo>
                      <a:pt x="39" y="0"/>
                    </a:lnTo>
                    <a:lnTo>
                      <a:pt x="48" y="0"/>
                    </a:lnTo>
                    <a:lnTo>
                      <a:pt x="48" y="56"/>
                    </a:lnTo>
                    <a:lnTo>
                      <a:pt x="41" y="56"/>
                    </a:lnTo>
                    <a:lnTo>
                      <a:pt x="9" y="17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685"/>
              <p:cNvSpPr>
                <a:spLocks/>
              </p:cNvSpPr>
              <p:nvPr/>
            </p:nvSpPr>
            <p:spPr bwMode="auto">
              <a:xfrm>
                <a:off x="8542338" y="2147888"/>
                <a:ext cx="12700" cy="88900"/>
              </a:xfrm>
              <a:custGeom>
                <a:avLst/>
                <a:gdLst>
                  <a:gd name="T0" fmla="*/ 0 w 8"/>
                  <a:gd name="T1" fmla="*/ 56 h 56"/>
                  <a:gd name="T2" fmla="*/ 0 w 8"/>
                  <a:gd name="T3" fmla="*/ 0 h 56"/>
                  <a:gd name="T4" fmla="*/ 8 w 8"/>
                  <a:gd name="T5" fmla="*/ 0 h 56"/>
                  <a:gd name="T6" fmla="*/ 8 w 8"/>
                  <a:gd name="T7" fmla="*/ 56 h 56"/>
                  <a:gd name="T8" fmla="*/ 0 w 8"/>
                  <a:gd name="T9" fmla="*/ 56 h 56"/>
                  <a:gd name="T10" fmla="*/ 0 w 8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0" y="56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86"/>
              <p:cNvSpPr>
                <a:spLocks/>
              </p:cNvSpPr>
              <p:nvPr/>
            </p:nvSpPr>
            <p:spPr bwMode="auto">
              <a:xfrm>
                <a:off x="8569325" y="2147888"/>
                <a:ext cx="68263" cy="88900"/>
              </a:xfrm>
              <a:custGeom>
                <a:avLst/>
                <a:gdLst>
                  <a:gd name="T0" fmla="*/ 36 w 43"/>
                  <a:gd name="T1" fmla="*/ 13 h 56"/>
                  <a:gd name="T2" fmla="*/ 34 w 43"/>
                  <a:gd name="T3" fmla="*/ 10 h 56"/>
                  <a:gd name="T4" fmla="*/ 30 w 43"/>
                  <a:gd name="T5" fmla="*/ 10 h 56"/>
                  <a:gd name="T6" fmla="*/ 26 w 43"/>
                  <a:gd name="T7" fmla="*/ 8 h 56"/>
                  <a:gd name="T8" fmla="*/ 21 w 43"/>
                  <a:gd name="T9" fmla="*/ 8 h 56"/>
                  <a:gd name="T10" fmla="*/ 13 w 43"/>
                  <a:gd name="T11" fmla="*/ 10 h 56"/>
                  <a:gd name="T12" fmla="*/ 11 w 43"/>
                  <a:gd name="T13" fmla="*/ 13 h 56"/>
                  <a:gd name="T14" fmla="*/ 11 w 43"/>
                  <a:gd name="T15" fmla="*/ 15 h 56"/>
                  <a:gd name="T16" fmla="*/ 13 w 43"/>
                  <a:gd name="T17" fmla="*/ 19 h 56"/>
                  <a:gd name="T18" fmla="*/ 15 w 43"/>
                  <a:gd name="T19" fmla="*/ 21 h 56"/>
                  <a:gd name="T20" fmla="*/ 19 w 43"/>
                  <a:gd name="T21" fmla="*/ 23 h 56"/>
                  <a:gd name="T22" fmla="*/ 26 w 43"/>
                  <a:gd name="T23" fmla="*/ 23 h 56"/>
                  <a:gd name="T24" fmla="*/ 32 w 43"/>
                  <a:gd name="T25" fmla="*/ 26 h 56"/>
                  <a:gd name="T26" fmla="*/ 39 w 43"/>
                  <a:gd name="T27" fmla="*/ 30 h 56"/>
                  <a:gd name="T28" fmla="*/ 41 w 43"/>
                  <a:gd name="T29" fmla="*/ 34 h 56"/>
                  <a:gd name="T30" fmla="*/ 43 w 43"/>
                  <a:gd name="T31" fmla="*/ 41 h 56"/>
                  <a:gd name="T32" fmla="*/ 41 w 43"/>
                  <a:gd name="T33" fmla="*/ 47 h 56"/>
                  <a:gd name="T34" fmla="*/ 36 w 43"/>
                  <a:gd name="T35" fmla="*/ 54 h 56"/>
                  <a:gd name="T36" fmla="*/ 30 w 43"/>
                  <a:gd name="T37" fmla="*/ 56 h 56"/>
                  <a:gd name="T38" fmla="*/ 24 w 43"/>
                  <a:gd name="T39" fmla="*/ 56 h 56"/>
                  <a:gd name="T40" fmla="*/ 11 w 43"/>
                  <a:gd name="T41" fmla="*/ 54 h 56"/>
                  <a:gd name="T42" fmla="*/ 4 w 43"/>
                  <a:gd name="T43" fmla="*/ 41 h 56"/>
                  <a:gd name="T44" fmla="*/ 6 w 43"/>
                  <a:gd name="T45" fmla="*/ 43 h 56"/>
                  <a:gd name="T46" fmla="*/ 11 w 43"/>
                  <a:gd name="T47" fmla="*/ 45 h 56"/>
                  <a:gd name="T48" fmla="*/ 17 w 43"/>
                  <a:gd name="T49" fmla="*/ 47 h 56"/>
                  <a:gd name="T50" fmla="*/ 24 w 43"/>
                  <a:gd name="T51" fmla="*/ 49 h 56"/>
                  <a:gd name="T52" fmla="*/ 30 w 43"/>
                  <a:gd name="T53" fmla="*/ 47 h 56"/>
                  <a:gd name="T54" fmla="*/ 32 w 43"/>
                  <a:gd name="T55" fmla="*/ 45 h 56"/>
                  <a:gd name="T56" fmla="*/ 34 w 43"/>
                  <a:gd name="T57" fmla="*/ 41 h 56"/>
                  <a:gd name="T58" fmla="*/ 32 w 43"/>
                  <a:gd name="T59" fmla="*/ 38 h 56"/>
                  <a:gd name="T60" fmla="*/ 30 w 43"/>
                  <a:gd name="T61" fmla="*/ 36 h 56"/>
                  <a:gd name="T62" fmla="*/ 26 w 43"/>
                  <a:gd name="T63" fmla="*/ 34 h 56"/>
                  <a:gd name="T64" fmla="*/ 19 w 43"/>
                  <a:gd name="T65" fmla="*/ 32 h 56"/>
                  <a:gd name="T66" fmla="*/ 11 w 43"/>
                  <a:gd name="T67" fmla="*/ 30 h 56"/>
                  <a:gd name="T68" fmla="*/ 6 w 43"/>
                  <a:gd name="T69" fmla="*/ 26 h 56"/>
                  <a:gd name="T70" fmla="*/ 2 w 43"/>
                  <a:gd name="T71" fmla="*/ 23 h 56"/>
                  <a:gd name="T72" fmla="*/ 2 w 43"/>
                  <a:gd name="T73" fmla="*/ 17 h 56"/>
                  <a:gd name="T74" fmla="*/ 4 w 43"/>
                  <a:gd name="T75" fmla="*/ 10 h 56"/>
                  <a:gd name="T76" fmla="*/ 8 w 43"/>
                  <a:gd name="T77" fmla="*/ 4 h 56"/>
                  <a:gd name="T78" fmla="*/ 15 w 43"/>
                  <a:gd name="T79" fmla="*/ 2 h 56"/>
                  <a:gd name="T80" fmla="*/ 21 w 43"/>
                  <a:gd name="T81" fmla="*/ 0 h 56"/>
                  <a:gd name="T82" fmla="*/ 32 w 43"/>
                  <a:gd name="T83" fmla="*/ 2 h 56"/>
                  <a:gd name="T84" fmla="*/ 36 w 43"/>
                  <a:gd name="T85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6">
                    <a:moveTo>
                      <a:pt x="36" y="13"/>
                    </a:moveTo>
                    <a:lnTo>
                      <a:pt x="36" y="13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7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3" y="41"/>
                    </a:lnTo>
                    <a:lnTo>
                      <a:pt x="43" y="41"/>
                    </a:lnTo>
                    <a:lnTo>
                      <a:pt x="41" y="47"/>
                    </a:lnTo>
                    <a:lnTo>
                      <a:pt x="41" y="47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0" y="49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17" y="47"/>
                    </a:lnTo>
                    <a:lnTo>
                      <a:pt x="17" y="47"/>
                    </a:lnTo>
                    <a:lnTo>
                      <a:pt x="24" y="49"/>
                    </a:lnTo>
                    <a:lnTo>
                      <a:pt x="24" y="49"/>
                    </a:lnTo>
                    <a:lnTo>
                      <a:pt x="30" y="47"/>
                    </a:lnTo>
                    <a:lnTo>
                      <a:pt x="30" y="47"/>
                    </a:lnTo>
                    <a:lnTo>
                      <a:pt x="32" y="45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1" y="6"/>
                    </a:lnTo>
                    <a:lnTo>
                      <a:pt x="36" y="13"/>
                    </a:lnTo>
                    <a:lnTo>
                      <a:pt x="3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87"/>
              <p:cNvSpPr>
                <a:spLocks/>
              </p:cNvSpPr>
              <p:nvPr/>
            </p:nvSpPr>
            <p:spPr bwMode="auto">
              <a:xfrm>
                <a:off x="8651875" y="2147888"/>
                <a:ext cx="71438" cy="88900"/>
              </a:xfrm>
              <a:custGeom>
                <a:avLst/>
                <a:gdLst>
                  <a:gd name="T0" fmla="*/ 45 w 45"/>
                  <a:gd name="T1" fmla="*/ 0 h 56"/>
                  <a:gd name="T2" fmla="*/ 45 w 45"/>
                  <a:gd name="T3" fmla="*/ 56 h 56"/>
                  <a:gd name="T4" fmla="*/ 36 w 45"/>
                  <a:gd name="T5" fmla="*/ 56 h 56"/>
                  <a:gd name="T6" fmla="*/ 36 w 45"/>
                  <a:gd name="T7" fmla="*/ 32 h 56"/>
                  <a:gd name="T8" fmla="*/ 8 w 45"/>
                  <a:gd name="T9" fmla="*/ 32 h 56"/>
                  <a:gd name="T10" fmla="*/ 8 w 45"/>
                  <a:gd name="T11" fmla="*/ 56 h 56"/>
                  <a:gd name="T12" fmla="*/ 0 w 45"/>
                  <a:gd name="T13" fmla="*/ 56 h 56"/>
                  <a:gd name="T14" fmla="*/ 0 w 45"/>
                  <a:gd name="T15" fmla="*/ 0 h 56"/>
                  <a:gd name="T16" fmla="*/ 8 w 45"/>
                  <a:gd name="T17" fmla="*/ 0 h 56"/>
                  <a:gd name="T18" fmla="*/ 8 w 45"/>
                  <a:gd name="T19" fmla="*/ 23 h 56"/>
                  <a:gd name="T20" fmla="*/ 36 w 45"/>
                  <a:gd name="T21" fmla="*/ 23 h 56"/>
                  <a:gd name="T22" fmla="*/ 36 w 45"/>
                  <a:gd name="T23" fmla="*/ 0 h 56"/>
                  <a:gd name="T24" fmla="*/ 45 w 45"/>
                  <a:gd name="T25" fmla="*/ 0 h 56"/>
                  <a:gd name="T26" fmla="*/ 45 w 45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lnTo>
                      <a:pt x="45" y="56"/>
                    </a:lnTo>
                    <a:lnTo>
                      <a:pt x="36" y="56"/>
                    </a:lnTo>
                    <a:lnTo>
                      <a:pt x="36" y="32"/>
                    </a:lnTo>
                    <a:lnTo>
                      <a:pt x="8" y="32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3"/>
                    </a:lnTo>
                    <a:lnTo>
                      <a:pt x="36" y="23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688"/>
              <p:cNvSpPr>
                <a:spLocks/>
              </p:cNvSpPr>
              <p:nvPr/>
            </p:nvSpPr>
            <p:spPr bwMode="auto">
              <a:xfrm>
                <a:off x="4583113" y="4552950"/>
                <a:ext cx="68263" cy="88900"/>
              </a:xfrm>
              <a:custGeom>
                <a:avLst/>
                <a:gdLst>
                  <a:gd name="T0" fmla="*/ 37 w 43"/>
                  <a:gd name="T1" fmla="*/ 13 h 56"/>
                  <a:gd name="T2" fmla="*/ 35 w 43"/>
                  <a:gd name="T3" fmla="*/ 11 h 56"/>
                  <a:gd name="T4" fmla="*/ 33 w 43"/>
                  <a:gd name="T5" fmla="*/ 9 h 56"/>
                  <a:gd name="T6" fmla="*/ 28 w 43"/>
                  <a:gd name="T7" fmla="*/ 9 h 56"/>
                  <a:gd name="T8" fmla="*/ 22 w 43"/>
                  <a:gd name="T9" fmla="*/ 7 h 56"/>
                  <a:gd name="T10" fmla="*/ 13 w 43"/>
                  <a:gd name="T11" fmla="*/ 9 h 56"/>
                  <a:gd name="T12" fmla="*/ 13 w 43"/>
                  <a:gd name="T13" fmla="*/ 13 h 56"/>
                  <a:gd name="T14" fmla="*/ 11 w 43"/>
                  <a:gd name="T15" fmla="*/ 15 h 56"/>
                  <a:gd name="T16" fmla="*/ 13 w 43"/>
                  <a:gd name="T17" fmla="*/ 20 h 56"/>
                  <a:gd name="T18" fmla="*/ 15 w 43"/>
                  <a:gd name="T19" fmla="*/ 22 h 56"/>
                  <a:gd name="T20" fmla="*/ 20 w 43"/>
                  <a:gd name="T21" fmla="*/ 22 h 56"/>
                  <a:gd name="T22" fmla="*/ 26 w 43"/>
                  <a:gd name="T23" fmla="*/ 24 h 56"/>
                  <a:gd name="T24" fmla="*/ 33 w 43"/>
                  <a:gd name="T25" fmla="*/ 26 h 56"/>
                  <a:gd name="T26" fmla="*/ 39 w 43"/>
                  <a:gd name="T27" fmla="*/ 30 h 56"/>
                  <a:gd name="T28" fmla="*/ 41 w 43"/>
                  <a:gd name="T29" fmla="*/ 35 h 56"/>
                  <a:gd name="T30" fmla="*/ 43 w 43"/>
                  <a:gd name="T31" fmla="*/ 41 h 56"/>
                  <a:gd name="T32" fmla="*/ 41 w 43"/>
                  <a:gd name="T33" fmla="*/ 48 h 56"/>
                  <a:gd name="T34" fmla="*/ 37 w 43"/>
                  <a:gd name="T35" fmla="*/ 52 h 56"/>
                  <a:gd name="T36" fmla="*/ 30 w 43"/>
                  <a:gd name="T37" fmla="*/ 56 h 56"/>
                  <a:gd name="T38" fmla="*/ 24 w 43"/>
                  <a:gd name="T39" fmla="*/ 56 h 56"/>
                  <a:gd name="T40" fmla="*/ 11 w 43"/>
                  <a:gd name="T41" fmla="*/ 54 h 56"/>
                  <a:gd name="T42" fmla="*/ 5 w 43"/>
                  <a:gd name="T43" fmla="*/ 41 h 56"/>
                  <a:gd name="T44" fmla="*/ 7 w 43"/>
                  <a:gd name="T45" fmla="*/ 43 h 56"/>
                  <a:gd name="T46" fmla="*/ 11 w 43"/>
                  <a:gd name="T47" fmla="*/ 46 h 56"/>
                  <a:gd name="T48" fmla="*/ 18 w 43"/>
                  <a:gd name="T49" fmla="*/ 48 h 56"/>
                  <a:gd name="T50" fmla="*/ 24 w 43"/>
                  <a:gd name="T51" fmla="*/ 48 h 56"/>
                  <a:gd name="T52" fmla="*/ 30 w 43"/>
                  <a:gd name="T53" fmla="*/ 48 h 56"/>
                  <a:gd name="T54" fmla="*/ 33 w 43"/>
                  <a:gd name="T55" fmla="*/ 46 h 56"/>
                  <a:gd name="T56" fmla="*/ 35 w 43"/>
                  <a:gd name="T57" fmla="*/ 41 h 56"/>
                  <a:gd name="T58" fmla="*/ 33 w 43"/>
                  <a:gd name="T59" fmla="*/ 37 h 56"/>
                  <a:gd name="T60" fmla="*/ 30 w 43"/>
                  <a:gd name="T61" fmla="*/ 35 h 56"/>
                  <a:gd name="T62" fmla="*/ 26 w 43"/>
                  <a:gd name="T63" fmla="*/ 33 h 56"/>
                  <a:gd name="T64" fmla="*/ 20 w 43"/>
                  <a:gd name="T65" fmla="*/ 33 h 56"/>
                  <a:gd name="T66" fmla="*/ 11 w 43"/>
                  <a:gd name="T67" fmla="*/ 30 h 56"/>
                  <a:gd name="T68" fmla="*/ 7 w 43"/>
                  <a:gd name="T69" fmla="*/ 26 h 56"/>
                  <a:gd name="T70" fmla="*/ 2 w 43"/>
                  <a:gd name="T71" fmla="*/ 22 h 56"/>
                  <a:gd name="T72" fmla="*/ 2 w 43"/>
                  <a:gd name="T73" fmla="*/ 17 h 56"/>
                  <a:gd name="T74" fmla="*/ 5 w 43"/>
                  <a:gd name="T75" fmla="*/ 9 h 56"/>
                  <a:gd name="T76" fmla="*/ 9 w 43"/>
                  <a:gd name="T77" fmla="*/ 4 h 56"/>
                  <a:gd name="T78" fmla="*/ 15 w 43"/>
                  <a:gd name="T79" fmla="*/ 0 h 56"/>
                  <a:gd name="T80" fmla="*/ 22 w 43"/>
                  <a:gd name="T81" fmla="*/ 0 h 56"/>
                  <a:gd name="T82" fmla="*/ 33 w 43"/>
                  <a:gd name="T83" fmla="*/ 2 h 56"/>
                  <a:gd name="T84" fmla="*/ 37 w 43"/>
                  <a:gd name="T85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56">
                    <a:moveTo>
                      <a:pt x="37" y="13"/>
                    </a:moveTo>
                    <a:lnTo>
                      <a:pt x="37" y="13"/>
                    </a:lnTo>
                    <a:lnTo>
                      <a:pt x="35" y="11"/>
                    </a:lnTo>
                    <a:lnTo>
                      <a:pt x="35" y="11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8" y="9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3" y="13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1" y="35"/>
                    </a:lnTo>
                    <a:lnTo>
                      <a:pt x="41" y="35"/>
                    </a:lnTo>
                    <a:lnTo>
                      <a:pt x="43" y="41"/>
                    </a:lnTo>
                    <a:lnTo>
                      <a:pt x="43" y="41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11" y="54"/>
                    </a:lnTo>
                    <a:lnTo>
                      <a:pt x="11" y="54"/>
                    </a:lnTo>
                    <a:lnTo>
                      <a:pt x="0" y="50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33" y="46"/>
                    </a:lnTo>
                    <a:lnTo>
                      <a:pt x="35" y="41"/>
                    </a:lnTo>
                    <a:lnTo>
                      <a:pt x="35" y="41"/>
                    </a:lnTo>
                    <a:lnTo>
                      <a:pt x="33" y="37"/>
                    </a:lnTo>
                    <a:lnTo>
                      <a:pt x="33" y="37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1" y="7"/>
                    </a:lnTo>
                    <a:lnTo>
                      <a:pt x="37" y="13"/>
                    </a:lnTo>
                    <a:lnTo>
                      <a:pt x="3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89"/>
              <p:cNvSpPr>
                <a:spLocks/>
              </p:cNvSpPr>
              <p:nvPr/>
            </p:nvSpPr>
            <p:spPr bwMode="auto">
              <a:xfrm>
                <a:off x="4659313" y="4552950"/>
                <a:ext cx="71438" cy="88900"/>
              </a:xfrm>
              <a:custGeom>
                <a:avLst/>
                <a:gdLst>
                  <a:gd name="T0" fmla="*/ 45 w 45"/>
                  <a:gd name="T1" fmla="*/ 9 h 56"/>
                  <a:gd name="T2" fmla="*/ 26 w 45"/>
                  <a:gd name="T3" fmla="*/ 9 h 56"/>
                  <a:gd name="T4" fmla="*/ 26 w 45"/>
                  <a:gd name="T5" fmla="*/ 56 h 56"/>
                  <a:gd name="T6" fmla="*/ 17 w 45"/>
                  <a:gd name="T7" fmla="*/ 56 h 56"/>
                  <a:gd name="T8" fmla="*/ 17 w 45"/>
                  <a:gd name="T9" fmla="*/ 9 h 56"/>
                  <a:gd name="T10" fmla="*/ 0 w 45"/>
                  <a:gd name="T11" fmla="*/ 9 h 56"/>
                  <a:gd name="T12" fmla="*/ 0 w 45"/>
                  <a:gd name="T13" fmla="*/ 0 h 56"/>
                  <a:gd name="T14" fmla="*/ 45 w 45"/>
                  <a:gd name="T15" fmla="*/ 0 h 56"/>
                  <a:gd name="T16" fmla="*/ 45 w 45"/>
                  <a:gd name="T17" fmla="*/ 9 h 56"/>
                  <a:gd name="T18" fmla="*/ 45 w 45"/>
                  <a:gd name="T19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6">
                    <a:moveTo>
                      <a:pt x="45" y="9"/>
                    </a:moveTo>
                    <a:lnTo>
                      <a:pt x="26" y="9"/>
                    </a:lnTo>
                    <a:lnTo>
                      <a:pt x="26" y="56"/>
                    </a:lnTo>
                    <a:lnTo>
                      <a:pt x="17" y="56"/>
                    </a:lnTo>
                    <a:lnTo>
                      <a:pt x="17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45" y="9"/>
                    </a:lnTo>
                    <a:lnTo>
                      <a:pt x="4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90"/>
              <p:cNvSpPr>
                <a:spLocks noEditPoints="1"/>
              </p:cNvSpPr>
              <p:nvPr/>
            </p:nvSpPr>
            <p:spPr bwMode="auto">
              <a:xfrm>
                <a:off x="4724400" y="4552950"/>
                <a:ext cx="82550" cy="88900"/>
              </a:xfrm>
              <a:custGeom>
                <a:avLst/>
                <a:gdLst>
                  <a:gd name="T0" fmla="*/ 21 w 52"/>
                  <a:gd name="T1" fmla="*/ 0 h 56"/>
                  <a:gd name="T2" fmla="*/ 30 w 52"/>
                  <a:gd name="T3" fmla="*/ 0 h 56"/>
                  <a:gd name="T4" fmla="*/ 52 w 52"/>
                  <a:gd name="T5" fmla="*/ 56 h 56"/>
                  <a:gd name="T6" fmla="*/ 43 w 52"/>
                  <a:gd name="T7" fmla="*/ 56 h 56"/>
                  <a:gd name="T8" fmla="*/ 36 w 52"/>
                  <a:gd name="T9" fmla="*/ 41 h 56"/>
                  <a:gd name="T10" fmla="*/ 15 w 52"/>
                  <a:gd name="T11" fmla="*/ 41 h 56"/>
                  <a:gd name="T12" fmla="*/ 11 w 52"/>
                  <a:gd name="T13" fmla="*/ 56 h 56"/>
                  <a:gd name="T14" fmla="*/ 0 w 52"/>
                  <a:gd name="T15" fmla="*/ 56 h 56"/>
                  <a:gd name="T16" fmla="*/ 21 w 52"/>
                  <a:gd name="T17" fmla="*/ 0 h 56"/>
                  <a:gd name="T18" fmla="*/ 21 w 52"/>
                  <a:gd name="T19" fmla="*/ 0 h 56"/>
                  <a:gd name="T20" fmla="*/ 34 w 52"/>
                  <a:gd name="T21" fmla="*/ 35 h 56"/>
                  <a:gd name="T22" fmla="*/ 26 w 52"/>
                  <a:gd name="T23" fmla="*/ 11 h 56"/>
                  <a:gd name="T24" fmla="*/ 17 w 52"/>
                  <a:gd name="T25" fmla="*/ 35 h 56"/>
                  <a:gd name="T26" fmla="*/ 34 w 52"/>
                  <a:gd name="T27" fmla="*/ 35 h 56"/>
                  <a:gd name="T28" fmla="*/ 34 w 52"/>
                  <a:gd name="T29" fmla="*/ 3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6">
                    <a:moveTo>
                      <a:pt x="21" y="0"/>
                    </a:moveTo>
                    <a:lnTo>
                      <a:pt x="30" y="0"/>
                    </a:lnTo>
                    <a:lnTo>
                      <a:pt x="52" y="56"/>
                    </a:lnTo>
                    <a:lnTo>
                      <a:pt x="43" y="56"/>
                    </a:lnTo>
                    <a:lnTo>
                      <a:pt x="36" y="41"/>
                    </a:lnTo>
                    <a:lnTo>
                      <a:pt x="15" y="41"/>
                    </a:lnTo>
                    <a:lnTo>
                      <a:pt x="11" y="56"/>
                    </a:lnTo>
                    <a:lnTo>
                      <a:pt x="0" y="56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  <a:moveTo>
                      <a:pt x="34" y="35"/>
                    </a:moveTo>
                    <a:lnTo>
                      <a:pt x="26" y="11"/>
                    </a:lnTo>
                    <a:lnTo>
                      <a:pt x="17" y="35"/>
                    </a:lnTo>
                    <a:lnTo>
                      <a:pt x="34" y="35"/>
                    </a:lnTo>
                    <a:lnTo>
                      <a:pt x="3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91"/>
              <p:cNvSpPr>
                <a:spLocks noEditPoints="1"/>
              </p:cNvSpPr>
              <p:nvPr/>
            </p:nvSpPr>
            <p:spPr bwMode="auto">
              <a:xfrm>
                <a:off x="4816475" y="4552950"/>
                <a:ext cx="71438" cy="88900"/>
              </a:xfrm>
              <a:custGeom>
                <a:avLst/>
                <a:gdLst>
                  <a:gd name="T0" fmla="*/ 0 w 45"/>
                  <a:gd name="T1" fmla="*/ 56 h 56"/>
                  <a:gd name="T2" fmla="*/ 0 w 45"/>
                  <a:gd name="T3" fmla="*/ 0 h 56"/>
                  <a:gd name="T4" fmla="*/ 26 w 45"/>
                  <a:gd name="T5" fmla="*/ 0 h 56"/>
                  <a:gd name="T6" fmla="*/ 26 w 45"/>
                  <a:gd name="T7" fmla="*/ 0 h 56"/>
                  <a:gd name="T8" fmla="*/ 32 w 45"/>
                  <a:gd name="T9" fmla="*/ 2 h 56"/>
                  <a:gd name="T10" fmla="*/ 32 w 45"/>
                  <a:gd name="T11" fmla="*/ 2 h 56"/>
                  <a:gd name="T12" fmla="*/ 37 w 45"/>
                  <a:gd name="T13" fmla="*/ 7 h 56"/>
                  <a:gd name="T14" fmla="*/ 37 w 45"/>
                  <a:gd name="T15" fmla="*/ 7 h 56"/>
                  <a:gd name="T16" fmla="*/ 41 w 45"/>
                  <a:gd name="T17" fmla="*/ 11 h 56"/>
                  <a:gd name="T18" fmla="*/ 41 w 45"/>
                  <a:gd name="T19" fmla="*/ 11 h 56"/>
                  <a:gd name="T20" fmla="*/ 43 w 45"/>
                  <a:gd name="T21" fmla="*/ 17 h 56"/>
                  <a:gd name="T22" fmla="*/ 43 w 45"/>
                  <a:gd name="T23" fmla="*/ 17 h 56"/>
                  <a:gd name="T24" fmla="*/ 41 w 45"/>
                  <a:gd name="T25" fmla="*/ 24 h 56"/>
                  <a:gd name="T26" fmla="*/ 41 w 45"/>
                  <a:gd name="T27" fmla="*/ 24 h 56"/>
                  <a:gd name="T28" fmla="*/ 39 w 45"/>
                  <a:gd name="T29" fmla="*/ 28 h 56"/>
                  <a:gd name="T30" fmla="*/ 39 w 45"/>
                  <a:gd name="T31" fmla="*/ 28 h 56"/>
                  <a:gd name="T32" fmla="*/ 37 w 45"/>
                  <a:gd name="T33" fmla="*/ 33 h 56"/>
                  <a:gd name="T34" fmla="*/ 37 w 45"/>
                  <a:gd name="T35" fmla="*/ 33 h 56"/>
                  <a:gd name="T36" fmla="*/ 32 w 45"/>
                  <a:gd name="T37" fmla="*/ 35 h 56"/>
                  <a:gd name="T38" fmla="*/ 45 w 45"/>
                  <a:gd name="T39" fmla="*/ 56 h 56"/>
                  <a:gd name="T40" fmla="*/ 35 w 45"/>
                  <a:gd name="T41" fmla="*/ 56 h 56"/>
                  <a:gd name="T42" fmla="*/ 22 w 45"/>
                  <a:gd name="T43" fmla="*/ 37 h 56"/>
                  <a:gd name="T44" fmla="*/ 11 w 45"/>
                  <a:gd name="T45" fmla="*/ 37 h 56"/>
                  <a:gd name="T46" fmla="*/ 11 w 45"/>
                  <a:gd name="T47" fmla="*/ 56 h 56"/>
                  <a:gd name="T48" fmla="*/ 0 w 45"/>
                  <a:gd name="T49" fmla="*/ 56 h 56"/>
                  <a:gd name="T50" fmla="*/ 0 w 45"/>
                  <a:gd name="T51" fmla="*/ 56 h 56"/>
                  <a:gd name="T52" fmla="*/ 11 w 45"/>
                  <a:gd name="T53" fmla="*/ 28 h 56"/>
                  <a:gd name="T54" fmla="*/ 26 w 45"/>
                  <a:gd name="T55" fmla="*/ 28 h 56"/>
                  <a:gd name="T56" fmla="*/ 26 w 45"/>
                  <a:gd name="T57" fmla="*/ 28 h 56"/>
                  <a:gd name="T58" fmla="*/ 28 w 45"/>
                  <a:gd name="T59" fmla="*/ 28 h 56"/>
                  <a:gd name="T60" fmla="*/ 28 w 45"/>
                  <a:gd name="T61" fmla="*/ 28 h 56"/>
                  <a:gd name="T62" fmla="*/ 30 w 45"/>
                  <a:gd name="T63" fmla="*/ 26 h 56"/>
                  <a:gd name="T64" fmla="*/ 30 w 45"/>
                  <a:gd name="T65" fmla="*/ 26 h 56"/>
                  <a:gd name="T66" fmla="*/ 32 w 45"/>
                  <a:gd name="T67" fmla="*/ 22 h 56"/>
                  <a:gd name="T68" fmla="*/ 32 w 45"/>
                  <a:gd name="T69" fmla="*/ 22 h 56"/>
                  <a:gd name="T70" fmla="*/ 35 w 45"/>
                  <a:gd name="T71" fmla="*/ 17 h 56"/>
                  <a:gd name="T72" fmla="*/ 35 w 45"/>
                  <a:gd name="T73" fmla="*/ 17 h 56"/>
                  <a:gd name="T74" fmla="*/ 32 w 45"/>
                  <a:gd name="T75" fmla="*/ 15 h 56"/>
                  <a:gd name="T76" fmla="*/ 32 w 45"/>
                  <a:gd name="T77" fmla="*/ 15 h 56"/>
                  <a:gd name="T78" fmla="*/ 30 w 45"/>
                  <a:gd name="T79" fmla="*/ 11 h 56"/>
                  <a:gd name="T80" fmla="*/ 30 w 45"/>
                  <a:gd name="T81" fmla="*/ 11 h 56"/>
                  <a:gd name="T82" fmla="*/ 28 w 45"/>
                  <a:gd name="T83" fmla="*/ 9 h 56"/>
                  <a:gd name="T84" fmla="*/ 28 w 45"/>
                  <a:gd name="T85" fmla="*/ 9 h 56"/>
                  <a:gd name="T86" fmla="*/ 24 w 45"/>
                  <a:gd name="T87" fmla="*/ 9 h 56"/>
                  <a:gd name="T88" fmla="*/ 11 w 45"/>
                  <a:gd name="T89" fmla="*/ 9 h 56"/>
                  <a:gd name="T90" fmla="*/ 11 w 45"/>
                  <a:gd name="T91" fmla="*/ 28 h 56"/>
                  <a:gd name="T92" fmla="*/ 11 w 45"/>
                  <a:gd name="T93" fmla="*/ 2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5" h="56">
                    <a:moveTo>
                      <a:pt x="0" y="56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3" y="17"/>
                    </a:lnTo>
                    <a:lnTo>
                      <a:pt x="43" y="17"/>
                    </a:lnTo>
                    <a:lnTo>
                      <a:pt x="41" y="24"/>
                    </a:lnTo>
                    <a:lnTo>
                      <a:pt x="41" y="24"/>
                    </a:lnTo>
                    <a:lnTo>
                      <a:pt x="39" y="28"/>
                    </a:lnTo>
                    <a:lnTo>
                      <a:pt x="39" y="28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2" y="35"/>
                    </a:lnTo>
                    <a:lnTo>
                      <a:pt x="45" y="56"/>
                    </a:lnTo>
                    <a:lnTo>
                      <a:pt x="35" y="56"/>
                    </a:lnTo>
                    <a:lnTo>
                      <a:pt x="22" y="37"/>
                    </a:lnTo>
                    <a:lnTo>
                      <a:pt x="11" y="37"/>
                    </a:lnTo>
                    <a:lnTo>
                      <a:pt x="11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11" y="28"/>
                    </a:moveTo>
                    <a:lnTo>
                      <a:pt x="2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11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11" y="9"/>
                    </a:lnTo>
                    <a:lnTo>
                      <a:pt x="11" y="28"/>
                    </a:lnTo>
                    <a:lnTo>
                      <a:pt x="1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92"/>
              <p:cNvSpPr>
                <a:spLocks/>
              </p:cNvSpPr>
              <p:nvPr/>
            </p:nvSpPr>
            <p:spPr bwMode="auto">
              <a:xfrm>
                <a:off x="4892675" y="4552950"/>
                <a:ext cx="71438" cy="88900"/>
              </a:xfrm>
              <a:custGeom>
                <a:avLst/>
                <a:gdLst>
                  <a:gd name="T0" fmla="*/ 45 w 45"/>
                  <a:gd name="T1" fmla="*/ 9 h 56"/>
                  <a:gd name="T2" fmla="*/ 25 w 45"/>
                  <a:gd name="T3" fmla="*/ 9 h 56"/>
                  <a:gd name="T4" fmla="*/ 25 w 45"/>
                  <a:gd name="T5" fmla="*/ 56 h 56"/>
                  <a:gd name="T6" fmla="*/ 17 w 45"/>
                  <a:gd name="T7" fmla="*/ 56 h 56"/>
                  <a:gd name="T8" fmla="*/ 17 w 45"/>
                  <a:gd name="T9" fmla="*/ 9 h 56"/>
                  <a:gd name="T10" fmla="*/ 0 w 45"/>
                  <a:gd name="T11" fmla="*/ 9 h 56"/>
                  <a:gd name="T12" fmla="*/ 0 w 45"/>
                  <a:gd name="T13" fmla="*/ 0 h 56"/>
                  <a:gd name="T14" fmla="*/ 45 w 45"/>
                  <a:gd name="T15" fmla="*/ 0 h 56"/>
                  <a:gd name="T16" fmla="*/ 45 w 45"/>
                  <a:gd name="T17" fmla="*/ 9 h 56"/>
                  <a:gd name="T18" fmla="*/ 45 w 45"/>
                  <a:gd name="T19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6">
                    <a:moveTo>
                      <a:pt x="45" y="9"/>
                    </a:moveTo>
                    <a:lnTo>
                      <a:pt x="25" y="9"/>
                    </a:lnTo>
                    <a:lnTo>
                      <a:pt x="25" y="56"/>
                    </a:lnTo>
                    <a:lnTo>
                      <a:pt x="17" y="56"/>
                    </a:lnTo>
                    <a:lnTo>
                      <a:pt x="17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45" y="9"/>
                    </a:lnTo>
                    <a:lnTo>
                      <a:pt x="4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5" name="îšľíďe"/>
            <p:cNvSpPr/>
            <p:nvPr/>
          </p:nvSpPr>
          <p:spPr>
            <a:xfrm>
              <a:off x="694936" y="2435707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196" name="íśliďè"/>
            <p:cNvSpPr txBox="1"/>
            <p:nvPr/>
          </p:nvSpPr>
          <p:spPr bwMode="auto">
            <a:xfrm>
              <a:off x="1018658" y="2272454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197" name="íṧliḍè"/>
            <p:cNvSpPr/>
            <p:nvPr/>
          </p:nvSpPr>
          <p:spPr bwMode="auto">
            <a:xfrm>
              <a:off x="1018658" y="2714260"/>
              <a:ext cx="1888929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8" name="îšľíďe"/>
            <p:cNvSpPr/>
            <p:nvPr/>
          </p:nvSpPr>
          <p:spPr>
            <a:xfrm>
              <a:off x="3020396" y="2435707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199" name="íśliďè"/>
            <p:cNvSpPr txBox="1"/>
            <p:nvPr/>
          </p:nvSpPr>
          <p:spPr bwMode="auto">
            <a:xfrm>
              <a:off x="3344118" y="2272454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00" name="íṧliḍè"/>
            <p:cNvSpPr/>
            <p:nvPr/>
          </p:nvSpPr>
          <p:spPr bwMode="auto">
            <a:xfrm>
              <a:off x="3344118" y="2714260"/>
              <a:ext cx="1920098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01" name="îšľíďe"/>
            <p:cNvSpPr/>
            <p:nvPr/>
          </p:nvSpPr>
          <p:spPr>
            <a:xfrm>
              <a:off x="694936" y="4453566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202" name="íśliďè"/>
            <p:cNvSpPr txBox="1"/>
            <p:nvPr/>
          </p:nvSpPr>
          <p:spPr bwMode="auto">
            <a:xfrm>
              <a:off x="1018658" y="4290313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03" name="íṧliḍè"/>
            <p:cNvSpPr/>
            <p:nvPr/>
          </p:nvSpPr>
          <p:spPr bwMode="auto">
            <a:xfrm>
              <a:off x="1018658" y="4732119"/>
              <a:ext cx="1888929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04" name="îšľíďe"/>
            <p:cNvSpPr/>
            <p:nvPr/>
          </p:nvSpPr>
          <p:spPr>
            <a:xfrm>
              <a:off x="3020396" y="4453566"/>
              <a:ext cx="181636" cy="209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lvl="0" algn="l" defTabSz="457200">
                <a:defRPr sz="2400">
                  <a:solidFill>
                    <a:srgbClr val="000000"/>
                  </a:solidFill>
                </a:defRPr>
              </a:pPr>
              <a:endParaRPr>
                <a:solidFill>
                  <a:schemeClr val="bg2"/>
                </a:solidFill>
              </a:endParaRPr>
            </a:p>
          </p:txBody>
        </p:sp>
        <p:sp>
          <p:nvSpPr>
            <p:cNvPr id="205" name="íśliďè"/>
            <p:cNvSpPr txBox="1"/>
            <p:nvPr/>
          </p:nvSpPr>
          <p:spPr bwMode="auto">
            <a:xfrm>
              <a:off x="3344118" y="4290313"/>
              <a:ext cx="28860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06" name="íṧliḍè"/>
            <p:cNvSpPr/>
            <p:nvPr/>
          </p:nvSpPr>
          <p:spPr bwMode="auto">
            <a:xfrm>
              <a:off x="3344118" y="4732119"/>
              <a:ext cx="1920098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208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209" name="矩形 208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0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209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7" name="Rectangle 1121"/>
          <p:cNvSpPr>
            <a:spLocks noChangeArrowheads="1"/>
          </p:cNvSpPr>
          <p:nvPr/>
        </p:nvSpPr>
        <p:spPr bwMode="auto">
          <a:xfrm>
            <a:off x="9041490" y="3219292"/>
            <a:ext cx="508000" cy="22225"/>
          </a:xfrm>
          <a:prstGeom prst="rect">
            <a:avLst/>
          </a:pr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122"/>
          <p:cNvSpPr>
            <a:spLocks/>
          </p:cNvSpPr>
          <p:nvPr/>
        </p:nvSpPr>
        <p:spPr bwMode="auto">
          <a:xfrm>
            <a:off x="9016090" y="2873217"/>
            <a:ext cx="555625" cy="187325"/>
          </a:xfrm>
          <a:custGeom>
            <a:avLst/>
            <a:gdLst>
              <a:gd name="T0" fmla="*/ 312 w 350"/>
              <a:gd name="T1" fmla="*/ 10 h 118"/>
              <a:gd name="T2" fmla="*/ 318 w 350"/>
              <a:gd name="T3" fmla="*/ 18 h 118"/>
              <a:gd name="T4" fmla="*/ 210 w 350"/>
              <a:gd name="T5" fmla="*/ 92 h 118"/>
              <a:gd name="T6" fmla="*/ 146 w 350"/>
              <a:gd name="T7" fmla="*/ 0 h 118"/>
              <a:gd name="T8" fmla="*/ 0 w 350"/>
              <a:gd name="T9" fmla="*/ 102 h 118"/>
              <a:gd name="T10" fmla="*/ 0 w 350"/>
              <a:gd name="T11" fmla="*/ 118 h 118"/>
              <a:gd name="T12" fmla="*/ 142 w 350"/>
              <a:gd name="T13" fmla="*/ 20 h 118"/>
              <a:gd name="T14" fmla="*/ 208 w 350"/>
              <a:gd name="T15" fmla="*/ 110 h 118"/>
              <a:gd name="T16" fmla="*/ 326 w 350"/>
              <a:gd name="T17" fmla="*/ 28 h 118"/>
              <a:gd name="T18" fmla="*/ 330 w 350"/>
              <a:gd name="T19" fmla="*/ 36 h 118"/>
              <a:gd name="T20" fmla="*/ 350 w 350"/>
              <a:gd name="T21" fmla="*/ 4 h 118"/>
              <a:gd name="T22" fmla="*/ 312 w 350"/>
              <a:gd name="T23" fmla="*/ 1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0" h="118">
                <a:moveTo>
                  <a:pt x="312" y="10"/>
                </a:moveTo>
                <a:lnTo>
                  <a:pt x="318" y="18"/>
                </a:lnTo>
                <a:lnTo>
                  <a:pt x="210" y="92"/>
                </a:lnTo>
                <a:lnTo>
                  <a:pt x="146" y="0"/>
                </a:lnTo>
                <a:lnTo>
                  <a:pt x="0" y="102"/>
                </a:lnTo>
                <a:lnTo>
                  <a:pt x="0" y="118"/>
                </a:lnTo>
                <a:lnTo>
                  <a:pt x="142" y="20"/>
                </a:lnTo>
                <a:lnTo>
                  <a:pt x="208" y="110"/>
                </a:lnTo>
                <a:lnTo>
                  <a:pt x="326" y="28"/>
                </a:lnTo>
                <a:lnTo>
                  <a:pt x="330" y="36"/>
                </a:lnTo>
                <a:lnTo>
                  <a:pt x="350" y="4"/>
                </a:lnTo>
                <a:lnTo>
                  <a:pt x="312" y="10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123"/>
          <p:cNvSpPr>
            <a:spLocks/>
          </p:cNvSpPr>
          <p:nvPr/>
        </p:nvSpPr>
        <p:spPr bwMode="auto">
          <a:xfrm>
            <a:off x="9047840" y="3000217"/>
            <a:ext cx="82550" cy="196850"/>
          </a:xfrm>
          <a:custGeom>
            <a:avLst/>
            <a:gdLst>
              <a:gd name="T0" fmla="*/ 0 w 52"/>
              <a:gd name="T1" fmla="*/ 124 h 124"/>
              <a:gd name="T2" fmla="*/ 52 w 52"/>
              <a:gd name="T3" fmla="*/ 124 h 124"/>
              <a:gd name="T4" fmla="*/ 52 w 52"/>
              <a:gd name="T5" fmla="*/ 0 h 124"/>
              <a:gd name="T6" fmla="*/ 0 w 52"/>
              <a:gd name="T7" fmla="*/ 38 h 124"/>
              <a:gd name="T8" fmla="*/ 0 w 52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4">
                <a:moveTo>
                  <a:pt x="0" y="124"/>
                </a:moveTo>
                <a:lnTo>
                  <a:pt x="52" y="124"/>
                </a:lnTo>
                <a:lnTo>
                  <a:pt x="52" y="0"/>
                </a:lnTo>
                <a:lnTo>
                  <a:pt x="0" y="38"/>
                </a:lnTo>
                <a:lnTo>
                  <a:pt x="0" y="124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124"/>
          <p:cNvSpPr>
            <a:spLocks/>
          </p:cNvSpPr>
          <p:nvPr/>
        </p:nvSpPr>
        <p:spPr bwMode="auto">
          <a:xfrm>
            <a:off x="9454240" y="2946242"/>
            <a:ext cx="82550" cy="250825"/>
          </a:xfrm>
          <a:custGeom>
            <a:avLst/>
            <a:gdLst>
              <a:gd name="T0" fmla="*/ 46 w 52"/>
              <a:gd name="T1" fmla="*/ 0 h 158"/>
              <a:gd name="T2" fmla="*/ 0 w 52"/>
              <a:gd name="T3" fmla="*/ 34 h 158"/>
              <a:gd name="T4" fmla="*/ 0 w 52"/>
              <a:gd name="T5" fmla="*/ 158 h 158"/>
              <a:gd name="T6" fmla="*/ 52 w 52"/>
              <a:gd name="T7" fmla="*/ 158 h 158"/>
              <a:gd name="T8" fmla="*/ 52 w 52"/>
              <a:gd name="T9" fmla="*/ 8 h 158"/>
              <a:gd name="T10" fmla="*/ 46 w 52"/>
              <a:gd name="T1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58">
                <a:moveTo>
                  <a:pt x="46" y="0"/>
                </a:moveTo>
                <a:lnTo>
                  <a:pt x="0" y="34"/>
                </a:lnTo>
                <a:lnTo>
                  <a:pt x="0" y="158"/>
                </a:lnTo>
                <a:lnTo>
                  <a:pt x="52" y="158"/>
                </a:lnTo>
                <a:lnTo>
                  <a:pt x="52" y="8"/>
                </a:lnTo>
                <a:lnTo>
                  <a:pt x="46" y="0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125"/>
          <p:cNvSpPr>
            <a:spLocks/>
          </p:cNvSpPr>
          <p:nvPr/>
        </p:nvSpPr>
        <p:spPr bwMode="auto">
          <a:xfrm>
            <a:off x="9352640" y="3006567"/>
            <a:ext cx="82550" cy="190500"/>
          </a:xfrm>
          <a:custGeom>
            <a:avLst/>
            <a:gdLst>
              <a:gd name="T0" fmla="*/ 0 w 52"/>
              <a:gd name="T1" fmla="*/ 38 h 120"/>
              <a:gd name="T2" fmla="*/ 0 w 52"/>
              <a:gd name="T3" fmla="*/ 120 h 120"/>
              <a:gd name="T4" fmla="*/ 52 w 52"/>
              <a:gd name="T5" fmla="*/ 120 h 120"/>
              <a:gd name="T6" fmla="*/ 52 w 52"/>
              <a:gd name="T7" fmla="*/ 0 h 120"/>
              <a:gd name="T8" fmla="*/ 0 w 52"/>
              <a:gd name="T9" fmla="*/ 38 h 120"/>
              <a:gd name="T10" fmla="*/ 0 w 52"/>
              <a:gd name="T11" fmla="*/ 3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20">
                <a:moveTo>
                  <a:pt x="0" y="38"/>
                </a:moveTo>
                <a:lnTo>
                  <a:pt x="0" y="120"/>
                </a:lnTo>
                <a:lnTo>
                  <a:pt x="52" y="120"/>
                </a:lnTo>
                <a:lnTo>
                  <a:pt x="52" y="0"/>
                </a:lnTo>
                <a:lnTo>
                  <a:pt x="0" y="38"/>
                </a:lnTo>
                <a:lnTo>
                  <a:pt x="0" y="38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126"/>
          <p:cNvSpPr>
            <a:spLocks/>
          </p:cNvSpPr>
          <p:nvPr/>
        </p:nvSpPr>
        <p:spPr bwMode="auto">
          <a:xfrm>
            <a:off x="9149440" y="2933542"/>
            <a:ext cx="82550" cy="263525"/>
          </a:xfrm>
          <a:custGeom>
            <a:avLst/>
            <a:gdLst>
              <a:gd name="T0" fmla="*/ 0 w 52"/>
              <a:gd name="T1" fmla="*/ 38 h 166"/>
              <a:gd name="T2" fmla="*/ 0 w 52"/>
              <a:gd name="T3" fmla="*/ 166 h 166"/>
              <a:gd name="T4" fmla="*/ 52 w 52"/>
              <a:gd name="T5" fmla="*/ 166 h 166"/>
              <a:gd name="T6" fmla="*/ 52 w 52"/>
              <a:gd name="T7" fmla="*/ 0 h 166"/>
              <a:gd name="T8" fmla="*/ 0 w 52"/>
              <a:gd name="T9" fmla="*/ 3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66">
                <a:moveTo>
                  <a:pt x="0" y="38"/>
                </a:moveTo>
                <a:lnTo>
                  <a:pt x="0" y="166"/>
                </a:lnTo>
                <a:lnTo>
                  <a:pt x="52" y="166"/>
                </a:lnTo>
                <a:lnTo>
                  <a:pt x="52" y="0"/>
                </a:lnTo>
                <a:lnTo>
                  <a:pt x="0" y="38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127"/>
          <p:cNvSpPr>
            <a:spLocks/>
          </p:cNvSpPr>
          <p:nvPr/>
        </p:nvSpPr>
        <p:spPr bwMode="auto">
          <a:xfrm>
            <a:off x="9251040" y="2946242"/>
            <a:ext cx="82550" cy="250825"/>
          </a:xfrm>
          <a:custGeom>
            <a:avLst/>
            <a:gdLst>
              <a:gd name="T0" fmla="*/ 0 w 52"/>
              <a:gd name="T1" fmla="*/ 0 h 158"/>
              <a:gd name="T2" fmla="*/ 0 w 52"/>
              <a:gd name="T3" fmla="*/ 158 h 158"/>
              <a:gd name="T4" fmla="*/ 52 w 52"/>
              <a:gd name="T5" fmla="*/ 158 h 158"/>
              <a:gd name="T6" fmla="*/ 52 w 52"/>
              <a:gd name="T7" fmla="*/ 76 h 158"/>
              <a:gd name="T8" fmla="*/ 0 w 52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58">
                <a:moveTo>
                  <a:pt x="0" y="0"/>
                </a:moveTo>
                <a:lnTo>
                  <a:pt x="0" y="158"/>
                </a:lnTo>
                <a:lnTo>
                  <a:pt x="52" y="158"/>
                </a:lnTo>
                <a:lnTo>
                  <a:pt x="52" y="76"/>
                </a:lnTo>
                <a:lnTo>
                  <a:pt x="0" y="0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129"/>
          <p:cNvSpPr>
            <a:spLocks/>
          </p:cNvSpPr>
          <p:nvPr/>
        </p:nvSpPr>
        <p:spPr bwMode="auto">
          <a:xfrm>
            <a:off x="7146015" y="2816067"/>
            <a:ext cx="387350" cy="450850"/>
          </a:xfrm>
          <a:custGeom>
            <a:avLst/>
            <a:gdLst>
              <a:gd name="T0" fmla="*/ 204 w 244"/>
              <a:gd name="T1" fmla="*/ 62 h 284"/>
              <a:gd name="T2" fmla="*/ 196 w 244"/>
              <a:gd name="T3" fmla="*/ 48 h 284"/>
              <a:gd name="T4" fmla="*/ 176 w 244"/>
              <a:gd name="T5" fmla="*/ 26 h 284"/>
              <a:gd name="T6" fmla="*/ 154 w 244"/>
              <a:gd name="T7" fmla="*/ 10 h 284"/>
              <a:gd name="T8" fmla="*/ 126 w 244"/>
              <a:gd name="T9" fmla="*/ 2 h 284"/>
              <a:gd name="T10" fmla="*/ 112 w 244"/>
              <a:gd name="T11" fmla="*/ 0 h 284"/>
              <a:gd name="T12" fmla="*/ 70 w 244"/>
              <a:gd name="T13" fmla="*/ 8 h 284"/>
              <a:gd name="T14" fmla="*/ 34 w 244"/>
              <a:gd name="T15" fmla="*/ 30 h 284"/>
              <a:gd name="T16" fmla="*/ 10 w 244"/>
              <a:gd name="T17" fmla="*/ 64 h 284"/>
              <a:gd name="T18" fmla="*/ 0 w 244"/>
              <a:gd name="T19" fmla="*/ 96 h 284"/>
              <a:gd name="T20" fmla="*/ 0 w 244"/>
              <a:gd name="T21" fmla="*/ 108 h 284"/>
              <a:gd name="T22" fmla="*/ 4 w 244"/>
              <a:gd name="T23" fmla="*/ 130 h 284"/>
              <a:gd name="T24" fmla="*/ 16 w 244"/>
              <a:gd name="T25" fmla="*/ 156 h 284"/>
              <a:gd name="T26" fmla="*/ 26 w 244"/>
              <a:gd name="T27" fmla="*/ 138 h 284"/>
              <a:gd name="T28" fmla="*/ 18 w 244"/>
              <a:gd name="T29" fmla="*/ 108 h 284"/>
              <a:gd name="T30" fmla="*/ 20 w 244"/>
              <a:gd name="T31" fmla="*/ 88 h 284"/>
              <a:gd name="T32" fmla="*/ 34 w 244"/>
              <a:gd name="T33" fmla="*/ 56 h 284"/>
              <a:gd name="T34" fmla="*/ 60 w 244"/>
              <a:gd name="T35" fmla="*/ 32 h 284"/>
              <a:gd name="T36" fmla="*/ 94 w 244"/>
              <a:gd name="T37" fmla="*/ 20 h 284"/>
              <a:gd name="T38" fmla="*/ 112 w 244"/>
              <a:gd name="T39" fmla="*/ 18 h 284"/>
              <a:gd name="T40" fmla="*/ 136 w 244"/>
              <a:gd name="T41" fmla="*/ 22 h 284"/>
              <a:gd name="T42" fmla="*/ 156 w 244"/>
              <a:gd name="T43" fmla="*/ 32 h 284"/>
              <a:gd name="T44" fmla="*/ 174 w 244"/>
              <a:gd name="T45" fmla="*/ 48 h 284"/>
              <a:gd name="T46" fmla="*/ 188 w 244"/>
              <a:gd name="T47" fmla="*/ 68 h 284"/>
              <a:gd name="T48" fmla="*/ 200 w 244"/>
              <a:gd name="T49" fmla="*/ 134 h 284"/>
              <a:gd name="T50" fmla="*/ 198 w 244"/>
              <a:gd name="T51" fmla="*/ 134 h 284"/>
              <a:gd name="T52" fmla="*/ 198 w 244"/>
              <a:gd name="T53" fmla="*/ 186 h 284"/>
              <a:gd name="T54" fmla="*/ 194 w 244"/>
              <a:gd name="T55" fmla="*/ 204 h 284"/>
              <a:gd name="T56" fmla="*/ 188 w 244"/>
              <a:gd name="T57" fmla="*/ 212 h 284"/>
              <a:gd name="T58" fmla="*/ 168 w 244"/>
              <a:gd name="T59" fmla="*/ 212 h 284"/>
              <a:gd name="T60" fmla="*/ 132 w 244"/>
              <a:gd name="T61" fmla="*/ 206 h 284"/>
              <a:gd name="T62" fmla="*/ 114 w 244"/>
              <a:gd name="T63" fmla="*/ 266 h 284"/>
              <a:gd name="T64" fmla="*/ 54 w 244"/>
              <a:gd name="T65" fmla="*/ 266 h 284"/>
              <a:gd name="T66" fmla="*/ 54 w 244"/>
              <a:gd name="T67" fmla="*/ 186 h 284"/>
              <a:gd name="T68" fmla="*/ 42 w 244"/>
              <a:gd name="T69" fmla="*/ 170 h 284"/>
              <a:gd name="T70" fmla="*/ 32 w 244"/>
              <a:gd name="T71" fmla="*/ 188 h 284"/>
              <a:gd name="T72" fmla="*/ 38 w 244"/>
              <a:gd name="T73" fmla="*/ 194 h 284"/>
              <a:gd name="T74" fmla="*/ 132 w 244"/>
              <a:gd name="T75" fmla="*/ 284 h 284"/>
              <a:gd name="T76" fmla="*/ 132 w 244"/>
              <a:gd name="T77" fmla="*/ 224 h 284"/>
              <a:gd name="T78" fmla="*/ 188 w 244"/>
              <a:gd name="T79" fmla="*/ 230 h 284"/>
              <a:gd name="T80" fmla="*/ 196 w 244"/>
              <a:gd name="T81" fmla="*/ 228 h 284"/>
              <a:gd name="T82" fmla="*/ 208 w 244"/>
              <a:gd name="T83" fmla="*/ 216 h 284"/>
              <a:gd name="T84" fmla="*/ 214 w 244"/>
              <a:gd name="T85" fmla="*/ 196 h 284"/>
              <a:gd name="T86" fmla="*/ 216 w 244"/>
              <a:gd name="T87" fmla="*/ 150 h 284"/>
              <a:gd name="T88" fmla="*/ 230 w 244"/>
              <a:gd name="T89" fmla="*/ 150 h 284"/>
              <a:gd name="T90" fmla="*/ 242 w 244"/>
              <a:gd name="T91" fmla="*/ 144 h 284"/>
              <a:gd name="T92" fmla="*/ 242 w 244"/>
              <a:gd name="T93" fmla="*/ 13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4" h="284">
                <a:moveTo>
                  <a:pt x="242" y="130"/>
                </a:moveTo>
                <a:lnTo>
                  <a:pt x="204" y="62"/>
                </a:lnTo>
                <a:lnTo>
                  <a:pt x="204" y="62"/>
                </a:lnTo>
                <a:lnTo>
                  <a:pt x="196" y="48"/>
                </a:lnTo>
                <a:lnTo>
                  <a:pt x="188" y="36"/>
                </a:lnTo>
                <a:lnTo>
                  <a:pt x="176" y="26"/>
                </a:lnTo>
                <a:lnTo>
                  <a:pt x="166" y="18"/>
                </a:lnTo>
                <a:lnTo>
                  <a:pt x="154" y="10"/>
                </a:lnTo>
                <a:lnTo>
                  <a:pt x="140" y="4"/>
                </a:lnTo>
                <a:lnTo>
                  <a:pt x="126" y="2"/>
                </a:lnTo>
                <a:lnTo>
                  <a:pt x="112" y="0"/>
                </a:lnTo>
                <a:lnTo>
                  <a:pt x="112" y="0"/>
                </a:lnTo>
                <a:lnTo>
                  <a:pt x="90" y="2"/>
                </a:lnTo>
                <a:lnTo>
                  <a:pt x="70" y="8"/>
                </a:lnTo>
                <a:lnTo>
                  <a:pt x="50" y="18"/>
                </a:lnTo>
                <a:lnTo>
                  <a:pt x="34" y="30"/>
                </a:lnTo>
                <a:lnTo>
                  <a:pt x="20" y="46"/>
                </a:lnTo>
                <a:lnTo>
                  <a:pt x="10" y="64"/>
                </a:lnTo>
                <a:lnTo>
                  <a:pt x="2" y="86"/>
                </a:lnTo>
                <a:lnTo>
                  <a:pt x="0" y="96"/>
                </a:lnTo>
                <a:lnTo>
                  <a:pt x="0" y="108"/>
                </a:lnTo>
                <a:lnTo>
                  <a:pt x="0" y="108"/>
                </a:lnTo>
                <a:lnTo>
                  <a:pt x="2" y="118"/>
                </a:lnTo>
                <a:lnTo>
                  <a:pt x="4" y="130"/>
                </a:lnTo>
                <a:lnTo>
                  <a:pt x="16" y="156"/>
                </a:lnTo>
                <a:lnTo>
                  <a:pt x="16" y="156"/>
                </a:lnTo>
                <a:lnTo>
                  <a:pt x="26" y="138"/>
                </a:lnTo>
                <a:lnTo>
                  <a:pt x="26" y="138"/>
                </a:lnTo>
                <a:lnTo>
                  <a:pt x="20" y="120"/>
                </a:lnTo>
                <a:lnTo>
                  <a:pt x="18" y="108"/>
                </a:lnTo>
                <a:lnTo>
                  <a:pt x="18" y="108"/>
                </a:lnTo>
                <a:lnTo>
                  <a:pt x="20" y="88"/>
                </a:lnTo>
                <a:lnTo>
                  <a:pt x="26" y="72"/>
                </a:lnTo>
                <a:lnTo>
                  <a:pt x="34" y="56"/>
                </a:lnTo>
                <a:lnTo>
                  <a:pt x="46" y="42"/>
                </a:lnTo>
                <a:lnTo>
                  <a:pt x="60" y="32"/>
                </a:lnTo>
                <a:lnTo>
                  <a:pt x="76" y="24"/>
                </a:lnTo>
                <a:lnTo>
                  <a:pt x="94" y="20"/>
                </a:lnTo>
                <a:lnTo>
                  <a:pt x="112" y="18"/>
                </a:lnTo>
                <a:lnTo>
                  <a:pt x="112" y="18"/>
                </a:lnTo>
                <a:lnTo>
                  <a:pt x="124" y="18"/>
                </a:lnTo>
                <a:lnTo>
                  <a:pt x="136" y="22"/>
                </a:lnTo>
                <a:lnTo>
                  <a:pt x="146" y="26"/>
                </a:lnTo>
                <a:lnTo>
                  <a:pt x="156" y="32"/>
                </a:lnTo>
                <a:lnTo>
                  <a:pt x="166" y="40"/>
                </a:lnTo>
                <a:lnTo>
                  <a:pt x="174" y="48"/>
                </a:lnTo>
                <a:lnTo>
                  <a:pt x="182" y="58"/>
                </a:lnTo>
                <a:lnTo>
                  <a:pt x="188" y="68"/>
                </a:lnTo>
                <a:lnTo>
                  <a:pt x="224" y="134"/>
                </a:lnTo>
                <a:lnTo>
                  <a:pt x="200" y="134"/>
                </a:lnTo>
                <a:lnTo>
                  <a:pt x="198" y="134"/>
                </a:lnTo>
                <a:lnTo>
                  <a:pt x="198" y="134"/>
                </a:lnTo>
                <a:lnTo>
                  <a:pt x="198" y="162"/>
                </a:lnTo>
                <a:lnTo>
                  <a:pt x="198" y="186"/>
                </a:lnTo>
                <a:lnTo>
                  <a:pt x="196" y="196"/>
                </a:lnTo>
                <a:lnTo>
                  <a:pt x="194" y="204"/>
                </a:lnTo>
                <a:lnTo>
                  <a:pt x="192" y="210"/>
                </a:lnTo>
                <a:lnTo>
                  <a:pt x="188" y="212"/>
                </a:lnTo>
                <a:lnTo>
                  <a:pt x="188" y="212"/>
                </a:lnTo>
                <a:lnTo>
                  <a:pt x="168" y="212"/>
                </a:lnTo>
                <a:lnTo>
                  <a:pt x="150" y="210"/>
                </a:lnTo>
                <a:lnTo>
                  <a:pt x="132" y="206"/>
                </a:lnTo>
                <a:lnTo>
                  <a:pt x="114" y="202"/>
                </a:lnTo>
                <a:lnTo>
                  <a:pt x="11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186"/>
                </a:lnTo>
                <a:lnTo>
                  <a:pt x="54" y="186"/>
                </a:lnTo>
                <a:lnTo>
                  <a:pt x="48" y="180"/>
                </a:lnTo>
                <a:lnTo>
                  <a:pt x="42" y="170"/>
                </a:lnTo>
                <a:lnTo>
                  <a:pt x="42" y="170"/>
                </a:lnTo>
                <a:lnTo>
                  <a:pt x="32" y="188"/>
                </a:lnTo>
                <a:lnTo>
                  <a:pt x="32" y="188"/>
                </a:lnTo>
                <a:lnTo>
                  <a:pt x="38" y="194"/>
                </a:lnTo>
                <a:lnTo>
                  <a:pt x="38" y="284"/>
                </a:lnTo>
                <a:lnTo>
                  <a:pt x="132" y="284"/>
                </a:lnTo>
                <a:lnTo>
                  <a:pt x="132" y="224"/>
                </a:lnTo>
                <a:lnTo>
                  <a:pt x="132" y="224"/>
                </a:lnTo>
                <a:lnTo>
                  <a:pt x="160" y="228"/>
                </a:lnTo>
                <a:lnTo>
                  <a:pt x="188" y="230"/>
                </a:lnTo>
                <a:lnTo>
                  <a:pt x="188" y="230"/>
                </a:lnTo>
                <a:lnTo>
                  <a:pt x="196" y="228"/>
                </a:lnTo>
                <a:lnTo>
                  <a:pt x="204" y="224"/>
                </a:lnTo>
                <a:lnTo>
                  <a:pt x="208" y="216"/>
                </a:lnTo>
                <a:lnTo>
                  <a:pt x="212" y="206"/>
                </a:lnTo>
                <a:lnTo>
                  <a:pt x="214" y="196"/>
                </a:lnTo>
                <a:lnTo>
                  <a:pt x="216" y="182"/>
                </a:lnTo>
                <a:lnTo>
                  <a:pt x="216" y="150"/>
                </a:lnTo>
                <a:lnTo>
                  <a:pt x="230" y="150"/>
                </a:lnTo>
                <a:lnTo>
                  <a:pt x="230" y="150"/>
                </a:lnTo>
                <a:lnTo>
                  <a:pt x="236" y="148"/>
                </a:lnTo>
                <a:lnTo>
                  <a:pt x="242" y="144"/>
                </a:lnTo>
                <a:lnTo>
                  <a:pt x="244" y="136"/>
                </a:lnTo>
                <a:lnTo>
                  <a:pt x="242" y="130"/>
                </a:lnTo>
                <a:lnTo>
                  <a:pt x="242" y="130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130"/>
          <p:cNvSpPr>
            <a:spLocks/>
          </p:cNvSpPr>
          <p:nvPr/>
        </p:nvSpPr>
        <p:spPr bwMode="auto">
          <a:xfrm>
            <a:off x="6853915" y="2816067"/>
            <a:ext cx="384175" cy="450850"/>
          </a:xfrm>
          <a:custGeom>
            <a:avLst/>
            <a:gdLst>
              <a:gd name="T0" fmla="*/ 228 w 242"/>
              <a:gd name="T1" fmla="*/ 52 h 284"/>
              <a:gd name="T2" fmla="*/ 216 w 242"/>
              <a:gd name="T3" fmla="*/ 68 h 284"/>
              <a:gd name="T4" fmla="*/ 220 w 242"/>
              <a:gd name="T5" fmla="*/ 76 h 284"/>
              <a:gd name="T6" fmla="*/ 226 w 242"/>
              <a:gd name="T7" fmla="*/ 96 h 284"/>
              <a:gd name="T8" fmla="*/ 226 w 242"/>
              <a:gd name="T9" fmla="*/ 108 h 284"/>
              <a:gd name="T10" fmla="*/ 222 w 242"/>
              <a:gd name="T11" fmla="*/ 126 h 284"/>
              <a:gd name="T12" fmla="*/ 200 w 242"/>
              <a:gd name="T13" fmla="*/ 170 h 284"/>
              <a:gd name="T14" fmla="*/ 188 w 242"/>
              <a:gd name="T15" fmla="*/ 186 h 284"/>
              <a:gd name="T16" fmla="*/ 128 w 242"/>
              <a:gd name="T17" fmla="*/ 266 h 284"/>
              <a:gd name="T18" fmla="*/ 128 w 242"/>
              <a:gd name="T19" fmla="*/ 202 h 284"/>
              <a:gd name="T20" fmla="*/ 92 w 242"/>
              <a:gd name="T21" fmla="*/ 210 h 284"/>
              <a:gd name="T22" fmla="*/ 56 w 242"/>
              <a:gd name="T23" fmla="*/ 212 h 284"/>
              <a:gd name="T24" fmla="*/ 52 w 242"/>
              <a:gd name="T25" fmla="*/ 210 h 284"/>
              <a:gd name="T26" fmla="*/ 46 w 242"/>
              <a:gd name="T27" fmla="*/ 196 h 284"/>
              <a:gd name="T28" fmla="*/ 44 w 242"/>
              <a:gd name="T29" fmla="*/ 162 h 284"/>
              <a:gd name="T30" fmla="*/ 42 w 242"/>
              <a:gd name="T31" fmla="*/ 134 h 284"/>
              <a:gd name="T32" fmla="*/ 54 w 242"/>
              <a:gd name="T33" fmla="*/ 68 h 284"/>
              <a:gd name="T34" fmla="*/ 62 w 242"/>
              <a:gd name="T35" fmla="*/ 58 h 284"/>
              <a:gd name="T36" fmla="*/ 76 w 242"/>
              <a:gd name="T37" fmla="*/ 40 h 284"/>
              <a:gd name="T38" fmla="*/ 96 w 242"/>
              <a:gd name="T39" fmla="*/ 26 h 284"/>
              <a:gd name="T40" fmla="*/ 120 w 242"/>
              <a:gd name="T41" fmla="*/ 18 h 284"/>
              <a:gd name="T42" fmla="*/ 132 w 242"/>
              <a:gd name="T43" fmla="*/ 18 h 284"/>
              <a:gd name="T44" fmla="*/ 168 w 242"/>
              <a:gd name="T45" fmla="*/ 26 h 284"/>
              <a:gd name="T46" fmla="*/ 200 w 242"/>
              <a:gd name="T47" fmla="*/ 44 h 284"/>
              <a:gd name="T48" fmla="*/ 204 w 242"/>
              <a:gd name="T49" fmla="*/ 38 h 284"/>
              <a:gd name="T50" fmla="*/ 210 w 242"/>
              <a:gd name="T51" fmla="*/ 32 h 284"/>
              <a:gd name="T52" fmla="*/ 174 w 242"/>
              <a:gd name="T53" fmla="*/ 8 h 284"/>
              <a:gd name="T54" fmla="*/ 132 w 242"/>
              <a:gd name="T55" fmla="*/ 0 h 284"/>
              <a:gd name="T56" fmla="*/ 118 w 242"/>
              <a:gd name="T57" fmla="*/ 2 h 284"/>
              <a:gd name="T58" fmla="*/ 90 w 242"/>
              <a:gd name="T59" fmla="*/ 10 h 284"/>
              <a:gd name="T60" fmla="*/ 66 w 242"/>
              <a:gd name="T61" fmla="*/ 26 h 284"/>
              <a:gd name="T62" fmla="*/ 48 w 242"/>
              <a:gd name="T63" fmla="*/ 48 h 284"/>
              <a:gd name="T64" fmla="*/ 2 w 242"/>
              <a:gd name="T65" fmla="*/ 130 h 284"/>
              <a:gd name="T66" fmla="*/ 0 w 242"/>
              <a:gd name="T67" fmla="*/ 136 h 284"/>
              <a:gd name="T68" fmla="*/ 6 w 242"/>
              <a:gd name="T69" fmla="*/ 148 h 284"/>
              <a:gd name="T70" fmla="*/ 28 w 242"/>
              <a:gd name="T71" fmla="*/ 150 h 284"/>
              <a:gd name="T72" fmla="*/ 28 w 242"/>
              <a:gd name="T73" fmla="*/ 182 h 284"/>
              <a:gd name="T74" fmla="*/ 30 w 242"/>
              <a:gd name="T75" fmla="*/ 206 h 284"/>
              <a:gd name="T76" fmla="*/ 40 w 242"/>
              <a:gd name="T77" fmla="*/ 224 h 284"/>
              <a:gd name="T78" fmla="*/ 56 w 242"/>
              <a:gd name="T79" fmla="*/ 230 h 284"/>
              <a:gd name="T80" fmla="*/ 82 w 242"/>
              <a:gd name="T81" fmla="*/ 228 h 284"/>
              <a:gd name="T82" fmla="*/ 112 w 242"/>
              <a:gd name="T83" fmla="*/ 284 h 284"/>
              <a:gd name="T84" fmla="*/ 206 w 242"/>
              <a:gd name="T85" fmla="*/ 194 h 284"/>
              <a:gd name="T86" fmla="*/ 218 w 242"/>
              <a:gd name="T87" fmla="*/ 176 h 284"/>
              <a:gd name="T88" fmla="*/ 240 w 242"/>
              <a:gd name="T89" fmla="*/ 128 h 284"/>
              <a:gd name="T90" fmla="*/ 242 w 242"/>
              <a:gd name="T91" fmla="*/ 108 h 284"/>
              <a:gd name="T92" fmla="*/ 242 w 242"/>
              <a:gd name="T93" fmla="*/ 92 h 284"/>
              <a:gd name="T94" fmla="*/ 234 w 242"/>
              <a:gd name="T95" fmla="*/ 66 h 284"/>
              <a:gd name="T96" fmla="*/ 228 w 242"/>
              <a:gd name="T97" fmla="*/ 5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2" h="284">
                <a:moveTo>
                  <a:pt x="228" y="52"/>
                </a:moveTo>
                <a:lnTo>
                  <a:pt x="228" y="52"/>
                </a:lnTo>
                <a:lnTo>
                  <a:pt x="222" y="58"/>
                </a:lnTo>
                <a:lnTo>
                  <a:pt x="216" y="68"/>
                </a:lnTo>
                <a:lnTo>
                  <a:pt x="216" y="68"/>
                </a:lnTo>
                <a:lnTo>
                  <a:pt x="220" y="76"/>
                </a:lnTo>
                <a:lnTo>
                  <a:pt x="224" y="86"/>
                </a:lnTo>
                <a:lnTo>
                  <a:pt x="226" y="96"/>
                </a:lnTo>
                <a:lnTo>
                  <a:pt x="226" y="108"/>
                </a:lnTo>
                <a:lnTo>
                  <a:pt x="226" y="108"/>
                </a:lnTo>
                <a:lnTo>
                  <a:pt x="224" y="116"/>
                </a:lnTo>
                <a:lnTo>
                  <a:pt x="222" y="126"/>
                </a:lnTo>
                <a:lnTo>
                  <a:pt x="212" y="148"/>
                </a:lnTo>
                <a:lnTo>
                  <a:pt x="200" y="170"/>
                </a:lnTo>
                <a:lnTo>
                  <a:pt x="188" y="186"/>
                </a:lnTo>
                <a:lnTo>
                  <a:pt x="188" y="186"/>
                </a:lnTo>
                <a:lnTo>
                  <a:pt x="188" y="266"/>
                </a:lnTo>
                <a:lnTo>
                  <a:pt x="128" y="266"/>
                </a:lnTo>
                <a:lnTo>
                  <a:pt x="128" y="202"/>
                </a:lnTo>
                <a:lnTo>
                  <a:pt x="128" y="202"/>
                </a:lnTo>
                <a:lnTo>
                  <a:pt x="110" y="206"/>
                </a:lnTo>
                <a:lnTo>
                  <a:pt x="92" y="210"/>
                </a:lnTo>
                <a:lnTo>
                  <a:pt x="74" y="212"/>
                </a:lnTo>
                <a:lnTo>
                  <a:pt x="56" y="212"/>
                </a:lnTo>
                <a:lnTo>
                  <a:pt x="56" y="212"/>
                </a:lnTo>
                <a:lnTo>
                  <a:pt x="52" y="210"/>
                </a:lnTo>
                <a:lnTo>
                  <a:pt x="48" y="204"/>
                </a:lnTo>
                <a:lnTo>
                  <a:pt x="46" y="196"/>
                </a:lnTo>
                <a:lnTo>
                  <a:pt x="46" y="186"/>
                </a:lnTo>
                <a:lnTo>
                  <a:pt x="44" y="162"/>
                </a:lnTo>
                <a:lnTo>
                  <a:pt x="44" y="134"/>
                </a:lnTo>
                <a:lnTo>
                  <a:pt x="42" y="134"/>
                </a:lnTo>
                <a:lnTo>
                  <a:pt x="18" y="134"/>
                </a:lnTo>
                <a:lnTo>
                  <a:pt x="54" y="68"/>
                </a:lnTo>
                <a:lnTo>
                  <a:pt x="54" y="68"/>
                </a:lnTo>
                <a:lnTo>
                  <a:pt x="62" y="58"/>
                </a:lnTo>
                <a:lnTo>
                  <a:pt x="68" y="48"/>
                </a:lnTo>
                <a:lnTo>
                  <a:pt x="76" y="40"/>
                </a:lnTo>
                <a:lnTo>
                  <a:pt x="86" y="32"/>
                </a:lnTo>
                <a:lnTo>
                  <a:pt x="96" y="26"/>
                </a:lnTo>
                <a:lnTo>
                  <a:pt x="108" y="22"/>
                </a:lnTo>
                <a:lnTo>
                  <a:pt x="120" y="18"/>
                </a:lnTo>
                <a:lnTo>
                  <a:pt x="132" y="18"/>
                </a:lnTo>
                <a:lnTo>
                  <a:pt x="132" y="18"/>
                </a:lnTo>
                <a:lnTo>
                  <a:pt x="150" y="20"/>
                </a:lnTo>
                <a:lnTo>
                  <a:pt x="168" y="26"/>
                </a:lnTo>
                <a:lnTo>
                  <a:pt x="184" y="34"/>
                </a:lnTo>
                <a:lnTo>
                  <a:pt x="200" y="44"/>
                </a:lnTo>
                <a:lnTo>
                  <a:pt x="200" y="44"/>
                </a:lnTo>
                <a:lnTo>
                  <a:pt x="204" y="38"/>
                </a:lnTo>
                <a:lnTo>
                  <a:pt x="210" y="32"/>
                </a:lnTo>
                <a:lnTo>
                  <a:pt x="210" y="32"/>
                </a:lnTo>
                <a:lnTo>
                  <a:pt x="194" y="18"/>
                </a:lnTo>
                <a:lnTo>
                  <a:pt x="174" y="8"/>
                </a:lnTo>
                <a:lnTo>
                  <a:pt x="154" y="2"/>
                </a:lnTo>
                <a:lnTo>
                  <a:pt x="132" y="0"/>
                </a:lnTo>
                <a:lnTo>
                  <a:pt x="132" y="0"/>
                </a:lnTo>
                <a:lnTo>
                  <a:pt x="118" y="2"/>
                </a:lnTo>
                <a:lnTo>
                  <a:pt x="102" y="4"/>
                </a:lnTo>
                <a:lnTo>
                  <a:pt x="90" y="10"/>
                </a:lnTo>
                <a:lnTo>
                  <a:pt x="78" y="18"/>
                </a:lnTo>
                <a:lnTo>
                  <a:pt x="66" y="26"/>
                </a:lnTo>
                <a:lnTo>
                  <a:pt x="56" y="36"/>
                </a:lnTo>
                <a:lnTo>
                  <a:pt x="48" y="48"/>
                </a:lnTo>
                <a:lnTo>
                  <a:pt x="40" y="62"/>
                </a:lnTo>
                <a:lnTo>
                  <a:pt x="2" y="130"/>
                </a:lnTo>
                <a:lnTo>
                  <a:pt x="2" y="130"/>
                </a:lnTo>
                <a:lnTo>
                  <a:pt x="0" y="136"/>
                </a:lnTo>
                <a:lnTo>
                  <a:pt x="2" y="144"/>
                </a:lnTo>
                <a:lnTo>
                  <a:pt x="6" y="148"/>
                </a:lnTo>
                <a:lnTo>
                  <a:pt x="14" y="150"/>
                </a:lnTo>
                <a:lnTo>
                  <a:pt x="28" y="150"/>
                </a:lnTo>
                <a:lnTo>
                  <a:pt x="28" y="150"/>
                </a:lnTo>
                <a:lnTo>
                  <a:pt x="28" y="182"/>
                </a:lnTo>
                <a:lnTo>
                  <a:pt x="28" y="196"/>
                </a:lnTo>
                <a:lnTo>
                  <a:pt x="30" y="206"/>
                </a:lnTo>
                <a:lnTo>
                  <a:pt x="34" y="216"/>
                </a:lnTo>
                <a:lnTo>
                  <a:pt x="40" y="224"/>
                </a:lnTo>
                <a:lnTo>
                  <a:pt x="46" y="228"/>
                </a:lnTo>
                <a:lnTo>
                  <a:pt x="56" y="230"/>
                </a:lnTo>
                <a:lnTo>
                  <a:pt x="56" y="230"/>
                </a:lnTo>
                <a:lnTo>
                  <a:pt x="82" y="228"/>
                </a:lnTo>
                <a:lnTo>
                  <a:pt x="112" y="224"/>
                </a:lnTo>
                <a:lnTo>
                  <a:pt x="112" y="284"/>
                </a:lnTo>
                <a:lnTo>
                  <a:pt x="206" y="284"/>
                </a:lnTo>
                <a:lnTo>
                  <a:pt x="206" y="194"/>
                </a:lnTo>
                <a:lnTo>
                  <a:pt x="206" y="194"/>
                </a:lnTo>
                <a:lnTo>
                  <a:pt x="218" y="176"/>
                </a:lnTo>
                <a:lnTo>
                  <a:pt x="230" y="152"/>
                </a:lnTo>
                <a:lnTo>
                  <a:pt x="240" y="128"/>
                </a:lnTo>
                <a:lnTo>
                  <a:pt x="242" y="116"/>
                </a:lnTo>
                <a:lnTo>
                  <a:pt x="242" y="108"/>
                </a:lnTo>
                <a:lnTo>
                  <a:pt x="242" y="108"/>
                </a:lnTo>
                <a:lnTo>
                  <a:pt x="242" y="92"/>
                </a:lnTo>
                <a:lnTo>
                  <a:pt x="238" y="78"/>
                </a:lnTo>
                <a:lnTo>
                  <a:pt x="234" y="66"/>
                </a:lnTo>
                <a:lnTo>
                  <a:pt x="228" y="52"/>
                </a:lnTo>
                <a:lnTo>
                  <a:pt x="228" y="52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131"/>
          <p:cNvSpPr>
            <a:spLocks/>
          </p:cNvSpPr>
          <p:nvPr/>
        </p:nvSpPr>
        <p:spPr bwMode="auto">
          <a:xfrm>
            <a:off x="6132654" y="1998351"/>
            <a:ext cx="4359275" cy="2101850"/>
          </a:xfrm>
          <a:custGeom>
            <a:avLst/>
            <a:gdLst>
              <a:gd name="T0" fmla="*/ 2392 w 2746"/>
              <a:gd name="T1" fmla="*/ 30 h 1324"/>
              <a:gd name="T2" fmla="*/ 2362 w 2746"/>
              <a:gd name="T3" fmla="*/ 6 h 1324"/>
              <a:gd name="T4" fmla="*/ 2330 w 2746"/>
              <a:gd name="T5" fmla="*/ 0 h 1324"/>
              <a:gd name="T6" fmla="*/ 1642 w 2746"/>
              <a:gd name="T7" fmla="*/ 2 h 1324"/>
              <a:gd name="T8" fmla="*/ 1606 w 2746"/>
              <a:gd name="T9" fmla="*/ 16 h 1324"/>
              <a:gd name="T10" fmla="*/ 1588 w 2746"/>
              <a:gd name="T11" fmla="*/ 38 h 1324"/>
              <a:gd name="T12" fmla="*/ 940 w 2746"/>
              <a:gd name="T13" fmla="*/ 1154 h 1324"/>
              <a:gd name="T14" fmla="*/ 908 w 2746"/>
              <a:gd name="T15" fmla="*/ 1172 h 1324"/>
              <a:gd name="T16" fmla="*/ 380 w 2746"/>
              <a:gd name="T17" fmla="*/ 1176 h 1324"/>
              <a:gd name="T18" fmla="*/ 344 w 2746"/>
              <a:gd name="T19" fmla="*/ 1166 h 1324"/>
              <a:gd name="T20" fmla="*/ 316 w 2746"/>
              <a:gd name="T21" fmla="*/ 1138 h 1324"/>
              <a:gd name="T22" fmla="*/ 124 w 2746"/>
              <a:gd name="T23" fmla="*/ 812 h 1324"/>
              <a:gd name="T24" fmla="*/ 92 w 2746"/>
              <a:gd name="T25" fmla="*/ 794 h 1324"/>
              <a:gd name="T26" fmla="*/ 38 w 2746"/>
              <a:gd name="T27" fmla="*/ 800 h 1324"/>
              <a:gd name="T28" fmla="*/ 10 w 2746"/>
              <a:gd name="T29" fmla="*/ 828 h 1324"/>
              <a:gd name="T30" fmla="*/ 2 w 2746"/>
              <a:gd name="T31" fmla="*/ 846 h 1324"/>
              <a:gd name="T32" fmla="*/ 2 w 2746"/>
              <a:gd name="T33" fmla="*/ 884 h 1324"/>
              <a:gd name="T34" fmla="*/ 232 w 2746"/>
              <a:gd name="T35" fmla="*/ 1286 h 1324"/>
              <a:gd name="T36" fmla="*/ 258 w 2746"/>
              <a:gd name="T37" fmla="*/ 1314 h 1324"/>
              <a:gd name="T38" fmla="*/ 296 w 2746"/>
              <a:gd name="T39" fmla="*/ 1324 h 1324"/>
              <a:gd name="T40" fmla="*/ 992 w 2746"/>
              <a:gd name="T41" fmla="*/ 1320 h 1324"/>
              <a:gd name="T42" fmla="*/ 1026 w 2746"/>
              <a:gd name="T43" fmla="*/ 1302 h 1324"/>
              <a:gd name="T44" fmla="*/ 1478 w 2746"/>
              <a:gd name="T45" fmla="*/ 530 h 1324"/>
              <a:gd name="T46" fmla="*/ 1688 w 2746"/>
              <a:gd name="T47" fmla="*/ 170 h 1324"/>
              <a:gd name="T48" fmla="*/ 1720 w 2746"/>
              <a:gd name="T49" fmla="*/ 150 h 1324"/>
              <a:gd name="T50" fmla="*/ 2244 w 2746"/>
              <a:gd name="T51" fmla="*/ 148 h 1324"/>
              <a:gd name="T52" fmla="*/ 2282 w 2746"/>
              <a:gd name="T53" fmla="*/ 158 h 1324"/>
              <a:gd name="T54" fmla="*/ 2308 w 2746"/>
              <a:gd name="T55" fmla="*/ 186 h 1324"/>
              <a:gd name="T56" fmla="*/ 2378 w 2746"/>
              <a:gd name="T57" fmla="*/ 302 h 1324"/>
              <a:gd name="T58" fmla="*/ 2572 w 2746"/>
              <a:gd name="T59" fmla="*/ 644 h 1324"/>
              <a:gd name="T60" fmla="*/ 2572 w 2746"/>
              <a:gd name="T61" fmla="*/ 680 h 1324"/>
              <a:gd name="T62" fmla="*/ 2312 w 2746"/>
              <a:gd name="T63" fmla="*/ 1138 h 1324"/>
              <a:gd name="T64" fmla="*/ 2284 w 2746"/>
              <a:gd name="T65" fmla="*/ 1166 h 1324"/>
              <a:gd name="T66" fmla="*/ 2248 w 2746"/>
              <a:gd name="T67" fmla="*/ 1176 h 1324"/>
              <a:gd name="T68" fmla="*/ 1720 w 2746"/>
              <a:gd name="T69" fmla="*/ 1172 h 1324"/>
              <a:gd name="T70" fmla="*/ 1688 w 2746"/>
              <a:gd name="T71" fmla="*/ 1154 h 1324"/>
              <a:gd name="T72" fmla="*/ 1512 w 2746"/>
              <a:gd name="T73" fmla="*/ 856 h 1324"/>
              <a:gd name="T74" fmla="*/ 1476 w 2746"/>
              <a:gd name="T75" fmla="*/ 824 h 1324"/>
              <a:gd name="T76" fmla="*/ 1414 w 2746"/>
              <a:gd name="T77" fmla="*/ 828 h 1324"/>
              <a:gd name="T78" fmla="*/ 1384 w 2746"/>
              <a:gd name="T79" fmla="*/ 858 h 1324"/>
              <a:gd name="T80" fmla="*/ 1376 w 2746"/>
              <a:gd name="T81" fmla="*/ 906 h 1324"/>
              <a:gd name="T82" fmla="*/ 1590 w 2746"/>
              <a:gd name="T83" fmla="*/ 1286 h 1324"/>
              <a:gd name="T84" fmla="*/ 1610 w 2746"/>
              <a:gd name="T85" fmla="*/ 1308 h 1324"/>
              <a:gd name="T86" fmla="*/ 1646 w 2746"/>
              <a:gd name="T87" fmla="*/ 1322 h 1324"/>
              <a:gd name="T88" fmla="*/ 2342 w 2746"/>
              <a:gd name="T89" fmla="*/ 1322 h 1324"/>
              <a:gd name="T90" fmla="*/ 2378 w 2746"/>
              <a:gd name="T91" fmla="*/ 1308 h 1324"/>
              <a:gd name="T92" fmla="*/ 2736 w 2746"/>
              <a:gd name="T93" fmla="*/ 698 h 1324"/>
              <a:gd name="T94" fmla="*/ 2746 w 2746"/>
              <a:gd name="T95" fmla="*/ 672 h 1324"/>
              <a:gd name="T96" fmla="*/ 2740 w 2746"/>
              <a:gd name="T97" fmla="*/ 634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46" h="1324">
                <a:moveTo>
                  <a:pt x="2736" y="626"/>
                </a:moveTo>
                <a:lnTo>
                  <a:pt x="2396" y="38"/>
                </a:lnTo>
                <a:lnTo>
                  <a:pt x="2396" y="38"/>
                </a:lnTo>
                <a:lnTo>
                  <a:pt x="2392" y="30"/>
                </a:lnTo>
                <a:lnTo>
                  <a:pt x="2384" y="22"/>
                </a:lnTo>
                <a:lnTo>
                  <a:pt x="2378" y="16"/>
                </a:lnTo>
                <a:lnTo>
                  <a:pt x="2370" y="10"/>
                </a:lnTo>
                <a:lnTo>
                  <a:pt x="2362" y="6"/>
                </a:lnTo>
                <a:lnTo>
                  <a:pt x="2352" y="4"/>
                </a:lnTo>
                <a:lnTo>
                  <a:pt x="2342" y="2"/>
                </a:lnTo>
                <a:lnTo>
                  <a:pt x="2332" y="0"/>
                </a:lnTo>
                <a:lnTo>
                  <a:pt x="2330" y="0"/>
                </a:lnTo>
                <a:lnTo>
                  <a:pt x="1654" y="0"/>
                </a:lnTo>
                <a:lnTo>
                  <a:pt x="1652" y="0"/>
                </a:lnTo>
                <a:lnTo>
                  <a:pt x="1652" y="0"/>
                </a:lnTo>
                <a:lnTo>
                  <a:pt x="1642" y="2"/>
                </a:lnTo>
                <a:lnTo>
                  <a:pt x="1632" y="4"/>
                </a:lnTo>
                <a:lnTo>
                  <a:pt x="1624" y="6"/>
                </a:lnTo>
                <a:lnTo>
                  <a:pt x="1614" y="10"/>
                </a:lnTo>
                <a:lnTo>
                  <a:pt x="1606" y="16"/>
                </a:lnTo>
                <a:lnTo>
                  <a:pt x="1600" y="22"/>
                </a:lnTo>
                <a:lnTo>
                  <a:pt x="1594" y="30"/>
                </a:lnTo>
                <a:lnTo>
                  <a:pt x="1588" y="38"/>
                </a:lnTo>
                <a:lnTo>
                  <a:pt x="1588" y="38"/>
                </a:lnTo>
                <a:lnTo>
                  <a:pt x="952" y="1138"/>
                </a:lnTo>
                <a:lnTo>
                  <a:pt x="952" y="1138"/>
                </a:lnTo>
                <a:lnTo>
                  <a:pt x="946" y="1146"/>
                </a:lnTo>
                <a:lnTo>
                  <a:pt x="940" y="1154"/>
                </a:lnTo>
                <a:lnTo>
                  <a:pt x="934" y="1160"/>
                </a:lnTo>
                <a:lnTo>
                  <a:pt x="926" y="1166"/>
                </a:lnTo>
                <a:lnTo>
                  <a:pt x="916" y="1170"/>
                </a:lnTo>
                <a:lnTo>
                  <a:pt x="908" y="1172"/>
                </a:lnTo>
                <a:lnTo>
                  <a:pt x="898" y="1174"/>
                </a:lnTo>
                <a:lnTo>
                  <a:pt x="888" y="1176"/>
                </a:lnTo>
                <a:lnTo>
                  <a:pt x="380" y="1176"/>
                </a:lnTo>
                <a:lnTo>
                  <a:pt x="380" y="1176"/>
                </a:lnTo>
                <a:lnTo>
                  <a:pt x="370" y="1174"/>
                </a:lnTo>
                <a:lnTo>
                  <a:pt x="362" y="1172"/>
                </a:lnTo>
                <a:lnTo>
                  <a:pt x="352" y="1170"/>
                </a:lnTo>
                <a:lnTo>
                  <a:pt x="344" y="1166"/>
                </a:lnTo>
                <a:lnTo>
                  <a:pt x="336" y="1160"/>
                </a:lnTo>
                <a:lnTo>
                  <a:pt x="328" y="1154"/>
                </a:lnTo>
                <a:lnTo>
                  <a:pt x="322" y="1146"/>
                </a:lnTo>
                <a:lnTo>
                  <a:pt x="316" y="1138"/>
                </a:lnTo>
                <a:lnTo>
                  <a:pt x="138" y="828"/>
                </a:lnTo>
                <a:lnTo>
                  <a:pt x="138" y="828"/>
                </a:lnTo>
                <a:lnTo>
                  <a:pt x="132" y="820"/>
                </a:lnTo>
                <a:lnTo>
                  <a:pt x="124" y="812"/>
                </a:lnTo>
                <a:lnTo>
                  <a:pt x="118" y="806"/>
                </a:lnTo>
                <a:lnTo>
                  <a:pt x="110" y="800"/>
                </a:lnTo>
                <a:lnTo>
                  <a:pt x="100" y="796"/>
                </a:lnTo>
                <a:lnTo>
                  <a:pt x="92" y="794"/>
                </a:lnTo>
                <a:lnTo>
                  <a:pt x="74" y="792"/>
                </a:lnTo>
                <a:lnTo>
                  <a:pt x="56" y="794"/>
                </a:lnTo>
                <a:lnTo>
                  <a:pt x="46" y="796"/>
                </a:lnTo>
                <a:lnTo>
                  <a:pt x="38" y="800"/>
                </a:lnTo>
                <a:lnTo>
                  <a:pt x="30" y="806"/>
                </a:lnTo>
                <a:lnTo>
                  <a:pt x="22" y="812"/>
                </a:lnTo>
                <a:lnTo>
                  <a:pt x="16" y="820"/>
                </a:lnTo>
                <a:lnTo>
                  <a:pt x="10" y="828"/>
                </a:lnTo>
                <a:lnTo>
                  <a:pt x="10" y="828"/>
                </a:lnTo>
                <a:lnTo>
                  <a:pt x="10" y="828"/>
                </a:lnTo>
                <a:lnTo>
                  <a:pt x="6" y="836"/>
                </a:lnTo>
                <a:lnTo>
                  <a:pt x="2" y="846"/>
                </a:lnTo>
                <a:lnTo>
                  <a:pt x="0" y="856"/>
                </a:lnTo>
                <a:lnTo>
                  <a:pt x="0" y="864"/>
                </a:lnTo>
                <a:lnTo>
                  <a:pt x="0" y="874"/>
                </a:lnTo>
                <a:lnTo>
                  <a:pt x="2" y="884"/>
                </a:lnTo>
                <a:lnTo>
                  <a:pt x="6" y="894"/>
                </a:lnTo>
                <a:lnTo>
                  <a:pt x="10" y="902"/>
                </a:lnTo>
                <a:lnTo>
                  <a:pt x="232" y="1286"/>
                </a:lnTo>
                <a:lnTo>
                  <a:pt x="232" y="1286"/>
                </a:lnTo>
                <a:lnTo>
                  <a:pt x="236" y="1294"/>
                </a:lnTo>
                <a:lnTo>
                  <a:pt x="244" y="1302"/>
                </a:lnTo>
                <a:lnTo>
                  <a:pt x="250" y="1308"/>
                </a:lnTo>
                <a:lnTo>
                  <a:pt x="258" y="1314"/>
                </a:lnTo>
                <a:lnTo>
                  <a:pt x="268" y="1318"/>
                </a:lnTo>
                <a:lnTo>
                  <a:pt x="276" y="1320"/>
                </a:lnTo>
                <a:lnTo>
                  <a:pt x="286" y="1322"/>
                </a:lnTo>
                <a:lnTo>
                  <a:pt x="296" y="1324"/>
                </a:lnTo>
                <a:lnTo>
                  <a:pt x="974" y="1324"/>
                </a:lnTo>
                <a:lnTo>
                  <a:pt x="974" y="1324"/>
                </a:lnTo>
                <a:lnTo>
                  <a:pt x="984" y="1322"/>
                </a:lnTo>
                <a:lnTo>
                  <a:pt x="992" y="1320"/>
                </a:lnTo>
                <a:lnTo>
                  <a:pt x="1002" y="1318"/>
                </a:lnTo>
                <a:lnTo>
                  <a:pt x="1010" y="1314"/>
                </a:lnTo>
                <a:lnTo>
                  <a:pt x="1018" y="1308"/>
                </a:lnTo>
                <a:lnTo>
                  <a:pt x="1026" y="1302"/>
                </a:lnTo>
                <a:lnTo>
                  <a:pt x="1032" y="1294"/>
                </a:lnTo>
                <a:lnTo>
                  <a:pt x="1038" y="1286"/>
                </a:lnTo>
                <a:lnTo>
                  <a:pt x="1038" y="1286"/>
                </a:lnTo>
                <a:lnTo>
                  <a:pt x="1478" y="530"/>
                </a:lnTo>
                <a:lnTo>
                  <a:pt x="1676" y="186"/>
                </a:lnTo>
                <a:lnTo>
                  <a:pt x="1676" y="186"/>
                </a:lnTo>
                <a:lnTo>
                  <a:pt x="1682" y="178"/>
                </a:lnTo>
                <a:lnTo>
                  <a:pt x="1688" y="170"/>
                </a:lnTo>
                <a:lnTo>
                  <a:pt x="1696" y="164"/>
                </a:lnTo>
                <a:lnTo>
                  <a:pt x="1704" y="158"/>
                </a:lnTo>
                <a:lnTo>
                  <a:pt x="1712" y="154"/>
                </a:lnTo>
                <a:lnTo>
                  <a:pt x="1720" y="150"/>
                </a:lnTo>
                <a:lnTo>
                  <a:pt x="1730" y="150"/>
                </a:lnTo>
                <a:lnTo>
                  <a:pt x="1740" y="148"/>
                </a:lnTo>
                <a:lnTo>
                  <a:pt x="2244" y="148"/>
                </a:lnTo>
                <a:lnTo>
                  <a:pt x="2244" y="148"/>
                </a:lnTo>
                <a:lnTo>
                  <a:pt x="2254" y="150"/>
                </a:lnTo>
                <a:lnTo>
                  <a:pt x="2264" y="150"/>
                </a:lnTo>
                <a:lnTo>
                  <a:pt x="2272" y="154"/>
                </a:lnTo>
                <a:lnTo>
                  <a:pt x="2282" y="158"/>
                </a:lnTo>
                <a:lnTo>
                  <a:pt x="2290" y="164"/>
                </a:lnTo>
                <a:lnTo>
                  <a:pt x="2296" y="170"/>
                </a:lnTo>
                <a:lnTo>
                  <a:pt x="2302" y="178"/>
                </a:lnTo>
                <a:lnTo>
                  <a:pt x="2308" y="186"/>
                </a:lnTo>
                <a:lnTo>
                  <a:pt x="2308" y="186"/>
                </a:lnTo>
                <a:lnTo>
                  <a:pt x="2496" y="508"/>
                </a:lnTo>
                <a:lnTo>
                  <a:pt x="2436" y="406"/>
                </a:lnTo>
                <a:lnTo>
                  <a:pt x="2378" y="302"/>
                </a:lnTo>
                <a:lnTo>
                  <a:pt x="2566" y="626"/>
                </a:lnTo>
                <a:lnTo>
                  <a:pt x="2566" y="626"/>
                </a:lnTo>
                <a:lnTo>
                  <a:pt x="2570" y="634"/>
                </a:lnTo>
                <a:lnTo>
                  <a:pt x="2572" y="644"/>
                </a:lnTo>
                <a:lnTo>
                  <a:pt x="2574" y="652"/>
                </a:lnTo>
                <a:lnTo>
                  <a:pt x="2576" y="662"/>
                </a:lnTo>
                <a:lnTo>
                  <a:pt x="2574" y="672"/>
                </a:lnTo>
                <a:lnTo>
                  <a:pt x="2572" y="680"/>
                </a:lnTo>
                <a:lnTo>
                  <a:pt x="2570" y="690"/>
                </a:lnTo>
                <a:lnTo>
                  <a:pt x="2566" y="698"/>
                </a:lnTo>
                <a:lnTo>
                  <a:pt x="2312" y="1138"/>
                </a:lnTo>
                <a:lnTo>
                  <a:pt x="2312" y="1138"/>
                </a:lnTo>
                <a:lnTo>
                  <a:pt x="2306" y="1146"/>
                </a:lnTo>
                <a:lnTo>
                  <a:pt x="2300" y="1154"/>
                </a:lnTo>
                <a:lnTo>
                  <a:pt x="2292" y="1160"/>
                </a:lnTo>
                <a:lnTo>
                  <a:pt x="2284" y="1166"/>
                </a:lnTo>
                <a:lnTo>
                  <a:pt x="2276" y="1170"/>
                </a:lnTo>
                <a:lnTo>
                  <a:pt x="2268" y="1172"/>
                </a:lnTo>
                <a:lnTo>
                  <a:pt x="2258" y="1174"/>
                </a:lnTo>
                <a:lnTo>
                  <a:pt x="2248" y="1176"/>
                </a:lnTo>
                <a:lnTo>
                  <a:pt x="1740" y="1176"/>
                </a:lnTo>
                <a:lnTo>
                  <a:pt x="1740" y="1176"/>
                </a:lnTo>
                <a:lnTo>
                  <a:pt x="1730" y="1174"/>
                </a:lnTo>
                <a:lnTo>
                  <a:pt x="1720" y="1172"/>
                </a:lnTo>
                <a:lnTo>
                  <a:pt x="1712" y="1170"/>
                </a:lnTo>
                <a:lnTo>
                  <a:pt x="1704" y="1166"/>
                </a:lnTo>
                <a:lnTo>
                  <a:pt x="1696" y="1160"/>
                </a:lnTo>
                <a:lnTo>
                  <a:pt x="1688" y="1154"/>
                </a:lnTo>
                <a:lnTo>
                  <a:pt x="1682" y="1146"/>
                </a:lnTo>
                <a:lnTo>
                  <a:pt x="1676" y="1138"/>
                </a:lnTo>
                <a:lnTo>
                  <a:pt x="1676" y="1138"/>
                </a:lnTo>
                <a:lnTo>
                  <a:pt x="1512" y="856"/>
                </a:lnTo>
                <a:lnTo>
                  <a:pt x="1512" y="856"/>
                </a:lnTo>
                <a:lnTo>
                  <a:pt x="1502" y="842"/>
                </a:lnTo>
                <a:lnTo>
                  <a:pt x="1490" y="832"/>
                </a:lnTo>
                <a:lnTo>
                  <a:pt x="1476" y="824"/>
                </a:lnTo>
                <a:lnTo>
                  <a:pt x="1460" y="820"/>
                </a:lnTo>
                <a:lnTo>
                  <a:pt x="1444" y="818"/>
                </a:lnTo>
                <a:lnTo>
                  <a:pt x="1428" y="822"/>
                </a:lnTo>
                <a:lnTo>
                  <a:pt x="1414" y="828"/>
                </a:lnTo>
                <a:lnTo>
                  <a:pt x="1400" y="838"/>
                </a:lnTo>
                <a:lnTo>
                  <a:pt x="1400" y="838"/>
                </a:lnTo>
                <a:lnTo>
                  <a:pt x="1390" y="848"/>
                </a:lnTo>
                <a:lnTo>
                  <a:pt x="1384" y="858"/>
                </a:lnTo>
                <a:lnTo>
                  <a:pt x="1378" y="870"/>
                </a:lnTo>
                <a:lnTo>
                  <a:pt x="1376" y="882"/>
                </a:lnTo>
                <a:lnTo>
                  <a:pt x="1376" y="894"/>
                </a:lnTo>
                <a:lnTo>
                  <a:pt x="1376" y="906"/>
                </a:lnTo>
                <a:lnTo>
                  <a:pt x="1380" y="918"/>
                </a:lnTo>
                <a:lnTo>
                  <a:pt x="1384" y="930"/>
                </a:lnTo>
                <a:lnTo>
                  <a:pt x="1384" y="930"/>
                </a:lnTo>
                <a:lnTo>
                  <a:pt x="1590" y="1286"/>
                </a:lnTo>
                <a:lnTo>
                  <a:pt x="1590" y="1286"/>
                </a:lnTo>
                <a:lnTo>
                  <a:pt x="1596" y="1294"/>
                </a:lnTo>
                <a:lnTo>
                  <a:pt x="1602" y="1302"/>
                </a:lnTo>
                <a:lnTo>
                  <a:pt x="1610" y="1308"/>
                </a:lnTo>
                <a:lnTo>
                  <a:pt x="1618" y="1314"/>
                </a:lnTo>
                <a:lnTo>
                  <a:pt x="1626" y="1318"/>
                </a:lnTo>
                <a:lnTo>
                  <a:pt x="1636" y="1320"/>
                </a:lnTo>
                <a:lnTo>
                  <a:pt x="1646" y="1322"/>
                </a:lnTo>
                <a:lnTo>
                  <a:pt x="1654" y="1324"/>
                </a:lnTo>
                <a:lnTo>
                  <a:pt x="2332" y="1324"/>
                </a:lnTo>
                <a:lnTo>
                  <a:pt x="2332" y="1324"/>
                </a:lnTo>
                <a:lnTo>
                  <a:pt x="2342" y="1322"/>
                </a:lnTo>
                <a:lnTo>
                  <a:pt x="2352" y="1320"/>
                </a:lnTo>
                <a:lnTo>
                  <a:pt x="2362" y="1318"/>
                </a:lnTo>
                <a:lnTo>
                  <a:pt x="2370" y="1314"/>
                </a:lnTo>
                <a:lnTo>
                  <a:pt x="2378" y="1308"/>
                </a:lnTo>
                <a:lnTo>
                  <a:pt x="2384" y="1302"/>
                </a:lnTo>
                <a:lnTo>
                  <a:pt x="2392" y="1294"/>
                </a:lnTo>
                <a:lnTo>
                  <a:pt x="2396" y="1286"/>
                </a:lnTo>
                <a:lnTo>
                  <a:pt x="2736" y="698"/>
                </a:lnTo>
                <a:lnTo>
                  <a:pt x="2736" y="698"/>
                </a:lnTo>
                <a:lnTo>
                  <a:pt x="2740" y="690"/>
                </a:lnTo>
                <a:lnTo>
                  <a:pt x="2744" y="680"/>
                </a:lnTo>
                <a:lnTo>
                  <a:pt x="2746" y="672"/>
                </a:lnTo>
                <a:lnTo>
                  <a:pt x="2746" y="662"/>
                </a:lnTo>
                <a:lnTo>
                  <a:pt x="2746" y="652"/>
                </a:lnTo>
                <a:lnTo>
                  <a:pt x="2744" y="644"/>
                </a:lnTo>
                <a:lnTo>
                  <a:pt x="2740" y="634"/>
                </a:lnTo>
                <a:lnTo>
                  <a:pt x="2736" y="626"/>
                </a:lnTo>
                <a:lnTo>
                  <a:pt x="2736" y="62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134"/>
          <p:cNvSpPr>
            <a:spLocks noEditPoints="1"/>
          </p:cNvSpPr>
          <p:nvPr/>
        </p:nvSpPr>
        <p:spPr bwMode="auto">
          <a:xfrm>
            <a:off x="4519357" y="2816067"/>
            <a:ext cx="574675" cy="612775"/>
          </a:xfrm>
          <a:custGeom>
            <a:avLst/>
            <a:gdLst>
              <a:gd name="T0" fmla="*/ 328 w 362"/>
              <a:gd name="T1" fmla="*/ 0 h 386"/>
              <a:gd name="T2" fmla="*/ 316 w 362"/>
              <a:gd name="T3" fmla="*/ 60 h 386"/>
              <a:gd name="T4" fmla="*/ 344 w 362"/>
              <a:gd name="T5" fmla="*/ 118 h 386"/>
              <a:gd name="T6" fmla="*/ 326 w 362"/>
              <a:gd name="T7" fmla="*/ 180 h 386"/>
              <a:gd name="T8" fmla="*/ 270 w 362"/>
              <a:gd name="T9" fmla="*/ 160 h 386"/>
              <a:gd name="T10" fmla="*/ 230 w 362"/>
              <a:gd name="T11" fmla="*/ 156 h 386"/>
              <a:gd name="T12" fmla="*/ 184 w 362"/>
              <a:gd name="T13" fmla="*/ 118 h 386"/>
              <a:gd name="T14" fmla="*/ 176 w 362"/>
              <a:gd name="T15" fmla="*/ 74 h 386"/>
              <a:gd name="T16" fmla="*/ 260 w 362"/>
              <a:gd name="T17" fmla="*/ 34 h 386"/>
              <a:gd name="T18" fmla="*/ 224 w 362"/>
              <a:gd name="T19" fmla="*/ 172 h 386"/>
              <a:gd name="T20" fmla="*/ 204 w 362"/>
              <a:gd name="T21" fmla="*/ 206 h 386"/>
              <a:gd name="T22" fmla="*/ 244 w 362"/>
              <a:gd name="T23" fmla="*/ 206 h 386"/>
              <a:gd name="T24" fmla="*/ 332 w 362"/>
              <a:gd name="T25" fmla="*/ 322 h 386"/>
              <a:gd name="T26" fmla="*/ 340 w 362"/>
              <a:gd name="T27" fmla="*/ 386 h 386"/>
              <a:gd name="T28" fmla="*/ 294 w 362"/>
              <a:gd name="T29" fmla="*/ 342 h 386"/>
              <a:gd name="T30" fmla="*/ 216 w 362"/>
              <a:gd name="T31" fmla="*/ 330 h 386"/>
              <a:gd name="T32" fmla="*/ 196 w 362"/>
              <a:gd name="T33" fmla="*/ 286 h 386"/>
              <a:gd name="T34" fmla="*/ 236 w 362"/>
              <a:gd name="T35" fmla="*/ 242 h 386"/>
              <a:gd name="T36" fmla="*/ 266 w 362"/>
              <a:gd name="T37" fmla="*/ 218 h 386"/>
              <a:gd name="T38" fmla="*/ 318 w 362"/>
              <a:gd name="T39" fmla="*/ 190 h 386"/>
              <a:gd name="T40" fmla="*/ 358 w 362"/>
              <a:gd name="T41" fmla="*/ 232 h 386"/>
              <a:gd name="T42" fmla="*/ 332 w 362"/>
              <a:gd name="T43" fmla="*/ 322 h 386"/>
              <a:gd name="T44" fmla="*/ 320 w 362"/>
              <a:gd name="T45" fmla="*/ 290 h 386"/>
              <a:gd name="T46" fmla="*/ 320 w 362"/>
              <a:gd name="T47" fmla="*/ 276 h 386"/>
              <a:gd name="T48" fmla="*/ 306 w 362"/>
              <a:gd name="T49" fmla="*/ 276 h 386"/>
              <a:gd name="T50" fmla="*/ 306 w 362"/>
              <a:gd name="T51" fmla="*/ 290 h 386"/>
              <a:gd name="T52" fmla="*/ 284 w 362"/>
              <a:gd name="T53" fmla="*/ 294 h 386"/>
              <a:gd name="T54" fmla="*/ 294 w 362"/>
              <a:gd name="T55" fmla="*/ 284 h 386"/>
              <a:gd name="T56" fmla="*/ 284 w 362"/>
              <a:gd name="T57" fmla="*/ 274 h 386"/>
              <a:gd name="T58" fmla="*/ 276 w 362"/>
              <a:gd name="T59" fmla="*/ 284 h 386"/>
              <a:gd name="T60" fmla="*/ 284 w 362"/>
              <a:gd name="T61" fmla="*/ 294 h 386"/>
              <a:gd name="T62" fmla="*/ 266 w 362"/>
              <a:gd name="T63" fmla="*/ 288 h 386"/>
              <a:gd name="T64" fmla="*/ 262 w 362"/>
              <a:gd name="T65" fmla="*/ 274 h 386"/>
              <a:gd name="T66" fmla="*/ 248 w 362"/>
              <a:gd name="T67" fmla="*/ 280 h 386"/>
              <a:gd name="T68" fmla="*/ 254 w 362"/>
              <a:gd name="T69" fmla="*/ 294 h 386"/>
              <a:gd name="T70" fmla="*/ 66 w 362"/>
              <a:gd name="T71" fmla="*/ 244 h 386"/>
              <a:gd name="T72" fmla="*/ 144 w 362"/>
              <a:gd name="T73" fmla="*/ 298 h 386"/>
              <a:gd name="T74" fmla="*/ 176 w 362"/>
              <a:gd name="T75" fmla="*/ 268 h 386"/>
              <a:gd name="T76" fmla="*/ 186 w 362"/>
              <a:gd name="T77" fmla="*/ 210 h 386"/>
              <a:gd name="T78" fmla="*/ 170 w 362"/>
              <a:gd name="T79" fmla="*/ 172 h 386"/>
              <a:gd name="T80" fmla="*/ 160 w 362"/>
              <a:gd name="T81" fmla="*/ 112 h 386"/>
              <a:gd name="T82" fmla="*/ 98 w 362"/>
              <a:gd name="T83" fmla="*/ 128 h 386"/>
              <a:gd name="T84" fmla="*/ 60 w 362"/>
              <a:gd name="T85" fmla="*/ 182 h 386"/>
              <a:gd name="T86" fmla="*/ 2 w 362"/>
              <a:gd name="T87" fmla="*/ 202 h 386"/>
              <a:gd name="T88" fmla="*/ 132 w 362"/>
              <a:gd name="T89" fmla="*/ 220 h 386"/>
              <a:gd name="T90" fmla="*/ 124 w 362"/>
              <a:gd name="T91" fmla="*/ 198 h 386"/>
              <a:gd name="T92" fmla="*/ 132 w 362"/>
              <a:gd name="T93" fmla="*/ 178 h 386"/>
              <a:gd name="T94" fmla="*/ 108 w 362"/>
              <a:gd name="T95" fmla="*/ 166 h 386"/>
              <a:gd name="T96" fmla="*/ 134 w 362"/>
              <a:gd name="T97" fmla="*/ 162 h 386"/>
              <a:gd name="T98" fmla="*/ 148 w 362"/>
              <a:gd name="T99" fmla="*/ 180 h 386"/>
              <a:gd name="T100" fmla="*/ 132 w 362"/>
              <a:gd name="T101" fmla="*/ 214 h 386"/>
              <a:gd name="T102" fmla="*/ 120 w 362"/>
              <a:gd name="T103" fmla="*/ 248 h 386"/>
              <a:gd name="T104" fmla="*/ 116 w 362"/>
              <a:gd name="T105" fmla="*/ 234 h 386"/>
              <a:gd name="T106" fmla="*/ 128 w 362"/>
              <a:gd name="T107" fmla="*/ 228 h 386"/>
              <a:gd name="T108" fmla="*/ 134 w 362"/>
              <a:gd name="T109" fmla="*/ 242 h 386"/>
              <a:gd name="T110" fmla="*/ 246 w 362"/>
              <a:gd name="T111" fmla="*/ 56 h 386"/>
              <a:gd name="T112" fmla="*/ 246 w 362"/>
              <a:gd name="T113" fmla="*/ 56 h 386"/>
              <a:gd name="T114" fmla="*/ 264 w 362"/>
              <a:gd name="T115" fmla="*/ 136 h 386"/>
              <a:gd name="T116" fmla="*/ 258 w 362"/>
              <a:gd name="T117" fmla="*/ 124 h 386"/>
              <a:gd name="T118" fmla="*/ 244 w 362"/>
              <a:gd name="T119" fmla="*/ 128 h 386"/>
              <a:gd name="T120" fmla="*/ 250 w 362"/>
              <a:gd name="T121" fmla="*/ 142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2" h="386">
                <a:moveTo>
                  <a:pt x="280" y="38"/>
                </a:moveTo>
                <a:lnTo>
                  <a:pt x="280" y="38"/>
                </a:lnTo>
                <a:lnTo>
                  <a:pt x="282" y="38"/>
                </a:lnTo>
                <a:lnTo>
                  <a:pt x="328" y="0"/>
                </a:lnTo>
                <a:lnTo>
                  <a:pt x="328" y="0"/>
                </a:lnTo>
                <a:lnTo>
                  <a:pt x="330" y="0"/>
                </a:lnTo>
                <a:lnTo>
                  <a:pt x="330" y="2"/>
                </a:lnTo>
                <a:lnTo>
                  <a:pt x="316" y="58"/>
                </a:lnTo>
                <a:lnTo>
                  <a:pt x="316" y="58"/>
                </a:lnTo>
                <a:lnTo>
                  <a:pt x="316" y="60"/>
                </a:lnTo>
                <a:lnTo>
                  <a:pt x="316" y="60"/>
                </a:lnTo>
                <a:lnTo>
                  <a:pt x="328" y="74"/>
                </a:lnTo>
                <a:lnTo>
                  <a:pt x="336" y="88"/>
                </a:lnTo>
                <a:lnTo>
                  <a:pt x="340" y="102"/>
                </a:lnTo>
                <a:lnTo>
                  <a:pt x="344" y="118"/>
                </a:lnTo>
                <a:lnTo>
                  <a:pt x="344" y="134"/>
                </a:lnTo>
                <a:lnTo>
                  <a:pt x="340" y="150"/>
                </a:lnTo>
                <a:lnTo>
                  <a:pt x="336" y="166"/>
                </a:lnTo>
                <a:lnTo>
                  <a:pt x="326" y="180"/>
                </a:lnTo>
                <a:lnTo>
                  <a:pt x="326" y="180"/>
                </a:lnTo>
                <a:lnTo>
                  <a:pt x="316" y="174"/>
                </a:lnTo>
                <a:lnTo>
                  <a:pt x="306" y="168"/>
                </a:lnTo>
                <a:lnTo>
                  <a:pt x="294" y="164"/>
                </a:lnTo>
                <a:lnTo>
                  <a:pt x="282" y="162"/>
                </a:lnTo>
                <a:lnTo>
                  <a:pt x="270" y="160"/>
                </a:lnTo>
                <a:lnTo>
                  <a:pt x="258" y="162"/>
                </a:lnTo>
                <a:lnTo>
                  <a:pt x="246" y="164"/>
                </a:lnTo>
                <a:lnTo>
                  <a:pt x="236" y="166"/>
                </a:lnTo>
                <a:lnTo>
                  <a:pt x="236" y="166"/>
                </a:lnTo>
                <a:lnTo>
                  <a:pt x="230" y="156"/>
                </a:lnTo>
                <a:lnTo>
                  <a:pt x="222" y="146"/>
                </a:lnTo>
                <a:lnTo>
                  <a:pt x="214" y="138"/>
                </a:lnTo>
                <a:lnTo>
                  <a:pt x="204" y="130"/>
                </a:lnTo>
                <a:lnTo>
                  <a:pt x="194" y="124"/>
                </a:lnTo>
                <a:lnTo>
                  <a:pt x="184" y="118"/>
                </a:lnTo>
                <a:lnTo>
                  <a:pt x="172" y="114"/>
                </a:lnTo>
                <a:lnTo>
                  <a:pt x="160" y="112"/>
                </a:lnTo>
                <a:lnTo>
                  <a:pt x="160" y="112"/>
                </a:lnTo>
                <a:lnTo>
                  <a:pt x="166" y="92"/>
                </a:lnTo>
                <a:lnTo>
                  <a:pt x="176" y="74"/>
                </a:lnTo>
                <a:lnTo>
                  <a:pt x="188" y="60"/>
                </a:lnTo>
                <a:lnTo>
                  <a:pt x="204" y="48"/>
                </a:lnTo>
                <a:lnTo>
                  <a:pt x="220" y="40"/>
                </a:lnTo>
                <a:lnTo>
                  <a:pt x="240" y="36"/>
                </a:lnTo>
                <a:lnTo>
                  <a:pt x="260" y="34"/>
                </a:lnTo>
                <a:lnTo>
                  <a:pt x="280" y="38"/>
                </a:lnTo>
                <a:lnTo>
                  <a:pt x="280" y="38"/>
                </a:lnTo>
                <a:close/>
                <a:moveTo>
                  <a:pt x="236" y="168"/>
                </a:moveTo>
                <a:lnTo>
                  <a:pt x="236" y="168"/>
                </a:lnTo>
                <a:lnTo>
                  <a:pt x="224" y="172"/>
                </a:lnTo>
                <a:lnTo>
                  <a:pt x="212" y="180"/>
                </a:lnTo>
                <a:lnTo>
                  <a:pt x="202" y="188"/>
                </a:lnTo>
                <a:lnTo>
                  <a:pt x="194" y="198"/>
                </a:lnTo>
                <a:lnTo>
                  <a:pt x="194" y="198"/>
                </a:lnTo>
                <a:lnTo>
                  <a:pt x="204" y="206"/>
                </a:lnTo>
                <a:lnTo>
                  <a:pt x="216" y="212"/>
                </a:lnTo>
                <a:lnTo>
                  <a:pt x="228" y="216"/>
                </a:lnTo>
                <a:lnTo>
                  <a:pt x="242" y="218"/>
                </a:lnTo>
                <a:lnTo>
                  <a:pt x="242" y="218"/>
                </a:lnTo>
                <a:lnTo>
                  <a:pt x="244" y="206"/>
                </a:lnTo>
                <a:lnTo>
                  <a:pt x="242" y="192"/>
                </a:lnTo>
                <a:lnTo>
                  <a:pt x="240" y="180"/>
                </a:lnTo>
                <a:lnTo>
                  <a:pt x="236" y="168"/>
                </a:lnTo>
                <a:lnTo>
                  <a:pt x="236" y="168"/>
                </a:lnTo>
                <a:close/>
                <a:moveTo>
                  <a:pt x="332" y="322"/>
                </a:moveTo>
                <a:lnTo>
                  <a:pt x="332" y="322"/>
                </a:lnTo>
                <a:lnTo>
                  <a:pt x="330" y="324"/>
                </a:lnTo>
                <a:lnTo>
                  <a:pt x="342" y="382"/>
                </a:lnTo>
                <a:lnTo>
                  <a:pt x="342" y="382"/>
                </a:lnTo>
                <a:lnTo>
                  <a:pt x="340" y="386"/>
                </a:lnTo>
                <a:lnTo>
                  <a:pt x="338" y="384"/>
                </a:lnTo>
                <a:lnTo>
                  <a:pt x="296" y="342"/>
                </a:lnTo>
                <a:lnTo>
                  <a:pt x="296" y="342"/>
                </a:lnTo>
                <a:lnTo>
                  <a:pt x="294" y="342"/>
                </a:lnTo>
                <a:lnTo>
                  <a:pt x="294" y="342"/>
                </a:lnTo>
                <a:lnTo>
                  <a:pt x="276" y="346"/>
                </a:lnTo>
                <a:lnTo>
                  <a:pt x="260" y="346"/>
                </a:lnTo>
                <a:lnTo>
                  <a:pt x="244" y="342"/>
                </a:lnTo>
                <a:lnTo>
                  <a:pt x="230" y="338"/>
                </a:lnTo>
                <a:lnTo>
                  <a:pt x="216" y="330"/>
                </a:lnTo>
                <a:lnTo>
                  <a:pt x="204" y="318"/>
                </a:lnTo>
                <a:lnTo>
                  <a:pt x="192" y="306"/>
                </a:lnTo>
                <a:lnTo>
                  <a:pt x="184" y="292"/>
                </a:lnTo>
                <a:lnTo>
                  <a:pt x="184" y="292"/>
                </a:lnTo>
                <a:lnTo>
                  <a:pt x="196" y="286"/>
                </a:lnTo>
                <a:lnTo>
                  <a:pt x="206" y="280"/>
                </a:lnTo>
                <a:lnTo>
                  <a:pt x="214" y="272"/>
                </a:lnTo>
                <a:lnTo>
                  <a:pt x="222" y="262"/>
                </a:lnTo>
                <a:lnTo>
                  <a:pt x="230" y="254"/>
                </a:lnTo>
                <a:lnTo>
                  <a:pt x="236" y="242"/>
                </a:lnTo>
                <a:lnTo>
                  <a:pt x="240" y="232"/>
                </a:lnTo>
                <a:lnTo>
                  <a:pt x="242" y="220"/>
                </a:lnTo>
                <a:lnTo>
                  <a:pt x="242" y="220"/>
                </a:lnTo>
                <a:lnTo>
                  <a:pt x="254" y="220"/>
                </a:lnTo>
                <a:lnTo>
                  <a:pt x="266" y="218"/>
                </a:lnTo>
                <a:lnTo>
                  <a:pt x="278" y="216"/>
                </a:lnTo>
                <a:lnTo>
                  <a:pt x="290" y="212"/>
                </a:lnTo>
                <a:lnTo>
                  <a:pt x="300" y="206"/>
                </a:lnTo>
                <a:lnTo>
                  <a:pt x="310" y="198"/>
                </a:lnTo>
                <a:lnTo>
                  <a:pt x="318" y="190"/>
                </a:lnTo>
                <a:lnTo>
                  <a:pt x="326" y="182"/>
                </a:lnTo>
                <a:lnTo>
                  <a:pt x="326" y="182"/>
                </a:lnTo>
                <a:lnTo>
                  <a:pt x="342" y="196"/>
                </a:lnTo>
                <a:lnTo>
                  <a:pt x="352" y="214"/>
                </a:lnTo>
                <a:lnTo>
                  <a:pt x="358" y="232"/>
                </a:lnTo>
                <a:lnTo>
                  <a:pt x="362" y="250"/>
                </a:lnTo>
                <a:lnTo>
                  <a:pt x="360" y="270"/>
                </a:lnTo>
                <a:lnTo>
                  <a:pt x="354" y="288"/>
                </a:lnTo>
                <a:lnTo>
                  <a:pt x="344" y="306"/>
                </a:lnTo>
                <a:lnTo>
                  <a:pt x="332" y="322"/>
                </a:lnTo>
                <a:lnTo>
                  <a:pt x="332" y="322"/>
                </a:lnTo>
                <a:close/>
                <a:moveTo>
                  <a:pt x="312" y="294"/>
                </a:moveTo>
                <a:lnTo>
                  <a:pt x="312" y="294"/>
                </a:lnTo>
                <a:lnTo>
                  <a:pt x="316" y="292"/>
                </a:lnTo>
                <a:lnTo>
                  <a:pt x="320" y="290"/>
                </a:lnTo>
                <a:lnTo>
                  <a:pt x="322" y="288"/>
                </a:lnTo>
                <a:lnTo>
                  <a:pt x="322" y="284"/>
                </a:lnTo>
                <a:lnTo>
                  <a:pt x="322" y="284"/>
                </a:lnTo>
                <a:lnTo>
                  <a:pt x="322" y="280"/>
                </a:lnTo>
                <a:lnTo>
                  <a:pt x="320" y="276"/>
                </a:lnTo>
                <a:lnTo>
                  <a:pt x="316" y="274"/>
                </a:lnTo>
                <a:lnTo>
                  <a:pt x="312" y="274"/>
                </a:lnTo>
                <a:lnTo>
                  <a:pt x="312" y="274"/>
                </a:lnTo>
                <a:lnTo>
                  <a:pt x="308" y="274"/>
                </a:lnTo>
                <a:lnTo>
                  <a:pt x="306" y="276"/>
                </a:lnTo>
                <a:lnTo>
                  <a:pt x="304" y="280"/>
                </a:lnTo>
                <a:lnTo>
                  <a:pt x="302" y="284"/>
                </a:lnTo>
                <a:lnTo>
                  <a:pt x="302" y="284"/>
                </a:lnTo>
                <a:lnTo>
                  <a:pt x="304" y="288"/>
                </a:lnTo>
                <a:lnTo>
                  <a:pt x="306" y="290"/>
                </a:lnTo>
                <a:lnTo>
                  <a:pt x="308" y="292"/>
                </a:lnTo>
                <a:lnTo>
                  <a:pt x="312" y="294"/>
                </a:lnTo>
                <a:lnTo>
                  <a:pt x="312" y="294"/>
                </a:lnTo>
                <a:close/>
                <a:moveTo>
                  <a:pt x="284" y="294"/>
                </a:moveTo>
                <a:lnTo>
                  <a:pt x="284" y="294"/>
                </a:lnTo>
                <a:lnTo>
                  <a:pt x="288" y="294"/>
                </a:lnTo>
                <a:lnTo>
                  <a:pt x="292" y="292"/>
                </a:lnTo>
                <a:lnTo>
                  <a:pt x="294" y="288"/>
                </a:lnTo>
                <a:lnTo>
                  <a:pt x="294" y="284"/>
                </a:lnTo>
                <a:lnTo>
                  <a:pt x="294" y="284"/>
                </a:lnTo>
                <a:lnTo>
                  <a:pt x="294" y="280"/>
                </a:lnTo>
                <a:lnTo>
                  <a:pt x="292" y="276"/>
                </a:lnTo>
                <a:lnTo>
                  <a:pt x="288" y="274"/>
                </a:lnTo>
                <a:lnTo>
                  <a:pt x="284" y="274"/>
                </a:lnTo>
                <a:lnTo>
                  <a:pt x="284" y="274"/>
                </a:lnTo>
                <a:lnTo>
                  <a:pt x="282" y="274"/>
                </a:lnTo>
                <a:lnTo>
                  <a:pt x="278" y="276"/>
                </a:lnTo>
                <a:lnTo>
                  <a:pt x="276" y="280"/>
                </a:lnTo>
                <a:lnTo>
                  <a:pt x="276" y="284"/>
                </a:lnTo>
                <a:lnTo>
                  <a:pt x="276" y="284"/>
                </a:lnTo>
                <a:lnTo>
                  <a:pt x="276" y="288"/>
                </a:lnTo>
                <a:lnTo>
                  <a:pt x="278" y="292"/>
                </a:lnTo>
                <a:lnTo>
                  <a:pt x="280" y="294"/>
                </a:lnTo>
                <a:lnTo>
                  <a:pt x="284" y="294"/>
                </a:lnTo>
                <a:lnTo>
                  <a:pt x="284" y="294"/>
                </a:lnTo>
                <a:close/>
                <a:moveTo>
                  <a:pt x="258" y="294"/>
                </a:moveTo>
                <a:lnTo>
                  <a:pt x="258" y="294"/>
                </a:lnTo>
                <a:lnTo>
                  <a:pt x="262" y="294"/>
                </a:lnTo>
                <a:lnTo>
                  <a:pt x="264" y="292"/>
                </a:lnTo>
                <a:lnTo>
                  <a:pt x="266" y="288"/>
                </a:lnTo>
                <a:lnTo>
                  <a:pt x="266" y="284"/>
                </a:lnTo>
                <a:lnTo>
                  <a:pt x="266" y="284"/>
                </a:lnTo>
                <a:lnTo>
                  <a:pt x="266" y="280"/>
                </a:lnTo>
                <a:lnTo>
                  <a:pt x="264" y="276"/>
                </a:lnTo>
                <a:lnTo>
                  <a:pt x="262" y="274"/>
                </a:lnTo>
                <a:lnTo>
                  <a:pt x="258" y="274"/>
                </a:lnTo>
                <a:lnTo>
                  <a:pt x="258" y="274"/>
                </a:lnTo>
                <a:lnTo>
                  <a:pt x="254" y="274"/>
                </a:lnTo>
                <a:lnTo>
                  <a:pt x="250" y="276"/>
                </a:lnTo>
                <a:lnTo>
                  <a:pt x="248" y="280"/>
                </a:lnTo>
                <a:lnTo>
                  <a:pt x="248" y="284"/>
                </a:lnTo>
                <a:lnTo>
                  <a:pt x="248" y="284"/>
                </a:lnTo>
                <a:lnTo>
                  <a:pt x="248" y="288"/>
                </a:lnTo>
                <a:lnTo>
                  <a:pt x="250" y="292"/>
                </a:lnTo>
                <a:lnTo>
                  <a:pt x="254" y="294"/>
                </a:lnTo>
                <a:lnTo>
                  <a:pt x="258" y="294"/>
                </a:lnTo>
                <a:lnTo>
                  <a:pt x="258" y="294"/>
                </a:lnTo>
                <a:close/>
                <a:moveTo>
                  <a:pt x="60" y="224"/>
                </a:moveTo>
                <a:lnTo>
                  <a:pt x="60" y="224"/>
                </a:lnTo>
                <a:lnTo>
                  <a:pt x="66" y="244"/>
                </a:lnTo>
                <a:lnTo>
                  <a:pt x="78" y="262"/>
                </a:lnTo>
                <a:lnTo>
                  <a:pt x="90" y="276"/>
                </a:lnTo>
                <a:lnTo>
                  <a:pt x="106" y="286"/>
                </a:lnTo>
                <a:lnTo>
                  <a:pt x="124" y="294"/>
                </a:lnTo>
                <a:lnTo>
                  <a:pt x="144" y="298"/>
                </a:lnTo>
                <a:lnTo>
                  <a:pt x="164" y="296"/>
                </a:lnTo>
                <a:lnTo>
                  <a:pt x="184" y="292"/>
                </a:lnTo>
                <a:lnTo>
                  <a:pt x="184" y="292"/>
                </a:lnTo>
                <a:lnTo>
                  <a:pt x="180" y="280"/>
                </a:lnTo>
                <a:lnTo>
                  <a:pt x="176" y="268"/>
                </a:lnTo>
                <a:lnTo>
                  <a:pt x="176" y="256"/>
                </a:lnTo>
                <a:lnTo>
                  <a:pt x="176" y="244"/>
                </a:lnTo>
                <a:lnTo>
                  <a:pt x="178" y="232"/>
                </a:lnTo>
                <a:lnTo>
                  <a:pt x="182" y="220"/>
                </a:lnTo>
                <a:lnTo>
                  <a:pt x="186" y="210"/>
                </a:lnTo>
                <a:lnTo>
                  <a:pt x="194" y="200"/>
                </a:lnTo>
                <a:lnTo>
                  <a:pt x="194" y="200"/>
                </a:lnTo>
                <a:lnTo>
                  <a:pt x="184" y="190"/>
                </a:lnTo>
                <a:lnTo>
                  <a:pt x="176" y="182"/>
                </a:lnTo>
                <a:lnTo>
                  <a:pt x="170" y="172"/>
                </a:lnTo>
                <a:lnTo>
                  <a:pt x="166" y="160"/>
                </a:lnTo>
                <a:lnTo>
                  <a:pt x="162" y="148"/>
                </a:lnTo>
                <a:lnTo>
                  <a:pt x="160" y="138"/>
                </a:lnTo>
                <a:lnTo>
                  <a:pt x="158" y="126"/>
                </a:lnTo>
                <a:lnTo>
                  <a:pt x="160" y="112"/>
                </a:lnTo>
                <a:lnTo>
                  <a:pt x="160" y="112"/>
                </a:lnTo>
                <a:lnTo>
                  <a:pt x="142" y="112"/>
                </a:lnTo>
                <a:lnTo>
                  <a:pt x="126" y="116"/>
                </a:lnTo>
                <a:lnTo>
                  <a:pt x="112" y="120"/>
                </a:lnTo>
                <a:lnTo>
                  <a:pt x="98" y="128"/>
                </a:lnTo>
                <a:lnTo>
                  <a:pt x="86" y="140"/>
                </a:lnTo>
                <a:lnTo>
                  <a:pt x="74" y="152"/>
                </a:lnTo>
                <a:lnTo>
                  <a:pt x="66" y="166"/>
                </a:lnTo>
                <a:lnTo>
                  <a:pt x="60" y="182"/>
                </a:lnTo>
                <a:lnTo>
                  <a:pt x="60" y="182"/>
                </a:lnTo>
                <a:lnTo>
                  <a:pt x="60" y="184"/>
                </a:lnTo>
                <a:lnTo>
                  <a:pt x="2" y="198"/>
                </a:lnTo>
                <a:lnTo>
                  <a:pt x="2" y="198"/>
                </a:lnTo>
                <a:lnTo>
                  <a:pt x="0" y="200"/>
                </a:lnTo>
                <a:lnTo>
                  <a:pt x="2" y="202"/>
                </a:lnTo>
                <a:lnTo>
                  <a:pt x="58" y="224"/>
                </a:lnTo>
                <a:lnTo>
                  <a:pt x="58" y="224"/>
                </a:lnTo>
                <a:lnTo>
                  <a:pt x="60" y="224"/>
                </a:lnTo>
                <a:lnTo>
                  <a:pt x="60" y="224"/>
                </a:lnTo>
                <a:close/>
                <a:moveTo>
                  <a:pt x="132" y="220"/>
                </a:moveTo>
                <a:lnTo>
                  <a:pt x="118" y="220"/>
                </a:lnTo>
                <a:lnTo>
                  <a:pt x="118" y="220"/>
                </a:lnTo>
                <a:lnTo>
                  <a:pt x="118" y="214"/>
                </a:lnTo>
                <a:lnTo>
                  <a:pt x="120" y="208"/>
                </a:lnTo>
                <a:lnTo>
                  <a:pt x="124" y="198"/>
                </a:lnTo>
                <a:lnTo>
                  <a:pt x="130" y="190"/>
                </a:lnTo>
                <a:lnTo>
                  <a:pt x="132" y="186"/>
                </a:lnTo>
                <a:lnTo>
                  <a:pt x="132" y="182"/>
                </a:lnTo>
                <a:lnTo>
                  <a:pt x="132" y="182"/>
                </a:lnTo>
                <a:lnTo>
                  <a:pt x="132" y="178"/>
                </a:lnTo>
                <a:lnTo>
                  <a:pt x="130" y="176"/>
                </a:lnTo>
                <a:lnTo>
                  <a:pt x="124" y="174"/>
                </a:lnTo>
                <a:lnTo>
                  <a:pt x="118" y="174"/>
                </a:lnTo>
                <a:lnTo>
                  <a:pt x="112" y="178"/>
                </a:lnTo>
                <a:lnTo>
                  <a:pt x="108" y="166"/>
                </a:lnTo>
                <a:lnTo>
                  <a:pt x="108" y="166"/>
                </a:lnTo>
                <a:lnTo>
                  <a:pt x="114" y="162"/>
                </a:lnTo>
                <a:lnTo>
                  <a:pt x="120" y="160"/>
                </a:lnTo>
                <a:lnTo>
                  <a:pt x="126" y="160"/>
                </a:lnTo>
                <a:lnTo>
                  <a:pt x="134" y="162"/>
                </a:lnTo>
                <a:lnTo>
                  <a:pt x="140" y="164"/>
                </a:lnTo>
                <a:lnTo>
                  <a:pt x="144" y="168"/>
                </a:lnTo>
                <a:lnTo>
                  <a:pt x="148" y="172"/>
                </a:lnTo>
                <a:lnTo>
                  <a:pt x="148" y="180"/>
                </a:lnTo>
                <a:lnTo>
                  <a:pt x="148" y="180"/>
                </a:lnTo>
                <a:lnTo>
                  <a:pt x="148" y="186"/>
                </a:lnTo>
                <a:lnTo>
                  <a:pt x="146" y="190"/>
                </a:lnTo>
                <a:lnTo>
                  <a:pt x="140" y="198"/>
                </a:lnTo>
                <a:lnTo>
                  <a:pt x="134" y="208"/>
                </a:lnTo>
                <a:lnTo>
                  <a:pt x="132" y="214"/>
                </a:lnTo>
                <a:lnTo>
                  <a:pt x="132" y="220"/>
                </a:lnTo>
                <a:lnTo>
                  <a:pt x="132" y="220"/>
                </a:lnTo>
                <a:close/>
                <a:moveTo>
                  <a:pt x="124" y="248"/>
                </a:moveTo>
                <a:lnTo>
                  <a:pt x="124" y="248"/>
                </a:lnTo>
                <a:lnTo>
                  <a:pt x="120" y="248"/>
                </a:lnTo>
                <a:lnTo>
                  <a:pt x="118" y="244"/>
                </a:lnTo>
                <a:lnTo>
                  <a:pt x="116" y="242"/>
                </a:lnTo>
                <a:lnTo>
                  <a:pt x="114" y="238"/>
                </a:lnTo>
                <a:lnTo>
                  <a:pt x="114" y="238"/>
                </a:lnTo>
                <a:lnTo>
                  <a:pt x="116" y="234"/>
                </a:lnTo>
                <a:lnTo>
                  <a:pt x="118" y="230"/>
                </a:lnTo>
                <a:lnTo>
                  <a:pt x="120" y="228"/>
                </a:lnTo>
                <a:lnTo>
                  <a:pt x="124" y="228"/>
                </a:lnTo>
                <a:lnTo>
                  <a:pt x="124" y="228"/>
                </a:lnTo>
                <a:lnTo>
                  <a:pt x="128" y="228"/>
                </a:lnTo>
                <a:lnTo>
                  <a:pt x="132" y="230"/>
                </a:lnTo>
                <a:lnTo>
                  <a:pt x="134" y="234"/>
                </a:lnTo>
                <a:lnTo>
                  <a:pt x="134" y="238"/>
                </a:lnTo>
                <a:lnTo>
                  <a:pt x="134" y="238"/>
                </a:lnTo>
                <a:lnTo>
                  <a:pt x="134" y="242"/>
                </a:lnTo>
                <a:lnTo>
                  <a:pt x="132" y="246"/>
                </a:lnTo>
                <a:lnTo>
                  <a:pt x="12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246" y="56"/>
                </a:moveTo>
                <a:lnTo>
                  <a:pt x="248" y="114"/>
                </a:lnTo>
                <a:lnTo>
                  <a:pt x="260" y="114"/>
                </a:lnTo>
                <a:lnTo>
                  <a:pt x="262" y="56"/>
                </a:lnTo>
                <a:lnTo>
                  <a:pt x="246" y="56"/>
                </a:lnTo>
                <a:lnTo>
                  <a:pt x="246" y="56"/>
                </a:lnTo>
                <a:close/>
                <a:moveTo>
                  <a:pt x="254" y="142"/>
                </a:moveTo>
                <a:lnTo>
                  <a:pt x="254" y="142"/>
                </a:lnTo>
                <a:lnTo>
                  <a:pt x="258" y="142"/>
                </a:lnTo>
                <a:lnTo>
                  <a:pt x="262" y="140"/>
                </a:lnTo>
                <a:lnTo>
                  <a:pt x="264" y="136"/>
                </a:lnTo>
                <a:lnTo>
                  <a:pt x="264" y="132"/>
                </a:lnTo>
                <a:lnTo>
                  <a:pt x="264" y="132"/>
                </a:lnTo>
                <a:lnTo>
                  <a:pt x="262" y="128"/>
                </a:lnTo>
                <a:lnTo>
                  <a:pt x="260" y="126"/>
                </a:lnTo>
                <a:lnTo>
                  <a:pt x="258" y="124"/>
                </a:lnTo>
                <a:lnTo>
                  <a:pt x="254" y="122"/>
                </a:lnTo>
                <a:lnTo>
                  <a:pt x="254" y="122"/>
                </a:lnTo>
                <a:lnTo>
                  <a:pt x="250" y="124"/>
                </a:lnTo>
                <a:lnTo>
                  <a:pt x="246" y="126"/>
                </a:lnTo>
                <a:lnTo>
                  <a:pt x="244" y="128"/>
                </a:lnTo>
                <a:lnTo>
                  <a:pt x="244" y="132"/>
                </a:lnTo>
                <a:lnTo>
                  <a:pt x="244" y="132"/>
                </a:lnTo>
                <a:lnTo>
                  <a:pt x="244" y="136"/>
                </a:lnTo>
                <a:lnTo>
                  <a:pt x="246" y="140"/>
                </a:lnTo>
                <a:lnTo>
                  <a:pt x="250" y="142"/>
                </a:lnTo>
                <a:lnTo>
                  <a:pt x="254" y="142"/>
                </a:lnTo>
                <a:lnTo>
                  <a:pt x="254" y="142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135"/>
          <p:cNvSpPr>
            <a:spLocks/>
          </p:cNvSpPr>
          <p:nvPr/>
        </p:nvSpPr>
        <p:spPr bwMode="auto">
          <a:xfrm>
            <a:off x="3956192" y="1961838"/>
            <a:ext cx="4171950" cy="2101850"/>
          </a:xfrm>
          <a:custGeom>
            <a:avLst/>
            <a:gdLst>
              <a:gd name="T0" fmla="*/ 1032 w 2628"/>
              <a:gd name="T1" fmla="*/ 1294 h 1324"/>
              <a:gd name="T2" fmla="*/ 1010 w 2628"/>
              <a:gd name="T3" fmla="*/ 1314 h 1324"/>
              <a:gd name="T4" fmla="*/ 984 w 2628"/>
              <a:gd name="T5" fmla="*/ 1322 h 1324"/>
              <a:gd name="T6" fmla="*/ 296 w 2628"/>
              <a:gd name="T7" fmla="*/ 1324 h 1324"/>
              <a:gd name="T8" fmla="*/ 268 w 2628"/>
              <a:gd name="T9" fmla="*/ 1318 h 1324"/>
              <a:gd name="T10" fmla="*/ 244 w 2628"/>
              <a:gd name="T11" fmla="*/ 1302 h 1324"/>
              <a:gd name="T12" fmla="*/ 10 w 2628"/>
              <a:gd name="T13" fmla="*/ 902 h 1324"/>
              <a:gd name="T14" fmla="*/ 2 w 2628"/>
              <a:gd name="T15" fmla="*/ 884 h 1324"/>
              <a:gd name="T16" fmla="*/ 0 w 2628"/>
              <a:gd name="T17" fmla="*/ 856 h 1324"/>
              <a:gd name="T18" fmla="*/ 10 w 2628"/>
              <a:gd name="T19" fmla="*/ 828 h 1324"/>
              <a:gd name="T20" fmla="*/ 16 w 2628"/>
              <a:gd name="T21" fmla="*/ 820 h 1324"/>
              <a:gd name="T22" fmla="*/ 38 w 2628"/>
              <a:gd name="T23" fmla="*/ 800 h 1324"/>
              <a:gd name="T24" fmla="*/ 74 w 2628"/>
              <a:gd name="T25" fmla="*/ 792 h 1324"/>
              <a:gd name="T26" fmla="*/ 110 w 2628"/>
              <a:gd name="T27" fmla="*/ 800 h 1324"/>
              <a:gd name="T28" fmla="*/ 132 w 2628"/>
              <a:gd name="T29" fmla="*/ 820 h 1324"/>
              <a:gd name="T30" fmla="*/ 318 w 2628"/>
              <a:gd name="T31" fmla="*/ 1138 h 1324"/>
              <a:gd name="T32" fmla="*/ 336 w 2628"/>
              <a:gd name="T33" fmla="*/ 1160 h 1324"/>
              <a:gd name="T34" fmla="*/ 362 w 2628"/>
              <a:gd name="T35" fmla="*/ 1172 h 1324"/>
              <a:gd name="T36" fmla="*/ 888 w 2628"/>
              <a:gd name="T37" fmla="*/ 1176 h 1324"/>
              <a:gd name="T38" fmla="*/ 908 w 2628"/>
              <a:gd name="T39" fmla="*/ 1172 h 1324"/>
              <a:gd name="T40" fmla="*/ 934 w 2628"/>
              <a:gd name="T41" fmla="*/ 1160 h 1324"/>
              <a:gd name="T42" fmla="*/ 952 w 2628"/>
              <a:gd name="T43" fmla="*/ 1138 h 1324"/>
              <a:gd name="T44" fmla="*/ 1588 w 2628"/>
              <a:gd name="T45" fmla="*/ 38 h 1324"/>
              <a:gd name="T46" fmla="*/ 1608 w 2628"/>
              <a:gd name="T47" fmla="*/ 16 h 1324"/>
              <a:gd name="T48" fmla="*/ 1632 w 2628"/>
              <a:gd name="T49" fmla="*/ 4 h 1324"/>
              <a:gd name="T50" fmla="*/ 2330 w 2628"/>
              <a:gd name="T51" fmla="*/ 0 h 1324"/>
              <a:gd name="T52" fmla="*/ 2350 w 2628"/>
              <a:gd name="T53" fmla="*/ 4 h 1324"/>
              <a:gd name="T54" fmla="*/ 2374 w 2628"/>
              <a:gd name="T55" fmla="*/ 16 h 1324"/>
              <a:gd name="T56" fmla="*/ 2394 w 2628"/>
              <a:gd name="T57" fmla="*/ 38 h 1324"/>
              <a:gd name="T58" fmla="*/ 2624 w 2628"/>
              <a:gd name="T59" fmla="*/ 438 h 1324"/>
              <a:gd name="T60" fmla="*/ 2624 w 2628"/>
              <a:gd name="T61" fmla="*/ 482 h 1324"/>
              <a:gd name="T62" fmla="*/ 2602 w 2628"/>
              <a:gd name="T63" fmla="*/ 518 h 1324"/>
              <a:gd name="T64" fmla="*/ 2590 w 2628"/>
              <a:gd name="T65" fmla="*/ 526 h 1324"/>
              <a:gd name="T66" fmla="*/ 2548 w 2628"/>
              <a:gd name="T67" fmla="*/ 536 h 1324"/>
              <a:gd name="T68" fmla="*/ 2508 w 2628"/>
              <a:gd name="T69" fmla="*/ 520 h 1324"/>
              <a:gd name="T70" fmla="*/ 2308 w 2628"/>
              <a:gd name="T71" fmla="*/ 186 h 1324"/>
              <a:gd name="T72" fmla="*/ 2296 w 2628"/>
              <a:gd name="T73" fmla="*/ 170 h 1324"/>
              <a:gd name="T74" fmla="*/ 2274 w 2628"/>
              <a:gd name="T75" fmla="*/ 154 h 1324"/>
              <a:gd name="T76" fmla="*/ 2244 w 2628"/>
              <a:gd name="T77" fmla="*/ 148 h 1324"/>
              <a:gd name="T78" fmla="*/ 1728 w 2628"/>
              <a:gd name="T79" fmla="*/ 150 h 1324"/>
              <a:gd name="T80" fmla="*/ 1700 w 2628"/>
              <a:gd name="T81" fmla="*/ 158 h 1324"/>
              <a:gd name="T82" fmla="*/ 1678 w 2628"/>
              <a:gd name="T83" fmla="*/ 178 h 1324"/>
              <a:gd name="T84" fmla="*/ 1038 w 2628"/>
              <a:gd name="T85" fmla="*/ 1286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28" h="1324">
                <a:moveTo>
                  <a:pt x="1038" y="1286"/>
                </a:moveTo>
                <a:lnTo>
                  <a:pt x="1038" y="1286"/>
                </a:lnTo>
                <a:lnTo>
                  <a:pt x="1032" y="1294"/>
                </a:lnTo>
                <a:lnTo>
                  <a:pt x="1026" y="1302"/>
                </a:lnTo>
                <a:lnTo>
                  <a:pt x="1018" y="1308"/>
                </a:lnTo>
                <a:lnTo>
                  <a:pt x="1010" y="1314"/>
                </a:lnTo>
                <a:lnTo>
                  <a:pt x="1002" y="1318"/>
                </a:lnTo>
                <a:lnTo>
                  <a:pt x="994" y="1320"/>
                </a:lnTo>
                <a:lnTo>
                  <a:pt x="984" y="1322"/>
                </a:lnTo>
                <a:lnTo>
                  <a:pt x="974" y="1324"/>
                </a:lnTo>
                <a:lnTo>
                  <a:pt x="296" y="1324"/>
                </a:lnTo>
                <a:lnTo>
                  <a:pt x="296" y="1324"/>
                </a:lnTo>
                <a:lnTo>
                  <a:pt x="286" y="1322"/>
                </a:lnTo>
                <a:lnTo>
                  <a:pt x="276" y="1320"/>
                </a:lnTo>
                <a:lnTo>
                  <a:pt x="268" y="1318"/>
                </a:lnTo>
                <a:lnTo>
                  <a:pt x="260" y="1314"/>
                </a:lnTo>
                <a:lnTo>
                  <a:pt x="252" y="1308"/>
                </a:lnTo>
                <a:lnTo>
                  <a:pt x="244" y="1302"/>
                </a:lnTo>
                <a:lnTo>
                  <a:pt x="238" y="1294"/>
                </a:lnTo>
                <a:lnTo>
                  <a:pt x="232" y="1286"/>
                </a:lnTo>
                <a:lnTo>
                  <a:pt x="10" y="902"/>
                </a:lnTo>
                <a:lnTo>
                  <a:pt x="10" y="902"/>
                </a:lnTo>
                <a:lnTo>
                  <a:pt x="6" y="894"/>
                </a:lnTo>
                <a:lnTo>
                  <a:pt x="2" y="884"/>
                </a:lnTo>
                <a:lnTo>
                  <a:pt x="0" y="874"/>
                </a:lnTo>
                <a:lnTo>
                  <a:pt x="0" y="864"/>
                </a:lnTo>
                <a:lnTo>
                  <a:pt x="0" y="856"/>
                </a:lnTo>
                <a:lnTo>
                  <a:pt x="2" y="846"/>
                </a:lnTo>
                <a:lnTo>
                  <a:pt x="6" y="836"/>
                </a:lnTo>
                <a:lnTo>
                  <a:pt x="10" y="828"/>
                </a:lnTo>
                <a:lnTo>
                  <a:pt x="10" y="828"/>
                </a:lnTo>
                <a:lnTo>
                  <a:pt x="10" y="828"/>
                </a:lnTo>
                <a:lnTo>
                  <a:pt x="16" y="820"/>
                </a:lnTo>
                <a:lnTo>
                  <a:pt x="22" y="812"/>
                </a:lnTo>
                <a:lnTo>
                  <a:pt x="30" y="806"/>
                </a:lnTo>
                <a:lnTo>
                  <a:pt x="38" y="800"/>
                </a:lnTo>
                <a:lnTo>
                  <a:pt x="46" y="796"/>
                </a:lnTo>
                <a:lnTo>
                  <a:pt x="56" y="794"/>
                </a:lnTo>
                <a:lnTo>
                  <a:pt x="74" y="792"/>
                </a:lnTo>
                <a:lnTo>
                  <a:pt x="92" y="794"/>
                </a:lnTo>
                <a:lnTo>
                  <a:pt x="102" y="796"/>
                </a:lnTo>
                <a:lnTo>
                  <a:pt x="110" y="800"/>
                </a:lnTo>
                <a:lnTo>
                  <a:pt x="118" y="806"/>
                </a:lnTo>
                <a:lnTo>
                  <a:pt x="126" y="812"/>
                </a:lnTo>
                <a:lnTo>
                  <a:pt x="132" y="820"/>
                </a:lnTo>
                <a:lnTo>
                  <a:pt x="138" y="828"/>
                </a:lnTo>
                <a:lnTo>
                  <a:pt x="318" y="1138"/>
                </a:lnTo>
                <a:lnTo>
                  <a:pt x="318" y="1138"/>
                </a:lnTo>
                <a:lnTo>
                  <a:pt x="322" y="1146"/>
                </a:lnTo>
                <a:lnTo>
                  <a:pt x="330" y="1154"/>
                </a:lnTo>
                <a:lnTo>
                  <a:pt x="336" y="1160"/>
                </a:lnTo>
                <a:lnTo>
                  <a:pt x="344" y="1166"/>
                </a:lnTo>
                <a:lnTo>
                  <a:pt x="352" y="1170"/>
                </a:lnTo>
                <a:lnTo>
                  <a:pt x="362" y="1172"/>
                </a:lnTo>
                <a:lnTo>
                  <a:pt x="372" y="1174"/>
                </a:lnTo>
                <a:lnTo>
                  <a:pt x="382" y="1176"/>
                </a:lnTo>
                <a:lnTo>
                  <a:pt x="888" y="1176"/>
                </a:lnTo>
                <a:lnTo>
                  <a:pt x="888" y="1176"/>
                </a:lnTo>
                <a:lnTo>
                  <a:pt x="898" y="1174"/>
                </a:lnTo>
                <a:lnTo>
                  <a:pt x="908" y="1172"/>
                </a:lnTo>
                <a:lnTo>
                  <a:pt x="918" y="1170"/>
                </a:lnTo>
                <a:lnTo>
                  <a:pt x="926" y="1166"/>
                </a:lnTo>
                <a:lnTo>
                  <a:pt x="934" y="1160"/>
                </a:lnTo>
                <a:lnTo>
                  <a:pt x="940" y="1154"/>
                </a:lnTo>
                <a:lnTo>
                  <a:pt x="948" y="1146"/>
                </a:lnTo>
                <a:lnTo>
                  <a:pt x="952" y="1138"/>
                </a:lnTo>
                <a:lnTo>
                  <a:pt x="952" y="1138"/>
                </a:lnTo>
                <a:lnTo>
                  <a:pt x="1588" y="38"/>
                </a:lnTo>
                <a:lnTo>
                  <a:pt x="1588" y="38"/>
                </a:lnTo>
                <a:lnTo>
                  <a:pt x="1594" y="30"/>
                </a:lnTo>
                <a:lnTo>
                  <a:pt x="1600" y="22"/>
                </a:lnTo>
                <a:lnTo>
                  <a:pt x="1608" y="16"/>
                </a:lnTo>
                <a:lnTo>
                  <a:pt x="1616" y="10"/>
                </a:lnTo>
                <a:lnTo>
                  <a:pt x="1624" y="6"/>
                </a:lnTo>
                <a:lnTo>
                  <a:pt x="1632" y="4"/>
                </a:lnTo>
                <a:lnTo>
                  <a:pt x="1642" y="2"/>
                </a:lnTo>
                <a:lnTo>
                  <a:pt x="1652" y="0"/>
                </a:lnTo>
                <a:lnTo>
                  <a:pt x="2330" y="0"/>
                </a:lnTo>
                <a:lnTo>
                  <a:pt x="2330" y="0"/>
                </a:lnTo>
                <a:lnTo>
                  <a:pt x="2340" y="2"/>
                </a:lnTo>
                <a:lnTo>
                  <a:pt x="2350" y="4"/>
                </a:lnTo>
                <a:lnTo>
                  <a:pt x="2358" y="6"/>
                </a:lnTo>
                <a:lnTo>
                  <a:pt x="2366" y="10"/>
                </a:lnTo>
                <a:lnTo>
                  <a:pt x="2374" y="16"/>
                </a:lnTo>
                <a:lnTo>
                  <a:pt x="2382" y="22"/>
                </a:lnTo>
                <a:lnTo>
                  <a:pt x="2388" y="30"/>
                </a:lnTo>
                <a:lnTo>
                  <a:pt x="2394" y="38"/>
                </a:lnTo>
                <a:lnTo>
                  <a:pt x="2618" y="426"/>
                </a:lnTo>
                <a:lnTo>
                  <a:pt x="2618" y="426"/>
                </a:lnTo>
                <a:lnTo>
                  <a:pt x="2624" y="438"/>
                </a:lnTo>
                <a:lnTo>
                  <a:pt x="2628" y="454"/>
                </a:lnTo>
                <a:lnTo>
                  <a:pt x="2628" y="468"/>
                </a:lnTo>
                <a:lnTo>
                  <a:pt x="2624" y="482"/>
                </a:lnTo>
                <a:lnTo>
                  <a:pt x="2620" y="496"/>
                </a:lnTo>
                <a:lnTo>
                  <a:pt x="2612" y="508"/>
                </a:lnTo>
                <a:lnTo>
                  <a:pt x="2602" y="518"/>
                </a:lnTo>
                <a:lnTo>
                  <a:pt x="2590" y="526"/>
                </a:lnTo>
                <a:lnTo>
                  <a:pt x="2590" y="526"/>
                </a:lnTo>
                <a:lnTo>
                  <a:pt x="2590" y="526"/>
                </a:lnTo>
                <a:lnTo>
                  <a:pt x="2576" y="532"/>
                </a:lnTo>
                <a:lnTo>
                  <a:pt x="2562" y="536"/>
                </a:lnTo>
                <a:lnTo>
                  <a:pt x="2548" y="536"/>
                </a:lnTo>
                <a:lnTo>
                  <a:pt x="2534" y="534"/>
                </a:lnTo>
                <a:lnTo>
                  <a:pt x="2520" y="528"/>
                </a:lnTo>
                <a:lnTo>
                  <a:pt x="2508" y="520"/>
                </a:lnTo>
                <a:lnTo>
                  <a:pt x="2498" y="510"/>
                </a:lnTo>
                <a:lnTo>
                  <a:pt x="2490" y="498"/>
                </a:lnTo>
                <a:lnTo>
                  <a:pt x="2308" y="186"/>
                </a:lnTo>
                <a:lnTo>
                  <a:pt x="2308" y="186"/>
                </a:lnTo>
                <a:lnTo>
                  <a:pt x="2304" y="178"/>
                </a:lnTo>
                <a:lnTo>
                  <a:pt x="2296" y="170"/>
                </a:lnTo>
                <a:lnTo>
                  <a:pt x="2290" y="164"/>
                </a:lnTo>
                <a:lnTo>
                  <a:pt x="2282" y="158"/>
                </a:lnTo>
                <a:lnTo>
                  <a:pt x="2274" y="154"/>
                </a:lnTo>
                <a:lnTo>
                  <a:pt x="2264" y="150"/>
                </a:lnTo>
                <a:lnTo>
                  <a:pt x="2254" y="150"/>
                </a:lnTo>
                <a:lnTo>
                  <a:pt x="2244" y="148"/>
                </a:lnTo>
                <a:lnTo>
                  <a:pt x="1738" y="148"/>
                </a:lnTo>
                <a:lnTo>
                  <a:pt x="1738" y="148"/>
                </a:lnTo>
                <a:lnTo>
                  <a:pt x="1728" y="150"/>
                </a:lnTo>
                <a:lnTo>
                  <a:pt x="1718" y="150"/>
                </a:lnTo>
                <a:lnTo>
                  <a:pt x="1708" y="154"/>
                </a:lnTo>
                <a:lnTo>
                  <a:pt x="1700" y="158"/>
                </a:lnTo>
                <a:lnTo>
                  <a:pt x="1692" y="164"/>
                </a:lnTo>
                <a:lnTo>
                  <a:pt x="1686" y="170"/>
                </a:lnTo>
                <a:lnTo>
                  <a:pt x="1678" y="178"/>
                </a:lnTo>
                <a:lnTo>
                  <a:pt x="1674" y="186"/>
                </a:lnTo>
                <a:lnTo>
                  <a:pt x="1674" y="186"/>
                </a:lnTo>
                <a:lnTo>
                  <a:pt x="1038" y="1286"/>
                </a:lnTo>
                <a:lnTo>
                  <a:pt x="1038" y="128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138"/>
          <p:cNvSpPr>
            <a:spLocks noEditPoints="1"/>
          </p:cNvSpPr>
          <p:nvPr/>
        </p:nvSpPr>
        <p:spPr bwMode="auto">
          <a:xfrm>
            <a:off x="2464491" y="2766600"/>
            <a:ext cx="520700" cy="603250"/>
          </a:xfrm>
          <a:custGeom>
            <a:avLst/>
            <a:gdLst>
              <a:gd name="T0" fmla="*/ 134 w 328"/>
              <a:gd name="T1" fmla="*/ 168 h 380"/>
              <a:gd name="T2" fmla="*/ 204 w 328"/>
              <a:gd name="T3" fmla="*/ 174 h 380"/>
              <a:gd name="T4" fmla="*/ 224 w 328"/>
              <a:gd name="T5" fmla="*/ 242 h 380"/>
              <a:gd name="T6" fmla="*/ 160 w 328"/>
              <a:gd name="T7" fmla="*/ 286 h 380"/>
              <a:gd name="T8" fmla="*/ 104 w 328"/>
              <a:gd name="T9" fmla="*/ 242 h 380"/>
              <a:gd name="T10" fmla="*/ 280 w 328"/>
              <a:gd name="T11" fmla="*/ 92 h 380"/>
              <a:gd name="T12" fmla="*/ 194 w 328"/>
              <a:gd name="T13" fmla="*/ 42 h 380"/>
              <a:gd name="T14" fmla="*/ 136 w 328"/>
              <a:gd name="T15" fmla="*/ 68 h 380"/>
              <a:gd name="T16" fmla="*/ 48 w 328"/>
              <a:gd name="T17" fmla="*/ 94 h 380"/>
              <a:gd name="T18" fmla="*/ 16 w 328"/>
              <a:gd name="T19" fmla="*/ 170 h 380"/>
              <a:gd name="T20" fmla="*/ 12 w 328"/>
              <a:gd name="T21" fmla="*/ 270 h 380"/>
              <a:gd name="T22" fmla="*/ 76 w 328"/>
              <a:gd name="T23" fmla="*/ 354 h 380"/>
              <a:gd name="T24" fmla="*/ 164 w 328"/>
              <a:gd name="T25" fmla="*/ 380 h 380"/>
              <a:gd name="T26" fmla="*/ 264 w 328"/>
              <a:gd name="T27" fmla="*/ 344 h 380"/>
              <a:gd name="T28" fmla="*/ 318 w 328"/>
              <a:gd name="T29" fmla="*/ 256 h 380"/>
              <a:gd name="T30" fmla="*/ 286 w 328"/>
              <a:gd name="T31" fmla="*/ 126 h 380"/>
              <a:gd name="T32" fmla="*/ 148 w 328"/>
              <a:gd name="T33" fmla="*/ 82 h 380"/>
              <a:gd name="T34" fmla="*/ 62 w 328"/>
              <a:gd name="T35" fmla="*/ 122 h 380"/>
              <a:gd name="T36" fmla="*/ 20 w 328"/>
              <a:gd name="T37" fmla="*/ 208 h 380"/>
              <a:gd name="T38" fmla="*/ 38 w 328"/>
              <a:gd name="T39" fmla="*/ 292 h 380"/>
              <a:gd name="T40" fmla="*/ 108 w 328"/>
              <a:gd name="T41" fmla="*/ 356 h 380"/>
              <a:gd name="T42" fmla="*/ 192 w 328"/>
              <a:gd name="T43" fmla="*/ 364 h 380"/>
              <a:gd name="T44" fmla="*/ 274 w 328"/>
              <a:gd name="T45" fmla="*/ 314 h 380"/>
              <a:gd name="T46" fmla="*/ 306 w 328"/>
              <a:gd name="T47" fmla="*/ 224 h 380"/>
              <a:gd name="T48" fmla="*/ 282 w 328"/>
              <a:gd name="T49" fmla="*/ 144 h 380"/>
              <a:gd name="T50" fmla="*/ 206 w 328"/>
              <a:gd name="T51" fmla="*/ 88 h 380"/>
              <a:gd name="T52" fmla="*/ 328 w 328"/>
              <a:gd name="T53" fmla="*/ 100 h 380"/>
              <a:gd name="T54" fmla="*/ 280 w 328"/>
              <a:gd name="T55" fmla="*/ 86 h 380"/>
              <a:gd name="T56" fmla="*/ 328 w 328"/>
              <a:gd name="T57" fmla="*/ 96 h 380"/>
              <a:gd name="T58" fmla="*/ 48 w 328"/>
              <a:gd name="T59" fmla="*/ 82 h 380"/>
              <a:gd name="T60" fmla="*/ 16 w 328"/>
              <a:gd name="T61" fmla="*/ 116 h 380"/>
              <a:gd name="T62" fmla="*/ 214 w 328"/>
              <a:gd name="T63" fmla="*/ 0 h 380"/>
              <a:gd name="T64" fmla="*/ 214 w 328"/>
              <a:gd name="T65" fmla="*/ 36 h 380"/>
              <a:gd name="T66" fmla="*/ 112 w 328"/>
              <a:gd name="T67" fmla="*/ 2 h 380"/>
              <a:gd name="T68" fmla="*/ 154 w 328"/>
              <a:gd name="T69" fmla="*/ 240 h 380"/>
              <a:gd name="T70" fmla="*/ 184 w 328"/>
              <a:gd name="T71" fmla="*/ 224 h 380"/>
              <a:gd name="T72" fmla="*/ 150 w 328"/>
              <a:gd name="T73" fmla="*/ 208 h 380"/>
              <a:gd name="T74" fmla="*/ 48 w 328"/>
              <a:gd name="T75" fmla="*/ 204 h 380"/>
              <a:gd name="T76" fmla="*/ 66 w 328"/>
              <a:gd name="T77" fmla="*/ 252 h 380"/>
              <a:gd name="T78" fmla="*/ 78 w 328"/>
              <a:gd name="T79" fmla="*/ 278 h 380"/>
              <a:gd name="T80" fmla="*/ 104 w 328"/>
              <a:gd name="T81" fmla="*/ 324 h 380"/>
              <a:gd name="T82" fmla="*/ 144 w 328"/>
              <a:gd name="T83" fmla="*/ 338 h 380"/>
              <a:gd name="T84" fmla="*/ 170 w 328"/>
              <a:gd name="T85" fmla="*/ 326 h 380"/>
              <a:gd name="T86" fmla="*/ 222 w 328"/>
              <a:gd name="T87" fmla="*/ 326 h 380"/>
              <a:gd name="T88" fmla="*/ 254 w 328"/>
              <a:gd name="T89" fmla="*/ 298 h 380"/>
              <a:gd name="T90" fmla="*/ 262 w 328"/>
              <a:gd name="T91" fmla="*/ 256 h 380"/>
              <a:gd name="T92" fmla="*/ 282 w 328"/>
              <a:gd name="T93" fmla="*/ 222 h 380"/>
              <a:gd name="T94" fmla="*/ 274 w 328"/>
              <a:gd name="T95" fmla="*/ 180 h 380"/>
              <a:gd name="T96" fmla="*/ 234 w 328"/>
              <a:gd name="T97" fmla="*/ 148 h 380"/>
              <a:gd name="T98" fmla="*/ 210 w 328"/>
              <a:gd name="T99" fmla="*/ 132 h 380"/>
              <a:gd name="T100" fmla="*/ 164 w 328"/>
              <a:gd name="T101" fmla="*/ 104 h 380"/>
              <a:gd name="T102" fmla="*/ 124 w 328"/>
              <a:gd name="T103" fmla="*/ 112 h 380"/>
              <a:gd name="T104" fmla="*/ 108 w 328"/>
              <a:gd name="T105" fmla="*/ 138 h 380"/>
              <a:gd name="T106" fmla="*/ 62 w 328"/>
              <a:gd name="T107" fmla="*/ 162 h 380"/>
              <a:gd name="T108" fmla="*/ 90 w 328"/>
              <a:gd name="T109" fmla="*/ 216 h 380"/>
              <a:gd name="T110" fmla="*/ 130 w 328"/>
              <a:gd name="T111" fmla="*/ 288 h 380"/>
              <a:gd name="T112" fmla="*/ 212 w 328"/>
              <a:gd name="T113" fmla="*/ 280 h 380"/>
              <a:gd name="T114" fmla="*/ 236 w 328"/>
              <a:gd name="T115" fmla="*/ 200 h 380"/>
              <a:gd name="T116" fmla="*/ 170 w 328"/>
              <a:gd name="T117" fmla="*/ 148 h 380"/>
              <a:gd name="T118" fmla="*/ 94 w 328"/>
              <a:gd name="T119" fmla="*/ 202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8" h="380">
                <a:moveTo>
                  <a:pt x="102" y="218"/>
                </a:moveTo>
                <a:lnTo>
                  <a:pt x="102" y="218"/>
                </a:lnTo>
                <a:lnTo>
                  <a:pt x="104" y="206"/>
                </a:lnTo>
                <a:lnTo>
                  <a:pt x="110" y="194"/>
                </a:lnTo>
                <a:lnTo>
                  <a:pt x="116" y="184"/>
                </a:lnTo>
                <a:lnTo>
                  <a:pt x="124" y="176"/>
                </a:lnTo>
                <a:lnTo>
                  <a:pt x="134" y="168"/>
                </a:lnTo>
                <a:lnTo>
                  <a:pt x="146" y="164"/>
                </a:lnTo>
                <a:lnTo>
                  <a:pt x="158" y="160"/>
                </a:lnTo>
                <a:lnTo>
                  <a:pt x="170" y="160"/>
                </a:lnTo>
                <a:lnTo>
                  <a:pt x="170" y="160"/>
                </a:lnTo>
                <a:lnTo>
                  <a:pt x="182" y="164"/>
                </a:lnTo>
                <a:lnTo>
                  <a:pt x="194" y="168"/>
                </a:lnTo>
                <a:lnTo>
                  <a:pt x="204" y="174"/>
                </a:lnTo>
                <a:lnTo>
                  <a:pt x="212" y="182"/>
                </a:lnTo>
                <a:lnTo>
                  <a:pt x="220" y="192"/>
                </a:lnTo>
                <a:lnTo>
                  <a:pt x="224" y="204"/>
                </a:lnTo>
                <a:lnTo>
                  <a:pt x="228" y="216"/>
                </a:lnTo>
                <a:lnTo>
                  <a:pt x="228" y="228"/>
                </a:lnTo>
                <a:lnTo>
                  <a:pt x="228" y="228"/>
                </a:lnTo>
                <a:lnTo>
                  <a:pt x="224" y="242"/>
                </a:lnTo>
                <a:lnTo>
                  <a:pt x="220" y="252"/>
                </a:lnTo>
                <a:lnTo>
                  <a:pt x="214" y="262"/>
                </a:lnTo>
                <a:lnTo>
                  <a:pt x="206" y="272"/>
                </a:lnTo>
                <a:lnTo>
                  <a:pt x="196" y="278"/>
                </a:lnTo>
                <a:lnTo>
                  <a:pt x="184" y="282"/>
                </a:lnTo>
                <a:lnTo>
                  <a:pt x="172" y="286"/>
                </a:lnTo>
                <a:lnTo>
                  <a:pt x="160" y="286"/>
                </a:lnTo>
                <a:lnTo>
                  <a:pt x="160" y="286"/>
                </a:lnTo>
                <a:lnTo>
                  <a:pt x="146" y="284"/>
                </a:lnTo>
                <a:lnTo>
                  <a:pt x="136" y="278"/>
                </a:lnTo>
                <a:lnTo>
                  <a:pt x="126" y="272"/>
                </a:lnTo>
                <a:lnTo>
                  <a:pt x="116" y="264"/>
                </a:lnTo>
                <a:lnTo>
                  <a:pt x="110" y="254"/>
                </a:lnTo>
                <a:lnTo>
                  <a:pt x="104" y="242"/>
                </a:lnTo>
                <a:lnTo>
                  <a:pt x="102" y="230"/>
                </a:lnTo>
                <a:lnTo>
                  <a:pt x="102" y="218"/>
                </a:lnTo>
                <a:lnTo>
                  <a:pt x="102" y="218"/>
                </a:lnTo>
                <a:close/>
                <a:moveTo>
                  <a:pt x="300" y="112"/>
                </a:moveTo>
                <a:lnTo>
                  <a:pt x="282" y="92"/>
                </a:lnTo>
                <a:lnTo>
                  <a:pt x="282" y="92"/>
                </a:lnTo>
                <a:lnTo>
                  <a:pt x="280" y="92"/>
                </a:lnTo>
                <a:lnTo>
                  <a:pt x="266" y="106"/>
                </a:lnTo>
                <a:lnTo>
                  <a:pt x="266" y="106"/>
                </a:lnTo>
                <a:lnTo>
                  <a:pt x="250" y="94"/>
                </a:lnTo>
                <a:lnTo>
                  <a:pt x="234" y="82"/>
                </a:lnTo>
                <a:lnTo>
                  <a:pt x="214" y="74"/>
                </a:lnTo>
                <a:lnTo>
                  <a:pt x="194" y="70"/>
                </a:lnTo>
                <a:lnTo>
                  <a:pt x="194" y="42"/>
                </a:lnTo>
                <a:lnTo>
                  <a:pt x="194" y="42"/>
                </a:lnTo>
                <a:lnTo>
                  <a:pt x="192" y="40"/>
                </a:lnTo>
                <a:lnTo>
                  <a:pt x="138" y="40"/>
                </a:lnTo>
                <a:lnTo>
                  <a:pt x="138" y="40"/>
                </a:lnTo>
                <a:lnTo>
                  <a:pt x="136" y="42"/>
                </a:lnTo>
                <a:lnTo>
                  <a:pt x="136" y="68"/>
                </a:lnTo>
                <a:lnTo>
                  <a:pt x="136" y="68"/>
                </a:lnTo>
                <a:lnTo>
                  <a:pt x="114" y="74"/>
                </a:lnTo>
                <a:lnTo>
                  <a:pt x="96" y="82"/>
                </a:lnTo>
                <a:lnTo>
                  <a:pt x="78" y="92"/>
                </a:lnTo>
                <a:lnTo>
                  <a:pt x="60" y="104"/>
                </a:lnTo>
                <a:lnTo>
                  <a:pt x="48" y="94"/>
                </a:lnTo>
                <a:lnTo>
                  <a:pt x="48" y="94"/>
                </a:lnTo>
                <a:lnTo>
                  <a:pt x="48" y="94"/>
                </a:lnTo>
                <a:lnTo>
                  <a:pt x="30" y="114"/>
                </a:lnTo>
                <a:lnTo>
                  <a:pt x="30" y="114"/>
                </a:lnTo>
                <a:lnTo>
                  <a:pt x="30" y="116"/>
                </a:lnTo>
                <a:lnTo>
                  <a:pt x="40" y="126"/>
                </a:lnTo>
                <a:lnTo>
                  <a:pt x="40" y="126"/>
                </a:lnTo>
                <a:lnTo>
                  <a:pt x="26" y="146"/>
                </a:lnTo>
                <a:lnTo>
                  <a:pt x="16" y="170"/>
                </a:lnTo>
                <a:lnTo>
                  <a:pt x="8" y="196"/>
                </a:lnTo>
                <a:lnTo>
                  <a:pt x="6" y="210"/>
                </a:lnTo>
                <a:lnTo>
                  <a:pt x="6" y="224"/>
                </a:lnTo>
                <a:lnTo>
                  <a:pt x="6" y="224"/>
                </a:lnTo>
                <a:lnTo>
                  <a:pt x="6" y="240"/>
                </a:lnTo>
                <a:lnTo>
                  <a:pt x="10" y="256"/>
                </a:lnTo>
                <a:lnTo>
                  <a:pt x="12" y="270"/>
                </a:lnTo>
                <a:lnTo>
                  <a:pt x="18" y="284"/>
                </a:lnTo>
                <a:lnTo>
                  <a:pt x="24" y="298"/>
                </a:lnTo>
                <a:lnTo>
                  <a:pt x="32" y="312"/>
                </a:lnTo>
                <a:lnTo>
                  <a:pt x="42" y="324"/>
                </a:lnTo>
                <a:lnTo>
                  <a:pt x="52" y="334"/>
                </a:lnTo>
                <a:lnTo>
                  <a:pt x="64" y="344"/>
                </a:lnTo>
                <a:lnTo>
                  <a:pt x="76" y="354"/>
                </a:lnTo>
                <a:lnTo>
                  <a:pt x="88" y="362"/>
                </a:lnTo>
                <a:lnTo>
                  <a:pt x="102" y="368"/>
                </a:lnTo>
                <a:lnTo>
                  <a:pt x="116" y="374"/>
                </a:lnTo>
                <a:lnTo>
                  <a:pt x="132" y="378"/>
                </a:lnTo>
                <a:lnTo>
                  <a:pt x="148" y="380"/>
                </a:lnTo>
                <a:lnTo>
                  <a:pt x="164" y="380"/>
                </a:lnTo>
                <a:lnTo>
                  <a:pt x="164" y="380"/>
                </a:lnTo>
                <a:lnTo>
                  <a:pt x="180" y="380"/>
                </a:lnTo>
                <a:lnTo>
                  <a:pt x="194" y="378"/>
                </a:lnTo>
                <a:lnTo>
                  <a:pt x="210" y="374"/>
                </a:lnTo>
                <a:lnTo>
                  <a:pt x="224" y="368"/>
                </a:lnTo>
                <a:lnTo>
                  <a:pt x="238" y="362"/>
                </a:lnTo>
                <a:lnTo>
                  <a:pt x="252" y="354"/>
                </a:lnTo>
                <a:lnTo>
                  <a:pt x="264" y="344"/>
                </a:lnTo>
                <a:lnTo>
                  <a:pt x="274" y="334"/>
                </a:lnTo>
                <a:lnTo>
                  <a:pt x="284" y="324"/>
                </a:lnTo>
                <a:lnTo>
                  <a:pt x="294" y="312"/>
                </a:lnTo>
                <a:lnTo>
                  <a:pt x="302" y="298"/>
                </a:lnTo>
                <a:lnTo>
                  <a:pt x="308" y="284"/>
                </a:lnTo>
                <a:lnTo>
                  <a:pt x="314" y="270"/>
                </a:lnTo>
                <a:lnTo>
                  <a:pt x="318" y="256"/>
                </a:lnTo>
                <a:lnTo>
                  <a:pt x="320" y="240"/>
                </a:lnTo>
                <a:lnTo>
                  <a:pt x="320" y="224"/>
                </a:lnTo>
                <a:lnTo>
                  <a:pt x="320" y="224"/>
                </a:lnTo>
                <a:lnTo>
                  <a:pt x="318" y="196"/>
                </a:lnTo>
                <a:lnTo>
                  <a:pt x="312" y="172"/>
                </a:lnTo>
                <a:lnTo>
                  <a:pt x="302" y="148"/>
                </a:lnTo>
                <a:lnTo>
                  <a:pt x="286" y="126"/>
                </a:lnTo>
                <a:lnTo>
                  <a:pt x="300" y="114"/>
                </a:lnTo>
                <a:lnTo>
                  <a:pt x="300" y="114"/>
                </a:lnTo>
                <a:lnTo>
                  <a:pt x="300" y="112"/>
                </a:lnTo>
                <a:lnTo>
                  <a:pt x="300" y="112"/>
                </a:lnTo>
                <a:close/>
                <a:moveTo>
                  <a:pt x="164" y="80"/>
                </a:moveTo>
                <a:lnTo>
                  <a:pt x="164" y="80"/>
                </a:lnTo>
                <a:lnTo>
                  <a:pt x="148" y="82"/>
                </a:lnTo>
                <a:lnTo>
                  <a:pt x="134" y="84"/>
                </a:lnTo>
                <a:lnTo>
                  <a:pt x="120" y="88"/>
                </a:lnTo>
                <a:lnTo>
                  <a:pt x="108" y="92"/>
                </a:lnTo>
                <a:lnTo>
                  <a:pt x="94" y="98"/>
                </a:lnTo>
                <a:lnTo>
                  <a:pt x="84" y="106"/>
                </a:lnTo>
                <a:lnTo>
                  <a:pt x="72" y="114"/>
                </a:lnTo>
                <a:lnTo>
                  <a:pt x="62" y="122"/>
                </a:lnTo>
                <a:lnTo>
                  <a:pt x="52" y="132"/>
                </a:lnTo>
                <a:lnTo>
                  <a:pt x="44" y="144"/>
                </a:lnTo>
                <a:lnTo>
                  <a:pt x="38" y="156"/>
                </a:lnTo>
                <a:lnTo>
                  <a:pt x="32" y="168"/>
                </a:lnTo>
                <a:lnTo>
                  <a:pt x="26" y="182"/>
                </a:lnTo>
                <a:lnTo>
                  <a:pt x="24" y="194"/>
                </a:lnTo>
                <a:lnTo>
                  <a:pt x="20" y="208"/>
                </a:lnTo>
                <a:lnTo>
                  <a:pt x="20" y="224"/>
                </a:lnTo>
                <a:lnTo>
                  <a:pt x="20" y="224"/>
                </a:lnTo>
                <a:lnTo>
                  <a:pt x="20" y="238"/>
                </a:lnTo>
                <a:lnTo>
                  <a:pt x="24" y="252"/>
                </a:lnTo>
                <a:lnTo>
                  <a:pt x="26" y="266"/>
                </a:lnTo>
                <a:lnTo>
                  <a:pt x="32" y="280"/>
                </a:lnTo>
                <a:lnTo>
                  <a:pt x="38" y="292"/>
                </a:lnTo>
                <a:lnTo>
                  <a:pt x="44" y="304"/>
                </a:lnTo>
                <a:lnTo>
                  <a:pt x="52" y="314"/>
                </a:lnTo>
                <a:lnTo>
                  <a:pt x="62" y="324"/>
                </a:lnTo>
                <a:lnTo>
                  <a:pt x="72" y="334"/>
                </a:lnTo>
                <a:lnTo>
                  <a:pt x="84" y="342"/>
                </a:lnTo>
                <a:lnTo>
                  <a:pt x="94" y="350"/>
                </a:lnTo>
                <a:lnTo>
                  <a:pt x="108" y="356"/>
                </a:lnTo>
                <a:lnTo>
                  <a:pt x="120" y="360"/>
                </a:lnTo>
                <a:lnTo>
                  <a:pt x="134" y="364"/>
                </a:lnTo>
                <a:lnTo>
                  <a:pt x="148" y="366"/>
                </a:lnTo>
                <a:lnTo>
                  <a:pt x="164" y="366"/>
                </a:lnTo>
                <a:lnTo>
                  <a:pt x="164" y="366"/>
                </a:lnTo>
                <a:lnTo>
                  <a:pt x="178" y="366"/>
                </a:lnTo>
                <a:lnTo>
                  <a:pt x="192" y="364"/>
                </a:lnTo>
                <a:lnTo>
                  <a:pt x="206" y="360"/>
                </a:lnTo>
                <a:lnTo>
                  <a:pt x="218" y="356"/>
                </a:lnTo>
                <a:lnTo>
                  <a:pt x="232" y="350"/>
                </a:lnTo>
                <a:lnTo>
                  <a:pt x="244" y="342"/>
                </a:lnTo>
                <a:lnTo>
                  <a:pt x="254" y="334"/>
                </a:lnTo>
                <a:lnTo>
                  <a:pt x="264" y="324"/>
                </a:lnTo>
                <a:lnTo>
                  <a:pt x="274" y="314"/>
                </a:lnTo>
                <a:lnTo>
                  <a:pt x="282" y="304"/>
                </a:lnTo>
                <a:lnTo>
                  <a:pt x="288" y="292"/>
                </a:lnTo>
                <a:lnTo>
                  <a:pt x="294" y="280"/>
                </a:lnTo>
                <a:lnTo>
                  <a:pt x="300" y="266"/>
                </a:lnTo>
                <a:lnTo>
                  <a:pt x="304" y="252"/>
                </a:lnTo>
                <a:lnTo>
                  <a:pt x="306" y="238"/>
                </a:lnTo>
                <a:lnTo>
                  <a:pt x="306" y="224"/>
                </a:lnTo>
                <a:lnTo>
                  <a:pt x="306" y="224"/>
                </a:lnTo>
                <a:lnTo>
                  <a:pt x="306" y="208"/>
                </a:lnTo>
                <a:lnTo>
                  <a:pt x="304" y="194"/>
                </a:lnTo>
                <a:lnTo>
                  <a:pt x="300" y="182"/>
                </a:lnTo>
                <a:lnTo>
                  <a:pt x="294" y="168"/>
                </a:lnTo>
                <a:lnTo>
                  <a:pt x="288" y="156"/>
                </a:lnTo>
                <a:lnTo>
                  <a:pt x="282" y="144"/>
                </a:lnTo>
                <a:lnTo>
                  <a:pt x="274" y="132"/>
                </a:lnTo>
                <a:lnTo>
                  <a:pt x="264" y="122"/>
                </a:lnTo>
                <a:lnTo>
                  <a:pt x="254" y="114"/>
                </a:lnTo>
                <a:lnTo>
                  <a:pt x="244" y="106"/>
                </a:lnTo>
                <a:lnTo>
                  <a:pt x="232" y="98"/>
                </a:lnTo>
                <a:lnTo>
                  <a:pt x="218" y="92"/>
                </a:lnTo>
                <a:lnTo>
                  <a:pt x="206" y="88"/>
                </a:lnTo>
                <a:lnTo>
                  <a:pt x="192" y="84"/>
                </a:lnTo>
                <a:lnTo>
                  <a:pt x="178" y="82"/>
                </a:lnTo>
                <a:lnTo>
                  <a:pt x="164" y="80"/>
                </a:lnTo>
                <a:lnTo>
                  <a:pt x="164" y="80"/>
                </a:lnTo>
                <a:close/>
                <a:moveTo>
                  <a:pt x="328" y="96"/>
                </a:moveTo>
                <a:lnTo>
                  <a:pt x="328" y="96"/>
                </a:lnTo>
                <a:lnTo>
                  <a:pt x="328" y="100"/>
                </a:lnTo>
                <a:lnTo>
                  <a:pt x="328" y="102"/>
                </a:lnTo>
                <a:lnTo>
                  <a:pt x="314" y="116"/>
                </a:lnTo>
                <a:lnTo>
                  <a:pt x="314" y="116"/>
                </a:lnTo>
                <a:lnTo>
                  <a:pt x="310" y="116"/>
                </a:lnTo>
                <a:lnTo>
                  <a:pt x="308" y="114"/>
                </a:lnTo>
                <a:lnTo>
                  <a:pt x="280" y="86"/>
                </a:lnTo>
                <a:lnTo>
                  <a:pt x="280" y="86"/>
                </a:lnTo>
                <a:lnTo>
                  <a:pt x="280" y="84"/>
                </a:lnTo>
                <a:lnTo>
                  <a:pt x="282" y="80"/>
                </a:lnTo>
                <a:lnTo>
                  <a:pt x="296" y="68"/>
                </a:lnTo>
                <a:lnTo>
                  <a:pt x="296" y="68"/>
                </a:lnTo>
                <a:lnTo>
                  <a:pt x="298" y="66"/>
                </a:lnTo>
                <a:lnTo>
                  <a:pt x="302" y="68"/>
                </a:lnTo>
                <a:lnTo>
                  <a:pt x="328" y="96"/>
                </a:lnTo>
                <a:lnTo>
                  <a:pt x="328" y="96"/>
                </a:lnTo>
                <a:close/>
                <a:moveTo>
                  <a:pt x="2" y="96"/>
                </a:moveTo>
                <a:lnTo>
                  <a:pt x="28" y="68"/>
                </a:lnTo>
                <a:lnTo>
                  <a:pt x="28" y="68"/>
                </a:lnTo>
                <a:lnTo>
                  <a:pt x="32" y="66"/>
                </a:lnTo>
                <a:lnTo>
                  <a:pt x="34" y="68"/>
                </a:lnTo>
                <a:lnTo>
                  <a:pt x="48" y="82"/>
                </a:lnTo>
                <a:lnTo>
                  <a:pt x="48" y="82"/>
                </a:lnTo>
                <a:lnTo>
                  <a:pt x="50" y="84"/>
                </a:lnTo>
                <a:lnTo>
                  <a:pt x="50" y="88"/>
                </a:lnTo>
                <a:lnTo>
                  <a:pt x="22" y="116"/>
                </a:lnTo>
                <a:lnTo>
                  <a:pt x="22" y="116"/>
                </a:lnTo>
                <a:lnTo>
                  <a:pt x="20" y="118"/>
                </a:lnTo>
                <a:lnTo>
                  <a:pt x="16" y="116"/>
                </a:lnTo>
                <a:lnTo>
                  <a:pt x="2" y="104"/>
                </a:lnTo>
                <a:lnTo>
                  <a:pt x="2" y="104"/>
                </a:lnTo>
                <a:lnTo>
                  <a:pt x="0" y="100"/>
                </a:lnTo>
                <a:lnTo>
                  <a:pt x="2" y="96"/>
                </a:lnTo>
                <a:lnTo>
                  <a:pt x="2" y="96"/>
                </a:lnTo>
                <a:close/>
                <a:moveTo>
                  <a:pt x="116" y="0"/>
                </a:moveTo>
                <a:lnTo>
                  <a:pt x="214" y="0"/>
                </a:lnTo>
                <a:lnTo>
                  <a:pt x="214" y="0"/>
                </a:lnTo>
                <a:lnTo>
                  <a:pt x="218" y="2"/>
                </a:lnTo>
                <a:lnTo>
                  <a:pt x="218" y="4"/>
                </a:lnTo>
                <a:lnTo>
                  <a:pt x="218" y="32"/>
                </a:lnTo>
                <a:lnTo>
                  <a:pt x="218" y="32"/>
                </a:lnTo>
                <a:lnTo>
                  <a:pt x="218" y="34"/>
                </a:lnTo>
                <a:lnTo>
                  <a:pt x="214" y="36"/>
                </a:lnTo>
                <a:lnTo>
                  <a:pt x="116" y="36"/>
                </a:lnTo>
                <a:lnTo>
                  <a:pt x="116" y="36"/>
                </a:lnTo>
                <a:lnTo>
                  <a:pt x="112" y="34"/>
                </a:lnTo>
                <a:lnTo>
                  <a:pt x="110" y="32"/>
                </a:lnTo>
                <a:lnTo>
                  <a:pt x="110" y="4"/>
                </a:lnTo>
                <a:lnTo>
                  <a:pt x="110" y="4"/>
                </a:lnTo>
                <a:lnTo>
                  <a:pt x="112" y="2"/>
                </a:lnTo>
                <a:lnTo>
                  <a:pt x="116" y="0"/>
                </a:lnTo>
                <a:lnTo>
                  <a:pt x="116" y="0"/>
                </a:lnTo>
                <a:close/>
                <a:moveTo>
                  <a:pt x="144" y="220"/>
                </a:moveTo>
                <a:lnTo>
                  <a:pt x="144" y="220"/>
                </a:lnTo>
                <a:lnTo>
                  <a:pt x="144" y="228"/>
                </a:lnTo>
                <a:lnTo>
                  <a:pt x="148" y="236"/>
                </a:lnTo>
                <a:lnTo>
                  <a:pt x="154" y="240"/>
                </a:lnTo>
                <a:lnTo>
                  <a:pt x="162" y="242"/>
                </a:lnTo>
                <a:lnTo>
                  <a:pt x="162" y="242"/>
                </a:lnTo>
                <a:lnTo>
                  <a:pt x="170" y="242"/>
                </a:lnTo>
                <a:lnTo>
                  <a:pt x="176" y="238"/>
                </a:lnTo>
                <a:lnTo>
                  <a:pt x="180" y="232"/>
                </a:lnTo>
                <a:lnTo>
                  <a:pt x="184" y="224"/>
                </a:lnTo>
                <a:lnTo>
                  <a:pt x="184" y="224"/>
                </a:lnTo>
                <a:lnTo>
                  <a:pt x="182" y="216"/>
                </a:lnTo>
                <a:lnTo>
                  <a:pt x="178" y="210"/>
                </a:lnTo>
                <a:lnTo>
                  <a:pt x="172" y="206"/>
                </a:lnTo>
                <a:lnTo>
                  <a:pt x="166" y="204"/>
                </a:lnTo>
                <a:lnTo>
                  <a:pt x="166" y="204"/>
                </a:lnTo>
                <a:lnTo>
                  <a:pt x="158" y="204"/>
                </a:lnTo>
                <a:lnTo>
                  <a:pt x="150" y="208"/>
                </a:lnTo>
                <a:lnTo>
                  <a:pt x="146" y="214"/>
                </a:lnTo>
                <a:lnTo>
                  <a:pt x="144" y="220"/>
                </a:lnTo>
                <a:lnTo>
                  <a:pt x="144" y="220"/>
                </a:lnTo>
                <a:close/>
                <a:moveTo>
                  <a:pt x="64" y="200"/>
                </a:moveTo>
                <a:lnTo>
                  <a:pt x="48" y="202"/>
                </a:lnTo>
                <a:lnTo>
                  <a:pt x="48" y="202"/>
                </a:lnTo>
                <a:lnTo>
                  <a:pt x="48" y="204"/>
                </a:lnTo>
                <a:lnTo>
                  <a:pt x="46" y="222"/>
                </a:lnTo>
                <a:lnTo>
                  <a:pt x="46" y="222"/>
                </a:lnTo>
                <a:lnTo>
                  <a:pt x="46" y="224"/>
                </a:lnTo>
                <a:lnTo>
                  <a:pt x="62" y="228"/>
                </a:lnTo>
                <a:lnTo>
                  <a:pt x="62" y="228"/>
                </a:lnTo>
                <a:lnTo>
                  <a:pt x="64" y="240"/>
                </a:lnTo>
                <a:lnTo>
                  <a:pt x="66" y="252"/>
                </a:lnTo>
                <a:lnTo>
                  <a:pt x="54" y="262"/>
                </a:lnTo>
                <a:lnTo>
                  <a:pt x="54" y="262"/>
                </a:lnTo>
                <a:lnTo>
                  <a:pt x="54" y="264"/>
                </a:lnTo>
                <a:lnTo>
                  <a:pt x="62" y="280"/>
                </a:lnTo>
                <a:lnTo>
                  <a:pt x="62" y="280"/>
                </a:lnTo>
                <a:lnTo>
                  <a:pt x="64" y="282"/>
                </a:lnTo>
                <a:lnTo>
                  <a:pt x="78" y="278"/>
                </a:lnTo>
                <a:lnTo>
                  <a:pt x="78" y="278"/>
                </a:lnTo>
                <a:lnTo>
                  <a:pt x="86" y="288"/>
                </a:lnTo>
                <a:lnTo>
                  <a:pt x="94" y="298"/>
                </a:lnTo>
                <a:lnTo>
                  <a:pt x="88" y="312"/>
                </a:lnTo>
                <a:lnTo>
                  <a:pt x="88" y="312"/>
                </a:lnTo>
                <a:lnTo>
                  <a:pt x="90" y="314"/>
                </a:lnTo>
                <a:lnTo>
                  <a:pt x="104" y="324"/>
                </a:lnTo>
                <a:lnTo>
                  <a:pt x="104" y="324"/>
                </a:lnTo>
                <a:lnTo>
                  <a:pt x="106" y="324"/>
                </a:lnTo>
                <a:lnTo>
                  <a:pt x="118" y="314"/>
                </a:lnTo>
                <a:lnTo>
                  <a:pt x="118" y="314"/>
                </a:lnTo>
                <a:lnTo>
                  <a:pt x="130" y="320"/>
                </a:lnTo>
                <a:lnTo>
                  <a:pt x="142" y="322"/>
                </a:lnTo>
                <a:lnTo>
                  <a:pt x="144" y="338"/>
                </a:lnTo>
                <a:lnTo>
                  <a:pt x="144" y="338"/>
                </a:lnTo>
                <a:lnTo>
                  <a:pt x="146" y="340"/>
                </a:lnTo>
                <a:lnTo>
                  <a:pt x="164" y="340"/>
                </a:lnTo>
                <a:lnTo>
                  <a:pt x="164" y="340"/>
                </a:lnTo>
                <a:lnTo>
                  <a:pt x="166" y="340"/>
                </a:lnTo>
                <a:lnTo>
                  <a:pt x="170" y="326"/>
                </a:lnTo>
                <a:lnTo>
                  <a:pt x="170" y="326"/>
                </a:lnTo>
                <a:lnTo>
                  <a:pt x="182" y="324"/>
                </a:lnTo>
                <a:lnTo>
                  <a:pt x="196" y="320"/>
                </a:lnTo>
                <a:lnTo>
                  <a:pt x="204" y="332"/>
                </a:lnTo>
                <a:lnTo>
                  <a:pt x="204" y="332"/>
                </a:lnTo>
                <a:lnTo>
                  <a:pt x="206" y="332"/>
                </a:lnTo>
                <a:lnTo>
                  <a:pt x="222" y="326"/>
                </a:lnTo>
                <a:lnTo>
                  <a:pt x="222" y="326"/>
                </a:lnTo>
                <a:lnTo>
                  <a:pt x="224" y="324"/>
                </a:lnTo>
                <a:lnTo>
                  <a:pt x="220" y="308"/>
                </a:lnTo>
                <a:lnTo>
                  <a:pt x="220" y="308"/>
                </a:lnTo>
                <a:lnTo>
                  <a:pt x="230" y="300"/>
                </a:lnTo>
                <a:lnTo>
                  <a:pt x="240" y="292"/>
                </a:lnTo>
                <a:lnTo>
                  <a:pt x="254" y="298"/>
                </a:lnTo>
                <a:lnTo>
                  <a:pt x="254" y="298"/>
                </a:lnTo>
                <a:lnTo>
                  <a:pt x="256" y="296"/>
                </a:lnTo>
                <a:lnTo>
                  <a:pt x="266" y="282"/>
                </a:lnTo>
                <a:lnTo>
                  <a:pt x="266" y="282"/>
                </a:lnTo>
                <a:lnTo>
                  <a:pt x="266" y="280"/>
                </a:lnTo>
                <a:lnTo>
                  <a:pt x="256" y="268"/>
                </a:lnTo>
                <a:lnTo>
                  <a:pt x="256" y="268"/>
                </a:lnTo>
                <a:lnTo>
                  <a:pt x="262" y="256"/>
                </a:lnTo>
                <a:lnTo>
                  <a:pt x="264" y="244"/>
                </a:lnTo>
                <a:lnTo>
                  <a:pt x="280" y="242"/>
                </a:lnTo>
                <a:lnTo>
                  <a:pt x="280" y="242"/>
                </a:lnTo>
                <a:lnTo>
                  <a:pt x="282" y="240"/>
                </a:lnTo>
                <a:lnTo>
                  <a:pt x="282" y="222"/>
                </a:lnTo>
                <a:lnTo>
                  <a:pt x="282" y="222"/>
                </a:lnTo>
                <a:lnTo>
                  <a:pt x="282" y="222"/>
                </a:lnTo>
                <a:lnTo>
                  <a:pt x="266" y="216"/>
                </a:lnTo>
                <a:lnTo>
                  <a:pt x="266" y="216"/>
                </a:lnTo>
                <a:lnTo>
                  <a:pt x="266" y="204"/>
                </a:lnTo>
                <a:lnTo>
                  <a:pt x="262" y="192"/>
                </a:lnTo>
                <a:lnTo>
                  <a:pt x="274" y="182"/>
                </a:lnTo>
                <a:lnTo>
                  <a:pt x="274" y="182"/>
                </a:lnTo>
                <a:lnTo>
                  <a:pt x="274" y="180"/>
                </a:lnTo>
                <a:lnTo>
                  <a:pt x="268" y="164"/>
                </a:lnTo>
                <a:lnTo>
                  <a:pt x="268" y="164"/>
                </a:lnTo>
                <a:lnTo>
                  <a:pt x="266" y="162"/>
                </a:lnTo>
                <a:lnTo>
                  <a:pt x="250" y="166"/>
                </a:lnTo>
                <a:lnTo>
                  <a:pt x="250" y="166"/>
                </a:lnTo>
                <a:lnTo>
                  <a:pt x="242" y="156"/>
                </a:lnTo>
                <a:lnTo>
                  <a:pt x="234" y="148"/>
                </a:lnTo>
                <a:lnTo>
                  <a:pt x="240" y="132"/>
                </a:lnTo>
                <a:lnTo>
                  <a:pt x="240" y="132"/>
                </a:lnTo>
                <a:lnTo>
                  <a:pt x="238" y="130"/>
                </a:lnTo>
                <a:lnTo>
                  <a:pt x="224" y="120"/>
                </a:lnTo>
                <a:lnTo>
                  <a:pt x="224" y="120"/>
                </a:lnTo>
                <a:lnTo>
                  <a:pt x="222" y="120"/>
                </a:lnTo>
                <a:lnTo>
                  <a:pt x="210" y="132"/>
                </a:lnTo>
                <a:lnTo>
                  <a:pt x="210" y="132"/>
                </a:lnTo>
                <a:lnTo>
                  <a:pt x="198" y="126"/>
                </a:lnTo>
                <a:lnTo>
                  <a:pt x="186" y="124"/>
                </a:lnTo>
                <a:lnTo>
                  <a:pt x="184" y="106"/>
                </a:lnTo>
                <a:lnTo>
                  <a:pt x="184" y="106"/>
                </a:lnTo>
                <a:lnTo>
                  <a:pt x="182" y="106"/>
                </a:lnTo>
                <a:lnTo>
                  <a:pt x="164" y="104"/>
                </a:lnTo>
                <a:lnTo>
                  <a:pt x="164" y="104"/>
                </a:lnTo>
                <a:lnTo>
                  <a:pt x="164" y="104"/>
                </a:lnTo>
                <a:lnTo>
                  <a:pt x="158" y="120"/>
                </a:lnTo>
                <a:lnTo>
                  <a:pt x="158" y="120"/>
                </a:lnTo>
                <a:lnTo>
                  <a:pt x="146" y="122"/>
                </a:lnTo>
                <a:lnTo>
                  <a:pt x="134" y="126"/>
                </a:lnTo>
                <a:lnTo>
                  <a:pt x="124" y="112"/>
                </a:lnTo>
                <a:lnTo>
                  <a:pt x="124" y="112"/>
                </a:lnTo>
                <a:lnTo>
                  <a:pt x="122" y="112"/>
                </a:lnTo>
                <a:lnTo>
                  <a:pt x="106" y="120"/>
                </a:lnTo>
                <a:lnTo>
                  <a:pt x="106" y="120"/>
                </a:lnTo>
                <a:lnTo>
                  <a:pt x="104" y="122"/>
                </a:lnTo>
                <a:lnTo>
                  <a:pt x="108" y="138"/>
                </a:lnTo>
                <a:lnTo>
                  <a:pt x="108" y="138"/>
                </a:lnTo>
                <a:lnTo>
                  <a:pt x="98" y="144"/>
                </a:lnTo>
                <a:lnTo>
                  <a:pt x="90" y="152"/>
                </a:lnTo>
                <a:lnTo>
                  <a:pt x="74" y="146"/>
                </a:lnTo>
                <a:lnTo>
                  <a:pt x="74" y="146"/>
                </a:lnTo>
                <a:lnTo>
                  <a:pt x="72" y="148"/>
                </a:lnTo>
                <a:lnTo>
                  <a:pt x="62" y="162"/>
                </a:lnTo>
                <a:lnTo>
                  <a:pt x="62" y="162"/>
                </a:lnTo>
                <a:lnTo>
                  <a:pt x="62" y="164"/>
                </a:lnTo>
                <a:lnTo>
                  <a:pt x="74" y="176"/>
                </a:lnTo>
                <a:lnTo>
                  <a:pt x="74" y="176"/>
                </a:lnTo>
                <a:lnTo>
                  <a:pt x="68" y="188"/>
                </a:lnTo>
                <a:lnTo>
                  <a:pt x="64" y="200"/>
                </a:lnTo>
                <a:lnTo>
                  <a:pt x="64" y="200"/>
                </a:lnTo>
                <a:close/>
                <a:moveTo>
                  <a:pt x="90" y="216"/>
                </a:moveTo>
                <a:lnTo>
                  <a:pt x="90" y="216"/>
                </a:lnTo>
                <a:lnTo>
                  <a:pt x="90" y="232"/>
                </a:lnTo>
                <a:lnTo>
                  <a:pt x="94" y="246"/>
                </a:lnTo>
                <a:lnTo>
                  <a:pt x="100" y="260"/>
                </a:lnTo>
                <a:lnTo>
                  <a:pt x="108" y="270"/>
                </a:lnTo>
                <a:lnTo>
                  <a:pt x="118" y="280"/>
                </a:lnTo>
                <a:lnTo>
                  <a:pt x="130" y="288"/>
                </a:lnTo>
                <a:lnTo>
                  <a:pt x="144" y="294"/>
                </a:lnTo>
                <a:lnTo>
                  <a:pt x="158" y="298"/>
                </a:lnTo>
                <a:lnTo>
                  <a:pt x="158" y="298"/>
                </a:lnTo>
                <a:lnTo>
                  <a:pt x="174" y="296"/>
                </a:lnTo>
                <a:lnTo>
                  <a:pt x="188" y="294"/>
                </a:lnTo>
                <a:lnTo>
                  <a:pt x="200" y="288"/>
                </a:lnTo>
                <a:lnTo>
                  <a:pt x="212" y="280"/>
                </a:lnTo>
                <a:lnTo>
                  <a:pt x="222" y="270"/>
                </a:lnTo>
                <a:lnTo>
                  <a:pt x="230" y="258"/>
                </a:lnTo>
                <a:lnTo>
                  <a:pt x="236" y="244"/>
                </a:lnTo>
                <a:lnTo>
                  <a:pt x="238" y="230"/>
                </a:lnTo>
                <a:lnTo>
                  <a:pt x="238" y="230"/>
                </a:lnTo>
                <a:lnTo>
                  <a:pt x="238" y="214"/>
                </a:lnTo>
                <a:lnTo>
                  <a:pt x="236" y="200"/>
                </a:lnTo>
                <a:lnTo>
                  <a:pt x="230" y="186"/>
                </a:lnTo>
                <a:lnTo>
                  <a:pt x="222" y="176"/>
                </a:lnTo>
                <a:lnTo>
                  <a:pt x="212" y="166"/>
                </a:lnTo>
                <a:lnTo>
                  <a:pt x="200" y="158"/>
                </a:lnTo>
                <a:lnTo>
                  <a:pt x="186" y="152"/>
                </a:lnTo>
                <a:lnTo>
                  <a:pt x="170" y="148"/>
                </a:lnTo>
                <a:lnTo>
                  <a:pt x="170" y="148"/>
                </a:lnTo>
                <a:lnTo>
                  <a:pt x="156" y="150"/>
                </a:lnTo>
                <a:lnTo>
                  <a:pt x="142" y="152"/>
                </a:lnTo>
                <a:lnTo>
                  <a:pt x="128" y="158"/>
                </a:lnTo>
                <a:lnTo>
                  <a:pt x="116" y="166"/>
                </a:lnTo>
                <a:lnTo>
                  <a:pt x="106" y="176"/>
                </a:lnTo>
                <a:lnTo>
                  <a:pt x="98" y="188"/>
                </a:lnTo>
                <a:lnTo>
                  <a:pt x="94" y="202"/>
                </a:lnTo>
                <a:lnTo>
                  <a:pt x="90" y="216"/>
                </a:lnTo>
                <a:lnTo>
                  <a:pt x="90" y="216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139"/>
          <p:cNvSpPr>
            <a:spLocks/>
          </p:cNvSpPr>
          <p:nvPr/>
        </p:nvSpPr>
        <p:spPr bwMode="auto">
          <a:xfrm>
            <a:off x="1539271" y="1994774"/>
            <a:ext cx="4356100" cy="2101850"/>
          </a:xfrm>
          <a:custGeom>
            <a:avLst/>
            <a:gdLst>
              <a:gd name="T0" fmla="*/ 1804 w 2744"/>
              <a:gd name="T1" fmla="*/ 170 h 1324"/>
              <a:gd name="T2" fmla="*/ 1836 w 2744"/>
              <a:gd name="T3" fmla="*/ 150 h 1324"/>
              <a:gd name="T4" fmla="*/ 2362 w 2744"/>
              <a:gd name="T5" fmla="*/ 148 h 1324"/>
              <a:gd name="T6" fmla="*/ 2400 w 2744"/>
              <a:gd name="T7" fmla="*/ 158 h 1324"/>
              <a:gd name="T8" fmla="*/ 2426 w 2744"/>
              <a:gd name="T9" fmla="*/ 186 h 1324"/>
              <a:gd name="T10" fmla="*/ 2618 w 2744"/>
              <a:gd name="T11" fmla="*/ 512 h 1324"/>
              <a:gd name="T12" fmla="*/ 2652 w 2744"/>
              <a:gd name="T13" fmla="*/ 530 h 1324"/>
              <a:gd name="T14" fmla="*/ 2706 w 2744"/>
              <a:gd name="T15" fmla="*/ 524 h 1324"/>
              <a:gd name="T16" fmla="*/ 2734 w 2744"/>
              <a:gd name="T17" fmla="*/ 496 h 1324"/>
              <a:gd name="T18" fmla="*/ 2742 w 2744"/>
              <a:gd name="T19" fmla="*/ 478 h 1324"/>
              <a:gd name="T20" fmla="*/ 2742 w 2744"/>
              <a:gd name="T21" fmla="*/ 440 h 1324"/>
              <a:gd name="T22" fmla="*/ 2512 w 2744"/>
              <a:gd name="T23" fmla="*/ 38 h 1324"/>
              <a:gd name="T24" fmla="*/ 2484 w 2744"/>
              <a:gd name="T25" fmla="*/ 10 h 1324"/>
              <a:gd name="T26" fmla="*/ 2448 w 2744"/>
              <a:gd name="T27" fmla="*/ 0 h 1324"/>
              <a:gd name="T28" fmla="*/ 1750 w 2744"/>
              <a:gd name="T29" fmla="*/ 4 h 1324"/>
              <a:gd name="T30" fmla="*/ 1718 w 2744"/>
              <a:gd name="T31" fmla="*/ 22 h 1324"/>
              <a:gd name="T32" fmla="*/ 1070 w 2744"/>
              <a:gd name="T33" fmla="*/ 1138 h 1324"/>
              <a:gd name="T34" fmla="*/ 1052 w 2744"/>
              <a:gd name="T35" fmla="*/ 1160 h 1324"/>
              <a:gd name="T36" fmla="*/ 1016 w 2744"/>
              <a:gd name="T37" fmla="*/ 1174 h 1324"/>
              <a:gd name="T38" fmla="*/ 490 w 2744"/>
              <a:gd name="T39" fmla="*/ 1174 h 1324"/>
              <a:gd name="T40" fmla="*/ 454 w 2744"/>
              <a:gd name="T41" fmla="*/ 1160 h 1324"/>
              <a:gd name="T42" fmla="*/ 180 w 2744"/>
              <a:gd name="T43" fmla="*/ 698 h 1324"/>
              <a:gd name="T44" fmla="*/ 172 w 2744"/>
              <a:gd name="T45" fmla="*/ 672 h 1324"/>
              <a:gd name="T46" fmla="*/ 176 w 2744"/>
              <a:gd name="T47" fmla="*/ 634 h 1324"/>
              <a:gd name="T48" fmla="*/ 440 w 2744"/>
              <a:gd name="T49" fmla="*/ 178 h 1324"/>
              <a:gd name="T50" fmla="*/ 470 w 2744"/>
              <a:gd name="T51" fmla="*/ 154 h 1324"/>
              <a:gd name="T52" fmla="*/ 1006 w 2744"/>
              <a:gd name="T53" fmla="*/ 148 h 1324"/>
              <a:gd name="T54" fmla="*/ 1034 w 2744"/>
              <a:gd name="T55" fmla="*/ 154 h 1324"/>
              <a:gd name="T56" fmla="*/ 1066 w 2744"/>
              <a:gd name="T57" fmla="*/ 178 h 1324"/>
              <a:gd name="T58" fmla="*/ 1256 w 2744"/>
              <a:gd name="T59" fmla="*/ 504 h 1324"/>
              <a:gd name="T60" fmla="*/ 1286 w 2744"/>
              <a:gd name="T61" fmla="*/ 526 h 1324"/>
              <a:gd name="T62" fmla="*/ 1340 w 2744"/>
              <a:gd name="T63" fmla="*/ 526 h 1324"/>
              <a:gd name="T64" fmla="*/ 1372 w 2744"/>
              <a:gd name="T65" fmla="*/ 504 h 1324"/>
              <a:gd name="T66" fmla="*/ 1382 w 2744"/>
              <a:gd name="T67" fmla="*/ 486 h 1324"/>
              <a:gd name="T68" fmla="*/ 1386 w 2744"/>
              <a:gd name="T69" fmla="*/ 448 h 1324"/>
              <a:gd name="T70" fmla="*/ 1156 w 2744"/>
              <a:gd name="T71" fmla="*/ 38 h 1324"/>
              <a:gd name="T72" fmla="*/ 1136 w 2744"/>
              <a:gd name="T73" fmla="*/ 16 h 1324"/>
              <a:gd name="T74" fmla="*/ 1102 w 2744"/>
              <a:gd name="T75" fmla="*/ 2 h 1324"/>
              <a:gd name="T76" fmla="*/ 404 w 2744"/>
              <a:gd name="T77" fmla="*/ 2 h 1324"/>
              <a:gd name="T78" fmla="*/ 368 w 2744"/>
              <a:gd name="T79" fmla="*/ 16 h 1324"/>
              <a:gd name="T80" fmla="*/ 10 w 2744"/>
              <a:gd name="T81" fmla="*/ 626 h 1324"/>
              <a:gd name="T82" fmla="*/ 2 w 2744"/>
              <a:gd name="T83" fmla="*/ 652 h 1324"/>
              <a:gd name="T84" fmla="*/ 6 w 2744"/>
              <a:gd name="T85" fmla="*/ 690 h 1324"/>
              <a:gd name="T86" fmla="*/ 356 w 2744"/>
              <a:gd name="T87" fmla="*/ 1294 h 1324"/>
              <a:gd name="T88" fmla="*/ 386 w 2744"/>
              <a:gd name="T89" fmla="*/ 1318 h 1324"/>
              <a:gd name="T90" fmla="*/ 1092 w 2744"/>
              <a:gd name="T91" fmla="*/ 1324 h 1324"/>
              <a:gd name="T92" fmla="*/ 1120 w 2744"/>
              <a:gd name="T93" fmla="*/ 1318 h 1324"/>
              <a:gd name="T94" fmla="*/ 1150 w 2744"/>
              <a:gd name="T95" fmla="*/ 1294 h 1324"/>
              <a:gd name="T96" fmla="*/ 1792 w 2744"/>
              <a:gd name="T97" fmla="*/ 186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44" h="1324">
                <a:moveTo>
                  <a:pt x="1792" y="186"/>
                </a:moveTo>
                <a:lnTo>
                  <a:pt x="1792" y="186"/>
                </a:lnTo>
                <a:lnTo>
                  <a:pt x="1796" y="178"/>
                </a:lnTo>
                <a:lnTo>
                  <a:pt x="1804" y="170"/>
                </a:lnTo>
                <a:lnTo>
                  <a:pt x="1810" y="164"/>
                </a:lnTo>
                <a:lnTo>
                  <a:pt x="1818" y="158"/>
                </a:lnTo>
                <a:lnTo>
                  <a:pt x="1826" y="154"/>
                </a:lnTo>
                <a:lnTo>
                  <a:pt x="1836" y="150"/>
                </a:lnTo>
                <a:lnTo>
                  <a:pt x="1846" y="150"/>
                </a:lnTo>
                <a:lnTo>
                  <a:pt x="1856" y="148"/>
                </a:lnTo>
                <a:lnTo>
                  <a:pt x="2362" y="148"/>
                </a:lnTo>
                <a:lnTo>
                  <a:pt x="2362" y="148"/>
                </a:lnTo>
                <a:lnTo>
                  <a:pt x="2372" y="150"/>
                </a:lnTo>
                <a:lnTo>
                  <a:pt x="2382" y="150"/>
                </a:lnTo>
                <a:lnTo>
                  <a:pt x="2392" y="154"/>
                </a:lnTo>
                <a:lnTo>
                  <a:pt x="2400" y="158"/>
                </a:lnTo>
                <a:lnTo>
                  <a:pt x="2408" y="164"/>
                </a:lnTo>
                <a:lnTo>
                  <a:pt x="2414" y="170"/>
                </a:lnTo>
                <a:lnTo>
                  <a:pt x="2422" y="178"/>
                </a:lnTo>
                <a:lnTo>
                  <a:pt x="2426" y="186"/>
                </a:lnTo>
                <a:lnTo>
                  <a:pt x="2606" y="496"/>
                </a:lnTo>
                <a:lnTo>
                  <a:pt x="2606" y="496"/>
                </a:lnTo>
                <a:lnTo>
                  <a:pt x="2612" y="504"/>
                </a:lnTo>
                <a:lnTo>
                  <a:pt x="2618" y="512"/>
                </a:lnTo>
                <a:lnTo>
                  <a:pt x="2626" y="518"/>
                </a:lnTo>
                <a:lnTo>
                  <a:pt x="2634" y="524"/>
                </a:lnTo>
                <a:lnTo>
                  <a:pt x="2642" y="528"/>
                </a:lnTo>
                <a:lnTo>
                  <a:pt x="2652" y="530"/>
                </a:lnTo>
                <a:lnTo>
                  <a:pt x="2670" y="532"/>
                </a:lnTo>
                <a:lnTo>
                  <a:pt x="2688" y="530"/>
                </a:lnTo>
                <a:lnTo>
                  <a:pt x="2698" y="528"/>
                </a:lnTo>
                <a:lnTo>
                  <a:pt x="2706" y="524"/>
                </a:lnTo>
                <a:lnTo>
                  <a:pt x="2714" y="518"/>
                </a:lnTo>
                <a:lnTo>
                  <a:pt x="2722" y="512"/>
                </a:lnTo>
                <a:lnTo>
                  <a:pt x="2728" y="504"/>
                </a:lnTo>
                <a:lnTo>
                  <a:pt x="2734" y="496"/>
                </a:lnTo>
                <a:lnTo>
                  <a:pt x="2734" y="496"/>
                </a:lnTo>
                <a:lnTo>
                  <a:pt x="2734" y="496"/>
                </a:lnTo>
                <a:lnTo>
                  <a:pt x="2738" y="488"/>
                </a:lnTo>
                <a:lnTo>
                  <a:pt x="2742" y="478"/>
                </a:lnTo>
                <a:lnTo>
                  <a:pt x="2744" y="468"/>
                </a:lnTo>
                <a:lnTo>
                  <a:pt x="2744" y="460"/>
                </a:lnTo>
                <a:lnTo>
                  <a:pt x="2744" y="450"/>
                </a:lnTo>
                <a:lnTo>
                  <a:pt x="2742" y="440"/>
                </a:lnTo>
                <a:lnTo>
                  <a:pt x="2738" y="432"/>
                </a:lnTo>
                <a:lnTo>
                  <a:pt x="2734" y="422"/>
                </a:lnTo>
                <a:lnTo>
                  <a:pt x="2512" y="38"/>
                </a:lnTo>
                <a:lnTo>
                  <a:pt x="2512" y="38"/>
                </a:lnTo>
                <a:lnTo>
                  <a:pt x="2506" y="30"/>
                </a:lnTo>
                <a:lnTo>
                  <a:pt x="2500" y="22"/>
                </a:lnTo>
                <a:lnTo>
                  <a:pt x="2492" y="16"/>
                </a:lnTo>
                <a:lnTo>
                  <a:pt x="2484" y="10"/>
                </a:lnTo>
                <a:lnTo>
                  <a:pt x="2476" y="6"/>
                </a:lnTo>
                <a:lnTo>
                  <a:pt x="2468" y="4"/>
                </a:lnTo>
                <a:lnTo>
                  <a:pt x="2458" y="2"/>
                </a:lnTo>
                <a:lnTo>
                  <a:pt x="2448" y="0"/>
                </a:lnTo>
                <a:lnTo>
                  <a:pt x="1770" y="0"/>
                </a:lnTo>
                <a:lnTo>
                  <a:pt x="1770" y="0"/>
                </a:lnTo>
                <a:lnTo>
                  <a:pt x="1760" y="2"/>
                </a:lnTo>
                <a:lnTo>
                  <a:pt x="1750" y="4"/>
                </a:lnTo>
                <a:lnTo>
                  <a:pt x="1742" y="6"/>
                </a:lnTo>
                <a:lnTo>
                  <a:pt x="1732" y="10"/>
                </a:lnTo>
                <a:lnTo>
                  <a:pt x="1726" y="16"/>
                </a:lnTo>
                <a:lnTo>
                  <a:pt x="1718" y="22"/>
                </a:lnTo>
                <a:lnTo>
                  <a:pt x="1712" y="30"/>
                </a:lnTo>
                <a:lnTo>
                  <a:pt x="1706" y="38"/>
                </a:lnTo>
                <a:lnTo>
                  <a:pt x="1706" y="38"/>
                </a:lnTo>
                <a:lnTo>
                  <a:pt x="1070" y="1138"/>
                </a:lnTo>
                <a:lnTo>
                  <a:pt x="1070" y="1138"/>
                </a:lnTo>
                <a:lnTo>
                  <a:pt x="1066" y="1146"/>
                </a:lnTo>
                <a:lnTo>
                  <a:pt x="1058" y="1154"/>
                </a:lnTo>
                <a:lnTo>
                  <a:pt x="1052" y="1160"/>
                </a:lnTo>
                <a:lnTo>
                  <a:pt x="1044" y="1166"/>
                </a:lnTo>
                <a:lnTo>
                  <a:pt x="1034" y="1170"/>
                </a:lnTo>
                <a:lnTo>
                  <a:pt x="1026" y="1172"/>
                </a:lnTo>
                <a:lnTo>
                  <a:pt x="1016" y="1174"/>
                </a:lnTo>
                <a:lnTo>
                  <a:pt x="1006" y="1176"/>
                </a:lnTo>
                <a:lnTo>
                  <a:pt x="498" y="1176"/>
                </a:lnTo>
                <a:lnTo>
                  <a:pt x="498" y="1176"/>
                </a:lnTo>
                <a:lnTo>
                  <a:pt x="490" y="1174"/>
                </a:lnTo>
                <a:lnTo>
                  <a:pt x="480" y="1172"/>
                </a:lnTo>
                <a:lnTo>
                  <a:pt x="470" y="1170"/>
                </a:lnTo>
                <a:lnTo>
                  <a:pt x="462" y="1166"/>
                </a:lnTo>
                <a:lnTo>
                  <a:pt x="454" y="1160"/>
                </a:lnTo>
                <a:lnTo>
                  <a:pt x="446" y="1154"/>
                </a:lnTo>
                <a:lnTo>
                  <a:pt x="440" y="1146"/>
                </a:lnTo>
                <a:lnTo>
                  <a:pt x="434" y="1138"/>
                </a:lnTo>
                <a:lnTo>
                  <a:pt x="180" y="698"/>
                </a:lnTo>
                <a:lnTo>
                  <a:pt x="180" y="698"/>
                </a:lnTo>
                <a:lnTo>
                  <a:pt x="176" y="690"/>
                </a:lnTo>
                <a:lnTo>
                  <a:pt x="174" y="680"/>
                </a:lnTo>
                <a:lnTo>
                  <a:pt x="172" y="672"/>
                </a:lnTo>
                <a:lnTo>
                  <a:pt x="172" y="662"/>
                </a:lnTo>
                <a:lnTo>
                  <a:pt x="172" y="652"/>
                </a:lnTo>
                <a:lnTo>
                  <a:pt x="174" y="644"/>
                </a:lnTo>
                <a:lnTo>
                  <a:pt x="176" y="634"/>
                </a:lnTo>
                <a:lnTo>
                  <a:pt x="180" y="626"/>
                </a:lnTo>
                <a:lnTo>
                  <a:pt x="434" y="186"/>
                </a:lnTo>
                <a:lnTo>
                  <a:pt x="434" y="186"/>
                </a:lnTo>
                <a:lnTo>
                  <a:pt x="440" y="178"/>
                </a:lnTo>
                <a:lnTo>
                  <a:pt x="446" y="170"/>
                </a:lnTo>
                <a:lnTo>
                  <a:pt x="454" y="164"/>
                </a:lnTo>
                <a:lnTo>
                  <a:pt x="462" y="158"/>
                </a:lnTo>
                <a:lnTo>
                  <a:pt x="470" y="154"/>
                </a:lnTo>
                <a:lnTo>
                  <a:pt x="480" y="150"/>
                </a:lnTo>
                <a:lnTo>
                  <a:pt x="490" y="150"/>
                </a:lnTo>
                <a:lnTo>
                  <a:pt x="498" y="148"/>
                </a:lnTo>
                <a:lnTo>
                  <a:pt x="1006" y="148"/>
                </a:lnTo>
                <a:lnTo>
                  <a:pt x="1006" y="148"/>
                </a:lnTo>
                <a:lnTo>
                  <a:pt x="1016" y="150"/>
                </a:lnTo>
                <a:lnTo>
                  <a:pt x="1026" y="150"/>
                </a:lnTo>
                <a:lnTo>
                  <a:pt x="1034" y="154"/>
                </a:lnTo>
                <a:lnTo>
                  <a:pt x="1044" y="158"/>
                </a:lnTo>
                <a:lnTo>
                  <a:pt x="1052" y="164"/>
                </a:lnTo>
                <a:lnTo>
                  <a:pt x="1058" y="170"/>
                </a:lnTo>
                <a:lnTo>
                  <a:pt x="1066" y="178"/>
                </a:lnTo>
                <a:lnTo>
                  <a:pt x="1070" y="186"/>
                </a:lnTo>
                <a:lnTo>
                  <a:pt x="1250" y="496"/>
                </a:lnTo>
                <a:lnTo>
                  <a:pt x="1250" y="496"/>
                </a:lnTo>
                <a:lnTo>
                  <a:pt x="1256" y="504"/>
                </a:lnTo>
                <a:lnTo>
                  <a:pt x="1262" y="512"/>
                </a:lnTo>
                <a:lnTo>
                  <a:pt x="1270" y="518"/>
                </a:lnTo>
                <a:lnTo>
                  <a:pt x="1278" y="522"/>
                </a:lnTo>
                <a:lnTo>
                  <a:pt x="1286" y="526"/>
                </a:lnTo>
                <a:lnTo>
                  <a:pt x="1294" y="530"/>
                </a:lnTo>
                <a:lnTo>
                  <a:pt x="1314" y="532"/>
                </a:lnTo>
                <a:lnTo>
                  <a:pt x="1332" y="530"/>
                </a:lnTo>
                <a:lnTo>
                  <a:pt x="1340" y="526"/>
                </a:lnTo>
                <a:lnTo>
                  <a:pt x="1350" y="522"/>
                </a:lnTo>
                <a:lnTo>
                  <a:pt x="1358" y="518"/>
                </a:lnTo>
                <a:lnTo>
                  <a:pt x="1364" y="512"/>
                </a:lnTo>
                <a:lnTo>
                  <a:pt x="1372" y="504"/>
                </a:lnTo>
                <a:lnTo>
                  <a:pt x="1378" y="494"/>
                </a:lnTo>
                <a:lnTo>
                  <a:pt x="1378" y="494"/>
                </a:lnTo>
                <a:lnTo>
                  <a:pt x="1378" y="494"/>
                </a:lnTo>
                <a:lnTo>
                  <a:pt x="1382" y="486"/>
                </a:lnTo>
                <a:lnTo>
                  <a:pt x="1384" y="478"/>
                </a:lnTo>
                <a:lnTo>
                  <a:pt x="1386" y="468"/>
                </a:lnTo>
                <a:lnTo>
                  <a:pt x="1388" y="458"/>
                </a:lnTo>
                <a:lnTo>
                  <a:pt x="1386" y="448"/>
                </a:lnTo>
                <a:lnTo>
                  <a:pt x="1384" y="440"/>
                </a:lnTo>
                <a:lnTo>
                  <a:pt x="1382" y="430"/>
                </a:lnTo>
                <a:lnTo>
                  <a:pt x="1378" y="422"/>
                </a:lnTo>
                <a:lnTo>
                  <a:pt x="1156" y="38"/>
                </a:lnTo>
                <a:lnTo>
                  <a:pt x="1156" y="38"/>
                </a:lnTo>
                <a:lnTo>
                  <a:pt x="1150" y="30"/>
                </a:lnTo>
                <a:lnTo>
                  <a:pt x="1144" y="22"/>
                </a:lnTo>
                <a:lnTo>
                  <a:pt x="1136" y="16"/>
                </a:lnTo>
                <a:lnTo>
                  <a:pt x="1128" y="10"/>
                </a:lnTo>
                <a:lnTo>
                  <a:pt x="1120" y="6"/>
                </a:lnTo>
                <a:lnTo>
                  <a:pt x="1112" y="4"/>
                </a:lnTo>
                <a:lnTo>
                  <a:pt x="1102" y="2"/>
                </a:lnTo>
                <a:lnTo>
                  <a:pt x="1092" y="0"/>
                </a:lnTo>
                <a:lnTo>
                  <a:pt x="414" y="0"/>
                </a:lnTo>
                <a:lnTo>
                  <a:pt x="414" y="0"/>
                </a:lnTo>
                <a:lnTo>
                  <a:pt x="404" y="2"/>
                </a:lnTo>
                <a:lnTo>
                  <a:pt x="394" y="4"/>
                </a:lnTo>
                <a:lnTo>
                  <a:pt x="386" y="6"/>
                </a:lnTo>
                <a:lnTo>
                  <a:pt x="376" y="10"/>
                </a:lnTo>
                <a:lnTo>
                  <a:pt x="368" y="16"/>
                </a:lnTo>
                <a:lnTo>
                  <a:pt x="362" y="22"/>
                </a:lnTo>
                <a:lnTo>
                  <a:pt x="356" y="30"/>
                </a:lnTo>
                <a:lnTo>
                  <a:pt x="350" y="38"/>
                </a:lnTo>
                <a:lnTo>
                  <a:pt x="10" y="626"/>
                </a:lnTo>
                <a:lnTo>
                  <a:pt x="10" y="626"/>
                </a:lnTo>
                <a:lnTo>
                  <a:pt x="6" y="634"/>
                </a:lnTo>
                <a:lnTo>
                  <a:pt x="4" y="644"/>
                </a:lnTo>
                <a:lnTo>
                  <a:pt x="2" y="652"/>
                </a:lnTo>
                <a:lnTo>
                  <a:pt x="0" y="662"/>
                </a:lnTo>
                <a:lnTo>
                  <a:pt x="2" y="672"/>
                </a:lnTo>
                <a:lnTo>
                  <a:pt x="4" y="680"/>
                </a:lnTo>
                <a:lnTo>
                  <a:pt x="6" y="690"/>
                </a:lnTo>
                <a:lnTo>
                  <a:pt x="10" y="698"/>
                </a:lnTo>
                <a:lnTo>
                  <a:pt x="350" y="1286"/>
                </a:lnTo>
                <a:lnTo>
                  <a:pt x="350" y="1286"/>
                </a:lnTo>
                <a:lnTo>
                  <a:pt x="356" y="1294"/>
                </a:lnTo>
                <a:lnTo>
                  <a:pt x="362" y="1302"/>
                </a:lnTo>
                <a:lnTo>
                  <a:pt x="368" y="1308"/>
                </a:lnTo>
                <a:lnTo>
                  <a:pt x="376" y="1314"/>
                </a:lnTo>
                <a:lnTo>
                  <a:pt x="386" y="1318"/>
                </a:lnTo>
                <a:lnTo>
                  <a:pt x="394" y="1320"/>
                </a:lnTo>
                <a:lnTo>
                  <a:pt x="404" y="1322"/>
                </a:lnTo>
                <a:lnTo>
                  <a:pt x="414" y="1324"/>
                </a:lnTo>
                <a:lnTo>
                  <a:pt x="1092" y="1324"/>
                </a:lnTo>
                <a:lnTo>
                  <a:pt x="1092" y="1324"/>
                </a:lnTo>
                <a:lnTo>
                  <a:pt x="1102" y="1322"/>
                </a:lnTo>
                <a:lnTo>
                  <a:pt x="1112" y="1320"/>
                </a:lnTo>
                <a:lnTo>
                  <a:pt x="1120" y="1318"/>
                </a:lnTo>
                <a:lnTo>
                  <a:pt x="1128" y="1314"/>
                </a:lnTo>
                <a:lnTo>
                  <a:pt x="1136" y="1308"/>
                </a:lnTo>
                <a:lnTo>
                  <a:pt x="1144" y="1302"/>
                </a:lnTo>
                <a:lnTo>
                  <a:pt x="1150" y="1294"/>
                </a:lnTo>
                <a:lnTo>
                  <a:pt x="1156" y="1286"/>
                </a:lnTo>
                <a:lnTo>
                  <a:pt x="1156" y="1286"/>
                </a:lnTo>
                <a:lnTo>
                  <a:pt x="1792" y="186"/>
                </a:lnTo>
                <a:lnTo>
                  <a:pt x="1792" y="18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îšľíďe"/>
          <p:cNvSpPr/>
          <p:nvPr/>
        </p:nvSpPr>
        <p:spPr>
          <a:xfrm>
            <a:off x="1100004" y="4786326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22" name="íśliďè"/>
          <p:cNvSpPr txBox="1"/>
          <p:nvPr/>
        </p:nvSpPr>
        <p:spPr bwMode="auto">
          <a:xfrm>
            <a:off x="1423726" y="4645695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223" name="íṧliḍè"/>
          <p:cNvSpPr/>
          <p:nvPr/>
        </p:nvSpPr>
        <p:spPr bwMode="auto">
          <a:xfrm>
            <a:off x="1423727" y="5087501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24" name="îšľíďe"/>
          <p:cNvSpPr/>
          <p:nvPr/>
        </p:nvSpPr>
        <p:spPr>
          <a:xfrm>
            <a:off x="3680150" y="4786326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25" name="íśliďè"/>
          <p:cNvSpPr txBox="1"/>
          <p:nvPr/>
        </p:nvSpPr>
        <p:spPr bwMode="auto">
          <a:xfrm>
            <a:off x="4003872" y="4645695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226" name="íṧliḍè"/>
          <p:cNvSpPr/>
          <p:nvPr/>
        </p:nvSpPr>
        <p:spPr bwMode="auto">
          <a:xfrm>
            <a:off x="4003873" y="5087501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27" name="îšľíďe"/>
          <p:cNvSpPr/>
          <p:nvPr/>
        </p:nvSpPr>
        <p:spPr>
          <a:xfrm>
            <a:off x="6260296" y="4786326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28" name="íśliďè"/>
          <p:cNvSpPr txBox="1"/>
          <p:nvPr/>
        </p:nvSpPr>
        <p:spPr bwMode="auto">
          <a:xfrm>
            <a:off x="6584018" y="4645695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229" name="íṧliḍè"/>
          <p:cNvSpPr/>
          <p:nvPr/>
        </p:nvSpPr>
        <p:spPr bwMode="auto">
          <a:xfrm>
            <a:off x="6584019" y="5087501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30" name="îšľíďe"/>
          <p:cNvSpPr/>
          <p:nvPr/>
        </p:nvSpPr>
        <p:spPr>
          <a:xfrm>
            <a:off x="8840442" y="4786326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31" name="íṧliḍè"/>
          <p:cNvSpPr/>
          <p:nvPr/>
        </p:nvSpPr>
        <p:spPr bwMode="auto">
          <a:xfrm>
            <a:off x="9164165" y="5087501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grpSp>
        <p:nvGrpSpPr>
          <p:cNvPr id="232" name="组合 231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233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5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6" name="矩形 235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881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16890" y="1949693"/>
            <a:ext cx="3056118" cy="4186283"/>
            <a:chOff x="7524" y="2765"/>
            <a:chExt cx="5100" cy="6986"/>
          </a:xfrm>
        </p:grpSpPr>
        <p:sp>
          <p:nvSpPr>
            <p:cNvPr id="8" name="AutoShape 1"/>
            <p:cNvSpPr/>
            <p:nvPr/>
          </p:nvSpPr>
          <p:spPr bwMode="auto">
            <a:xfrm>
              <a:off x="7531" y="6906"/>
              <a:ext cx="5093" cy="28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" y="0"/>
                  </a:moveTo>
                  <a:cubicBezTo>
                    <a:pt x="1" y="44"/>
                    <a:pt x="0" y="88"/>
                    <a:pt x="0" y="132"/>
                  </a:cubicBezTo>
                  <a:lnTo>
                    <a:pt x="0" y="2252"/>
                  </a:lnTo>
                  <a:cubicBezTo>
                    <a:pt x="0" y="12937"/>
                    <a:pt x="4834" y="21599"/>
                    <a:pt x="10799" y="21599"/>
                  </a:cubicBezTo>
                  <a:cubicBezTo>
                    <a:pt x="16763" y="21599"/>
                    <a:pt x="21599" y="12937"/>
                    <a:pt x="21599" y="2252"/>
                  </a:cubicBezTo>
                  <a:lnTo>
                    <a:pt x="21599" y="132"/>
                  </a:lnTo>
                  <a:cubicBezTo>
                    <a:pt x="21599" y="88"/>
                    <a:pt x="21598" y="44"/>
                    <a:pt x="21598" y="0"/>
                  </a:cubicBezTo>
                  <a:lnTo>
                    <a:pt x="18198" y="0"/>
                  </a:lnTo>
                  <a:lnTo>
                    <a:pt x="18198" y="2520"/>
                  </a:lnTo>
                  <a:cubicBezTo>
                    <a:pt x="18198" y="9811"/>
                    <a:pt x="14900" y="15722"/>
                    <a:pt x="10830" y="15722"/>
                  </a:cubicBezTo>
                  <a:cubicBezTo>
                    <a:pt x="6759" y="15722"/>
                    <a:pt x="3460" y="9811"/>
                    <a:pt x="3460" y="2520"/>
                  </a:cubicBezTo>
                  <a:lnTo>
                    <a:pt x="346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9" name="AutoShape 17"/>
            <p:cNvSpPr/>
            <p:nvPr/>
          </p:nvSpPr>
          <p:spPr bwMode="auto">
            <a:xfrm>
              <a:off x="10681" y="3220"/>
              <a:ext cx="825" cy="4520"/>
            </a:xfrm>
            <a:prstGeom prst="roundRect">
              <a:avLst>
                <a:gd name="adj" fmla="val 49824"/>
              </a:avLst>
            </a:prstGeom>
            <a:solidFill>
              <a:srgbClr val="006450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0" name="AutoShape 18"/>
            <p:cNvSpPr/>
            <p:nvPr/>
          </p:nvSpPr>
          <p:spPr bwMode="auto">
            <a:xfrm>
              <a:off x="10687" y="5041"/>
              <a:ext cx="805" cy="804"/>
            </a:xfrm>
            <a:prstGeom prst="roundRect">
              <a:avLst>
                <a:gd name="adj" fmla="val 4981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1" name="AutoShape 20"/>
            <p:cNvSpPr/>
            <p:nvPr/>
          </p:nvSpPr>
          <p:spPr bwMode="auto">
            <a:xfrm>
              <a:off x="8547" y="3332"/>
              <a:ext cx="825" cy="4408"/>
            </a:xfrm>
            <a:prstGeom prst="roundRect">
              <a:avLst>
                <a:gd name="adj" fmla="val 49824"/>
              </a:avLst>
            </a:prstGeom>
            <a:solidFill>
              <a:srgbClr val="006450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2" name="AutoShape 21"/>
            <p:cNvSpPr/>
            <p:nvPr/>
          </p:nvSpPr>
          <p:spPr bwMode="auto">
            <a:xfrm>
              <a:off x="8548" y="5041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3" name="AutoShape 24"/>
            <p:cNvSpPr/>
            <p:nvPr/>
          </p:nvSpPr>
          <p:spPr bwMode="auto">
            <a:xfrm>
              <a:off x="9570" y="2765"/>
              <a:ext cx="825" cy="4986"/>
            </a:xfrm>
            <a:prstGeom prst="roundRect">
              <a:avLst>
                <a:gd name="adj" fmla="val 49824"/>
              </a:avLst>
            </a:prstGeom>
            <a:solidFill>
              <a:srgbClr val="006450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4" name="AutoShape 25"/>
            <p:cNvSpPr/>
            <p:nvPr/>
          </p:nvSpPr>
          <p:spPr bwMode="auto">
            <a:xfrm>
              <a:off x="9571" y="4197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5" name="AutoShape 27"/>
            <p:cNvSpPr/>
            <p:nvPr/>
          </p:nvSpPr>
          <p:spPr bwMode="auto">
            <a:xfrm>
              <a:off x="7524" y="5561"/>
              <a:ext cx="825" cy="2179"/>
            </a:xfrm>
            <a:prstGeom prst="roundRect">
              <a:avLst>
                <a:gd name="adj" fmla="val 49824"/>
              </a:avLst>
            </a:prstGeom>
            <a:solidFill>
              <a:srgbClr val="DA965C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6" name="AutoShape 28"/>
            <p:cNvSpPr/>
            <p:nvPr/>
          </p:nvSpPr>
          <p:spPr bwMode="auto">
            <a:xfrm>
              <a:off x="7536" y="5885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rgbClr val="006450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7" name="AutoShape 30"/>
            <p:cNvSpPr/>
            <p:nvPr/>
          </p:nvSpPr>
          <p:spPr bwMode="auto">
            <a:xfrm>
              <a:off x="11814" y="4342"/>
              <a:ext cx="804" cy="3372"/>
            </a:xfrm>
            <a:prstGeom prst="roundRect">
              <a:avLst>
                <a:gd name="adj" fmla="val 48509"/>
              </a:avLst>
            </a:prstGeom>
            <a:solidFill>
              <a:srgbClr val="DA965C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8" name="AutoShape 31"/>
            <p:cNvSpPr/>
            <p:nvPr/>
          </p:nvSpPr>
          <p:spPr bwMode="auto">
            <a:xfrm>
              <a:off x="11814" y="5870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rgbClr val="006450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7"/>
            <p:cNvSpPr txBox="1"/>
            <p:nvPr/>
          </p:nvSpPr>
          <p:spPr>
            <a:xfrm>
              <a:off x="7632" y="5890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7"/>
            <p:cNvSpPr txBox="1"/>
            <p:nvPr/>
          </p:nvSpPr>
          <p:spPr>
            <a:xfrm>
              <a:off x="8644" y="5071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7"/>
            <p:cNvSpPr txBox="1"/>
            <p:nvPr/>
          </p:nvSpPr>
          <p:spPr>
            <a:xfrm>
              <a:off x="9656" y="4229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7"/>
            <p:cNvSpPr txBox="1"/>
            <p:nvPr/>
          </p:nvSpPr>
          <p:spPr>
            <a:xfrm>
              <a:off x="10785" y="5081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3" name="Text Placeholder 7"/>
            <p:cNvSpPr txBox="1"/>
            <p:nvPr/>
          </p:nvSpPr>
          <p:spPr>
            <a:xfrm>
              <a:off x="11895" y="5900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4563" y="2192015"/>
            <a:ext cx="2808736" cy="1560788"/>
            <a:chOff x="4604769" y="2309048"/>
            <a:chExt cx="2808736" cy="1560788"/>
          </a:xfrm>
        </p:grpSpPr>
        <p:sp>
          <p:nvSpPr>
            <p:cNvPr id="2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7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4524" y="3784967"/>
            <a:ext cx="2808736" cy="1560788"/>
            <a:chOff x="4604769" y="2309048"/>
            <a:chExt cx="2808736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259459" y="2192015"/>
            <a:ext cx="2808736" cy="1560788"/>
            <a:chOff x="4604769" y="2309048"/>
            <a:chExt cx="2808736" cy="1560788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9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289420" y="3784967"/>
            <a:ext cx="2808736" cy="1560788"/>
            <a:chOff x="4604769" y="2309048"/>
            <a:chExt cx="2808736" cy="1560788"/>
          </a:xfrm>
        </p:grpSpPr>
        <p:sp>
          <p:nvSpPr>
            <p:cNvPr id="4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3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45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101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5229175" y="2438526"/>
            <a:ext cx="758326" cy="3141276"/>
          </a:xfrm>
          <a:custGeom>
            <a:avLst/>
            <a:gdLst>
              <a:gd name="T0" fmla="*/ 0 w 461"/>
              <a:gd name="T1" fmla="*/ 0 h 1872"/>
              <a:gd name="T2" fmla="*/ 0 w 461"/>
              <a:gd name="T3" fmla="*/ 1872 h 1872"/>
              <a:gd name="T4" fmla="*/ 461 w 461"/>
              <a:gd name="T5" fmla="*/ 1872 h 1872"/>
              <a:gd name="T6" fmla="*/ 461 w 461"/>
              <a:gd name="T7" fmla="*/ 122 h 1872"/>
              <a:gd name="T8" fmla="*/ 0 w 461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1" h="1872">
                <a:moveTo>
                  <a:pt x="0" y="0"/>
                </a:moveTo>
                <a:lnTo>
                  <a:pt x="0" y="1872"/>
                </a:lnTo>
                <a:lnTo>
                  <a:pt x="461" y="1872"/>
                </a:lnTo>
                <a:lnTo>
                  <a:pt x="461" y="12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5986844" y="2438526"/>
            <a:ext cx="723468" cy="3141276"/>
          </a:xfrm>
          <a:custGeom>
            <a:avLst/>
            <a:gdLst>
              <a:gd name="T0" fmla="*/ 440 w 440"/>
              <a:gd name="T1" fmla="*/ 0 h 1872"/>
              <a:gd name="T2" fmla="*/ 0 w 440"/>
              <a:gd name="T3" fmla="*/ 122 h 1872"/>
              <a:gd name="T4" fmla="*/ 0 w 440"/>
              <a:gd name="T5" fmla="*/ 1872 h 1872"/>
              <a:gd name="T6" fmla="*/ 440 w 440"/>
              <a:gd name="T7" fmla="*/ 1872 h 1872"/>
              <a:gd name="T8" fmla="*/ 440 w 440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72">
                <a:moveTo>
                  <a:pt x="440" y="0"/>
                </a:moveTo>
                <a:lnTo>
                  <a:pt x="0" y="122"/>
                </a:lnTo>
                <a:lnTo>
                  <a:pt x="0" y="1872"/>
                </a:lnTo>
                <a:lnTo>
                  <a:pt x="440" y="1872"/>
                </a:lnTo>
                <a:lnTo>
                  <a:pt x="4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5150252" y="2847966"/>
            <a:ext cx="837250" cy="3060731"/>
          </a:xfrm>
          <a:custGeom>
            <a:avLst/>
            <a:gdLst>
              <a:gd name="T0" fmla="*/ 366 w 509"/>
              <a:gd name="T1" fmla="*/ 1384 h 1824"/>
              <a:gd name="T2" fmla="*/ 462 w 509"/>
              <a:gd name="T3" fmla="*/ 414 h 1824"/>
              <a:gd name="T4" fmla="*/ 170 w 509"/>
              <a:gd name="T5" fmla="*/ 48 h 1824"/>
              <a:gd name="T6" fmla="*/ 0 w 509"/>
              <a:gd name="T7" fmla="*/ 0 h 1824"/>
              <a:gd name="T8" fmla="*/ 0 w 509"/>
              <a:gd name="T9" fmla="*/ 1702 h 1824"/>
              <a:gd name="T10" fmla="*/ 509 w 509"/>
              <a:gd name="T11" fmla="*/ 1824 h 1824"/>
              <a:gd name="T12" fmla="*/ 509 w 509"/>
              <a:gd name="T13" fmla="*/ 1580 h 1824"/>
              <a:gd name="T14" fmla="*/ 366 w 509"/>
              <a:gd name="T15" fmla="*/ 1384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9" h="1824">
                <a:moveTo>
                  <a:pt x="366" y="1384"/>
                </a:moveTo>
                <a:lnTo>
                  <a:pt x="462" y="414"/>
                </a:lnTo>
                <a:lnTo>
                  <a:pt x="170" y="48"/>
                </a:lnTo>
                <a:lnTo>
                  <a:pt x="0" y="0"/>
                </a:lnTo>
                <a:lnTo>
                  <a:pt x="0" y="1702"/>
                </a:lnTo>
                <a:lnTo>
                  <a:pt x="509" y="1824"/>
                </a:lnTo>
                <a:lnTo>
                  <a:pt x="509" y="1580"/>
                </a:lnTo>
                <a:lnTo>
                  <a:pt x="366" y="138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5986844" y="2847966"/>
            <a:ext cx="802392" cy="3060731"/>
          </a:xfrm>
          <a:custGeom>
            <a:avLst/>
            <a:gdLst>
              <a:gd name="T0" fmla="*/ 340 w 488"/>
              <a:gd name="T1" fmla="*/ 48 h 1824"/>
              <a:gd name="T2" fmla="*/ 53 w 488"/>
              <a:gd name="T3" fmla="*/ 414 h 1824"/>
              <a:gd name="T4" fmla="*/ 149 w 488"/>
              <a:gd name="T5" fmla="*/ 1384 h 1824"/>
              <a:gd name="T6" fmla="*/ 0 w 488"/>
              <a:gd name="T7" fmla="*/ 1580 h 1824"/>
              <a:gd name="T8" fmla="*/ 0 w 488"/>
              <a:gd name="T9" fmla="*/ 1824 h 1824"/>
              <a:gd name="T10" fmla="*/ 488 w 488"/>
              <a:gd name="T11" fmla="*/ 1702 h 1824"/>
              <a:gd name="T12" fmla="*/ 488 w 488"/>
              <a:gd name="T13" fmla="*/ 0 h 1824"/>
              <a:gd name="T14" fmla="*/ 340 w 488"/>
              <a:gd name="T15" fmla="*/ 48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8" h="1824">
                <a:moveTo>
                  <a:pt x="340" y="48"/>
                </a:moveTo>
                <a:lnTo>
                  <a:pt x="53" y="414"/>
                </a:lnTo>
                <a:lnTo>
                  <a:pt x="149" y="1384"/>
                </a:lnTo>
                <a:lnTo>
                  <a:pt x="0" y="1580"/>
                </a:lnTo>
                <a:lnTo>
                  <a:pt x="0" y="1824"/>
                </a:lnTo>
                <a:lnTo>
                  <a:pt x="488" y="1702"/>
                </a:lnTo>
                <a:lnTo>
                  <a:pt x="488" y="0"/>
                </a:lnTo>
                <a:lnTo>
                  <a:pt x="340" y="4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5229175" y="2241861"/>
            <a:ext cx="1481795" cy="401385"/>
          </a:xfrm>
          <a:custGeom>
            <a:avLst/>
            <a:gdLst>
              <a:gd name="T0" fmla="*/ 0 w 901"/>
              <a:gd name="T1" fmla="*/ 117 h 239"/>
              <a:gd name="T2" fmla="*/ 461 w 901"/>
              <a:gd name="T3" fmla="*/ 0 h 239"/>
              <a:gd name="T4" fmla="*/ 901 w 901"/>
              <a:gd name="T5" fmla="*/ 117 h 239"/>
              <a:gd name="T6" fmla="*/ 461 w 901"/>
              <a:gd name="T7" fmla="*/ 239 h 239"/>
              <a:gd name="T8" fmla="*/ 0 w 901"/>
              <a:gd name="T9" fmla="*/ 11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" h="239">
                <a:moveTo>
                  <a:pt x="0" y="117"/>
                </a:moveTo>
                <a:lnTo>
                  <a:pt x="461" y="0"/>
                </a:lnTo>
                <a:lnTo>
                  <a:pt x="901" y="117"/>
                </a:lnTo>
                <a:lnTo>
                  <a:pt x="461" y="239"/>
                </a:lnTo>
                <a:lnTo>
                  <a:pt x="0" y="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Group 23"/>
          <p:cNvGrpSpPr/>
          <p:nvPr/>
        </p:nvGrpSpPr>
        <p:grpSpPr>
          <a:xfrm>
            <a:off x="5313361" y="3492331"/>
            <a:ext cx="294649" cy="318826"/>
            <a:chOff x="6526213" y="3856038"/>
            <a:chExt cx="463550" cy="469900"/>
          </a:xfrm>
          <a:solidFill>
            <a:schemeClr val="bg1"/>
          </a:solidFill>
        </p:grpSpPr>
        <p:sp>
          <p:nvSpPr>
            <p:cNvPr id="13" name="Freeform 24"/>
            <p:cNvSpPr/>
            <p:nvPr/>
          </p:nvSpPr>
          <p:spPr bwMode="auto">
            <a:xfrm>
              <a:off x="6526213" y="3859213"/>
              <a:ext cx="115888" cy="461963"/>
            </a:xfrm>
            <a:custGeom>
              <a:avLst/>
              <a:gdLst>
                <a:gd name="T0" fmla="*/ 15 w 31"/>
                <a:gd name="T1" fmla="*/ 20 h 123"/>
                <a:gd name="T2" fmla="*/ 15 w 31"/>
                <a:gd name="T3" fmla="*/ 22 h 123"/>
                <a:gd name="T4" fmla="*/ 8 w 31"/>
                <a:gd name="T5" fmla="*/ 22 h 123"/>
                <a:gd name="T6" fmla="*/ 0 w 31"/>
                <a:gd name="T7" fmla="*/ 30 h 123"/>
                <a:gd name="T8" fmla="*/ 8 w 31"/>
                <a:gd name="T9" fmla="*/ 38 h 123"/>
                <a:gd name="T10" fmla="*/ 15 w 31"/>
                <a:gd name="T11" fmla="*/ 38 h 123"/>
                <a:gd name="T12" fmla="*/ 15 w 31"/>
                <a:gd name="T13" fmla="*/ 54 h 123"/>
                <a:gd name="T14" fmla="*/ 8 w 31"/>
                <a:gd name="T15" fmla="*/ 54 h 123"/>
                <a:gd name="T16" fmla="*/ 0 w 31"/>
                <a:gd name="T17" fmla="*/ 61 h 123"/>
                <a:gd name="T18" fmla="*/ 8 w 31"/>
                <a:gd name="T19" fmla="*/ 69 h 123"/>
                <a:gd name="T20" fmla="*/ 15 w 31"/>
                <a:gd name="T21" fmla="*/ 69 h 123"/>
                <a:gd name="T22" fmla="*/ 15 w 31"/>
                <a:gd name="T23" fmla="*/ 85 h 123"/>
                <a:gd name="T24" fmla="*/ 8 w 31"/>
                <a:gd name="T25" fmla="*/ 85 h 123"/>
                <a:gd name="T26" fmla="*/ 0 w 31"/>
                <a:gd name="T27" fmla="*/ 92 h 123"/>
                <a:gd name="T28" fmla="*/ 8 w 31"/>
                <a:gd name="T29" fmla="*/ 100 h 123"/>
                <a:gd name="T30" fmla="*/ 15 w 31"/>
                <a:gd name="T31" fmla="*/ 100 h 123"/>
                <a:gd name="T32" fmla="*/ 15 w 31"/>
                <a:gd name="T33" fmla="*/ 103 h 123"/>
                <a:gd name="T34" fmla="*/ 31 w 31"/>
                <a:gd name="T35" fmla="*/ 123 h 123"/>
                <a:gd name="T36" fmla="*/ 31 w 31"/>
                <a:gd name="T37" fmla="*/ 0 h 123"/>
                <a:gd name="T38" fmla="*/ 15 w 31"/>
                <a:gd name="T39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23">
                  <a:moveTo>
                    <a:pt x="15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26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6"/>
                    <a:pt x="3" y="69"/>
                    <a:pt x="8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5"/>
                    <a:pt x="0" y="88"/>
                    <a:pt x="0" y="92"/>
                  </a:cubicBezTo>
                  <a:cubicBezTo>
                    <a:pt x="0" y="97"/>
                    <a:pt x="3" y="100"/>
                    <a:pt x="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13"/>
                    <a:pt x="22" y="121"/>
                    <a:pt x="31" y="12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2"/>
                    <a:pt x="15" y="1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25"/>
            <p:cNvSpPr>
              <a:spLocks noEditPoints="1"/>
            </p:cNvSpPr>
            <p:nvPr/>
          </p:nvSpPr>
          <p:spPr bwMode="auto">
            <a:xfrm>
              <a:off x="6672263" y="3856038"/>
              <a:ext cx="317500" cy="469900"/>
            </a:xfrm>
            <a:custGeom>
              <a:avLst/>
              <a:gdLst>
                <a:gd name="T0" fmla="*/ 65 w 85"/>
                <a:gd name="T1" fmla="*/ 0 h 125"/>
                <a:gd name="T2" fmla="*/ 0 w 85"/>
                <a:gd name="T3" fmla="*/ 0 h 125"/>
                <a:gd name="T4" fmla="*/ 0 w 85"/>
                <a:gd name="T5" fmla="*/ 125 h 125"/>
                <a:gd name="T6" fmla="*/ 65 w 85"/>
                <a:gd name="T7" fmla="*/ 125 h 125"/>
                <a:gd name="T8" fmla="*/ 85 w 85"/>
                <a:gd name="T9" fmla="*/ 104 h 125"/>
                <a:gd name="T10" fmla="*/ 85 w 85"/>
                <a:gd name="T11" fmla="*/ 21 h 125"/>
                <a:gd name="T12" fmla="*/ 65 w 85"/>
                <a:gd name="T13" fmla="*/ 0 h 125"/>
                <a:gd name="T14" fmla="*/ 72 w 85"/>
                <a:gd name="T15" fmla="*/ 59 h 125"/>
                <a:gd name="T16" fmla="*/ 60 w 85"/>
                <a:gd name="T17" fmla="*/ 71 h 125"/>
                <a:gd name="T18" fmla="*/ 64 w 85"/>
                <a:gd name="T19" fmla="*/ 87 h 125"/>
                <a:gd name="T20" fmla="*/ 62 w 85"/>
                <a:gd name="T21" fmla="*/ 91 h 125"/>
                <a:gd name="T22" fmla="*/ 60 w 85"/>
                <a:gd name="T23" fmla="*/ 91 h 125"/>
                <a:gd name="T24" fmla="*/ 58 w 85"/>
                <a:gd name="T25" fmla="*/ 91 h 125"/>
                <a:gd name="T26" fmla="*/ 43 w 85"/>
                <a:gd name="T27" fmla="*/ 83 h 125"/>
                <a:gd name="T28" fmla="*/ 27 w 85"/>
                <a:gd name="T29" fmla="*/ 91 h 125"/>
                <a:gd name="T30" fmla="*/ 25 w 85"/>
                <a:gd name="T31" fmla="*/ 91 h 125"/>
                <a:gd name="T32" fmla="*/ 23 w 85"/>
                <a:gd name="T33" fmla="*/ 91 h 125"/>
                <a:gd name="T34" fmla="*/ 22 w 85"/>
                <a:gd name="T35" fmla="*/ 87 h 125"/>
                <a:gd name="T36" fmla="*/ 25 w 85"/>
                <a:gd name="T37" fmla="*/ 71 h 125"/>
                <a:gd name="T38" fmla="*/ 13 w 85"/>
                <a:gd name="T39" fmla="*/ 59 h 125"/>
                <a:gd name="T40" fmla="*/ 12 w 85"/>
                <a:gd name="T41" fmla="*/ 57 h 125"/>
                <a:gd name="T42" fmla="*/ 12 w 85"/>
                <a:gd name="T43" fmla="*/ 56 h 125"/>
                <a:gd name="T44" fmla="*/ 15 w 85"/>
                <a:gd name="T45" fmla="*/ 53 h 125"/>
                <a:gd name="T46" fmla="*/ 31 w 85"/>
                <a:gd name="T47" fmla="*/ 51 h 125"/>
                <a:gd name="T48" fmla="*/ 39 w 85"/>
                <a:gd name="T49" fmla="*/ 35 h 125"/>
                <a:gd name="T50" fmla="*/ 43 w 85"/>
                <a:gd name="T51" fmla="*/ 33 h 125"/>
                <a:gd name="T52" fmla="*/ 46 w 85"/>
                <a:gd name="T53" fmla="*/ 35 h 125"/>
                <a:gd name="T54" fmla="*/ 54 w 85"/>
                <a:gd name="T55" fmla="*/ 51 h 125"/>
                <a:gd name="T56" fmla="*/ 70 w 85"/>
                <a:gd name="T57" fmla="*/ 53 h 125"/>
                <a:gd name="T58" fmla="*/ 73 w 85"/>
                <a:gd name="T59" fmla="*/ 56 h 125"/>
                <a:gd name="T60" fmla="*/ 73 w 85"/>
                <a:gd name="T61" fmla="*/ 57 h 125"/>
                <a:gd name="T62" fmla="*/ 72 w 85"/>
                <a:gd name="T63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5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6" y="125"/>
                    <a:pt x="85" y="115"/>
                    <a:pt x="85" y="1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"/>
                    <a:pt x="76" y="0"/>
                    <a:pt x="65" y="0"/>
                  </a:cubicBezTo>
                  <a:close/>
                  <a:moveTo>
                    <a:pt x="72" y="59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9"/>
                    <a:pt x="63" y="90"/>
                    <a:pt x="62" y="91"/>
                  </a:cubicBezTo>
                  <a:cubicBezTo>
                    <a:pt x="61" y="91"/>
                    <a:pt x="61" y="91"/>
                    <a:pt x="60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6" y="91"/>
                    <a:pt x="25" y="91"/>
                  </a:cubicBezTo>
                  <a:cubicBezTo>
                    <a:pt x="25" y="91"/>
                    <a:pt x="24" y="91"/>
                    <a:pt x="23" y="91"/>
                  </a:cubicBezTo>
                  <a:cubicBezTo>
                    <a:pt x="22" y="90"/>
                    <a:pt x="21" y="89"/>
                    <a:pt x="22" y="87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8"/>
                    <a:pt x="12" y="57"/>
                  </a:cubicBezTo>
                  <a:cubicBezTo>
                    <a:pt x="12" y="57"/>
                    <a:pt x="12" y="56"/>
                    <a:pt x="12" y="56"/>
                  </a:cubicBezTo>
                  <a:cubicBezTo>
                    <a:pt x="13" y="54"/>
                    <a:pt x="14" y="53"/>
                    <a:pt x="15" y="53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1" y="33"/>
                    <a:pt x="43" y="33"/>
                  </a:cubicBezTo>
                  <a:cubicBezTo>
                    <a:pt x="44" y="33"/>
                    <a:pt x="45" y="34"/>
                    <a:pt x="46" y="3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3"/>
                    <a:pt x="73" y="54"/>
                    <a:pt x="73" y="56"/>
                  </a:cubicBezTo>
                  <a:cubicBezTo>
                    <a:pt x="73" y="56"/>
                    <a:pt x="73" y="57"/>
                    <a:pt x="73" y="57"/>
                  </a:cubicBezTo>
                  <a:cubicBezTo>
                    <a:pt x="73" y="58"/>
                    <a:pt x="73" y="59"/>
                    <a:pt x="7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6254528" y="3441990"/>
            <a:ext cx="311749" cy="300703"/>
            <a:chOff x="7216775" y="3086101"/>
            <a:chExt cx="461963" cy="423862"/>
          </a:xfrm>
          <a:solidFill>
            <a:schemeClr val="bg1"/>
          </a:solidFill>
        </p:grpSpPr>
        <p:sp>
          <p:nvSpPr>
            <p:cNvPr id="16" name="Freeform 27"/>
            <p:cNvSpPr/>
            <p:nvPr/>
          </p:nvSpPr>
          <p:spPr bwMode="auto">
            <a:xfrm>
              <a:off x="7591425" y="3375025"/>
              <a:ext cx="38100" cy="36512"/>
            </a:xfrm>
            <a:custGeom>
              <a:avLst/>
              <a:gdLst>
                <a:gd name="T0" fmla="*/ 1 w 10"/>
                <a:gd name="T1" fmla="*/ 5 h 10"/>
                <a:gd name="T2" fmla="*/ 2 w 10"/>
                <a:gd name="T3" fmla="*/ 2 h 10"/>
                <a:gd name="T4" fmla="*/ 4 w 10"/>
                <a:gd name="T5" fmla="*/ 0 h 10"/>
                <a:gd name="T6" fmla="*/ 7 w 10"/>
                <a:gd name="T7" fmla="*/ 1 h 10"/>
                <a:gd name="T8" fmla="*/ 9 w 10"/>
                <a:gd name="T9" fmla="*/ 3 h 10"/>
                <a:gd name="T10" fmla="*/ 9 w 10"/>
                <a:gd name="T11" fmla="*/ 7 h 10"/>
                <a:gd name="T12" fmla="*/ 6 w 10"/>
                <a:gd name="T13" fmla="*/ 10 h 10"/>
                <a:gd name="T14" fmla="*/ 2 w 10"/>
                <a:gd name="T15" fmla="*/ 9 h 10"/>
                <a:gd name="T16" fmla="*/ 1 w 1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9"/>
                    <a:pt x="6" y="10"/>
                  </a:cubicBezTo>
                  <a:cubicBezTo>
                    <a:pt x="4" y="10"/>
                    <a:pt x="3" y="9"/>
                    <a:pt x="2" y="9"/>
                  </a:cubicBezTo>
                  <a:cubicBezTo>
                    <a:pt x="1" y="8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28"/>
            <p:cNvSpPr/>
            <p:nvPr/>
          </p:nvSpPr>
          <p:spPr bwMode="auto">
            <a:xfrm>
              <a:off x="7543800" y="3367088"/>
              <a:ext cx="36513" cy="38100"/>
            </a:xfrm>
            <a:custGeom>
              <a:avLst/>
              <a:gdLst>
                <a:gd name="T0" fmla="*/ 1 w 10"/>
                <a:gd name="T1" fmla="*/ 3 h 10"/>
                <a:gd name="T2" fmla="*/ 4 w 10"/>
                <a:gd name="T3" fmla="*/ 1 h 10"/>
                <a:gd name="T4" fmla="*/ 7 w 10"/>
                <a:gd name="T5" fmla="*/ 1 h 10"/>
                <a:gd name="T6" fmla="*/ 9 w 10"/>
                <a:gd name="T7" fmla="*/ 3 h 10"/>
                <a:gd name="T8" fmla="*/ 10 w 10"/>
                <a:gd name="T9" fmla="*/ 7 h 10"/>
                <a:gd name="T10" fmla="*/ 8 w 10"/>
                <a:gd name="T11" fmla="*/ 10 h 10"/>
                <a:gd name="T12" fmla="*/ 4 w 10"/>
                <a:gd name="T13" fmla="*/ 10 h 10"/>
                <a:gd name="T14" fmla="*/ 1 w 10"/>
                <a:gd name="T15" fmla="*/ 7 h 10"/>
                <a:gd name="T16" fmla="*/ 1 w 10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1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7516813" y="3168650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8 w 10"/>
                <a:gd name="T3" fmla="*/ 9 h 10"/>
                <a:gd name="T4" fmla="*/ 5 w 10"/>
                <a:gd name="T5" fmla="*/ 10 h 10"/>
                <a:gd name="T6" fmla="*/ 2 w 10"/>
                <a:gd name="T7" fmla="*/ 8 h 10"/>
                <a:gd name="T8" fmla="*/ 1 w 10"/>
                <a:gd name="T9" fmla="*/ 5 h 10"/>
                <a:gd name="T10" fmla="*/ 2 w 10"/>
                <a:gd name="T11" fmla="*/ 1 h 10"/>
                <a:gd name="T12" fmla="*/ 6 w 10"/>
                <a:gd name="T13" fmla="*/ 0 h 10"/>
                <a:gd name="T14" fmla="*/ 9 w 10"/>
                <a:gd name="T15" fmla="*/ 2 h 10"/>
                <a:gd name="T16" fmla="*/ 10 w 10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7"/>
                    <a:pt x="8" y="8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7566025" y="3182938"/>
              <a:ext cx="33338" cy="38100"/>
            </a:xfrm>
            <a:custGeom>
              <a:avLst/>
              <a:gdLst>
                <a:gd name="T0" fmla="*/ 8 w 9"/>
                <a:gd name="T1" fmla="*/ 8 h 10"/>
                <a:gd name="T2" fmla="*/ 5 w 9"/>
                <a:gd name="T3" fmla="*/ 10 h 10"/>
                <a:gd name="T4" fmla="*/ 2 w 9"/>
                <a:gd name="T5" fmla="*/ 9 h 10"/>
                <a:gd name="T6" fmla="*/ 0 w 9"/>
                <a:gd name="T7" fmla="*/ 7 h 10"/>
                <a:gd name="T8" fmla="*/ 0 w 9"/>
                <a:gd name="T9" fmla="*/ 3 h 10"/>
                <a:gd name="T10" fmla="*/ 3 w 9"/>
                <a:gd name="T11" fmla="*/ 1 h 10"/>
                <a:gd name="T12" fmla="*/ 7 w 9"/>
                <a:gd name="T13" fmla="*/ 1 h 10"/>
                <a:gd name="T14" fmla="*/ 9 w 9"/>
                <a:gd name="T15" fmla="*/ 4 h 10"/>
                <a:gd name="T16" fmla="*/ 8 w 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8" y="8"/>
                  </a:moveTo>
                  <a:cubicBezTo>
                    <a:pt x="7" y="9"/>
                    <a:pt x="6" y="9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9" y="7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7602538" y="3217863"/>
              <a:ext cx="34925" cy="33337"/>
            </a:xfrm>
            <a:custGeom>
              <a:avLst/>
              <a:gdLst>
                <a:gd name="T0" fmla="*/ 7 w 9"/>
                <a:gd name="T1" fmla="*/ 8 h 9"/>
                <a:gd name="T2" fmla="*/ 4 w 9"/>
                <a:gd name="T3" fmla="*/ 9 h 9"/>
                <a:gd name="T4" fmla="*/ 1 w 9"/>
                <a:gd name="T5" fmla="*/ 8 h 9"/>
                <a:gd name="T6" fmla="*/ 0 w 9"/>
                <a:gd name="T7" fmla="*/ 5 h 9"/>
                <a:gd name="T8" fmla="*/ 1 w 9"/>
                <a:gd name="T9" fmla="*/ 1 h 9"/>
                <a:gd name="T10" fmla="*/ 4 w 9"/>
                <a:gd name="T11" fmla="*/ 0 h 9"/>
                <a:gd name="T12" fmla="*/ 8 w 9"/>
                <a:gd name="T13" fmla="*/ 1 h 9"/>
                <a:gd name="T14" fmla="*/ 9 w 9"/>
                <a:gd name="T15" fmla="*/ 5 h 9"/>
                <a:gd name="T16" fmla="*/ 7 w 9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5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7629525" y="3254375"/>
              <a:ext cx="33338" cy="38100"/>
            </a:xfrm>
            <a:custGeom>
              <a:avLst/>
              <a:gdLst>
                <a:gd name="T0" fmla="*/ 6 w 9"/>
                <a:gd name="T1" fmla="*/ 9 h 10"/>
                <a:gd name="T2" fmla="*/ 3 w 9"/>
                <a:gd name="T3" fmla="*/ 9 h 10"/>
                <a:gd name="T4" fmla="*/ 0 w 9"/>
                <a:gd name="T5" fmla="*/ 7 h 10"/>
                <a:gd name="T6" fmla="*/ 0 w 9"/>
                <a:gd name="T7" fmla="*/ 4 h 10"/>
                <a:gd name="T8" fmla="*/ 2 w 9"/>
                <a:gd name="T9" fmla="*/ 1 h 10"/>
                <a:gd name="T10" fmla="*/ 6 w 9"/>
                <a:gd name="T11" fmla="*/ 0 h 10"/>
                <a:gd name="T12" fmla="*/ 9 w 9"/>
                <a:gd name="T13" fmla="*/ 3 h 10"/>
                <a:gd name="T14" fmla="*/ 9 w 9"/>
                <a:gd name="T15" fmla="*/ 7 h 10"/>
                <a:gd name="T16" fmla="*/ 6 w 9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4" y="10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4"/>
                    <a:pt x="9" y="6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7640638" y="3303588"/>
              <a:ext cx="38100" cy="33337"/>
            </a:xfrm>
            <a:custGeom>
              <a:avLst/>
              <a:gdLst>
                <a:gd name="T0" fmla="*/ 5 w 10"/>
                <a:gd name="T1" fmla="*/ 9 h 9"/>
                <a:gd name="T2" fmla="*/ 2 w 10"/>
                <a:gd name="T3" fmla="*/ 8 h 9"/>
                <a:gd name="T4" fmla="*/ 0 w 10"/>
                <a:gd name="T5" fmla="*/ 5 h 9"/>
                <a:gd name="T6" fmla="*/ 1 w 10"/>
                <a:gd name="T7" fmla="*/ 2 h 9"/>
                <a:gd name="T8" fmla="*/ 4 w 10"/>
                <a:gd name="T9" fmla="*/ 0 h 9"/>
                <a:gd name="T10" fmla="*/ 8 w 10"/>
                <a:gd name="T11" fmla="*/ 1 h 9"/>
                <a:gd name="T12" fmla="*/ 10 w 10"/>
                <a:gd name="T13" fmla="*/ 4 h 9"/>
                <a:gd name="T14" fmla="*/ 9 w 10"/>
                <a:gd name="T15" fmla="*/ 8 h 9"/>
                <a:gd name="T16" fmla="*/ 5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7632700" y="3348038"/>
              <a:ext cx="38100" cy="38100"/>
            </a:xfrm>
            <a:custGeom>
              <a:avLst/>
              <a:gdLst>
                <a:gd name="T0" fmla="*/ 2 w 10"/>
                <a:gd name="T1" fmla="*/ 8 h 10"/>
                <a:gd name="T2" fmla="*/ 0 w 10"/>
                <a:gd name="T3" fmla="*/ 5 h 10"/>
                <a:gd name="T4" fmla="*/ 0 w 10"/>
                <a:gd name="T5" fmla="*/ 2 h 10"/>
                <a:gd name="T6" fmla="*/ 3 w 10"/>
                <a:gd name="T7" fmla="*/ 1 h 10"/>
                <a:gd name="T8" fmla="*/ 6 w 10"/>
                <a:gd name="T9" fmla="*/ 1 h 10"/>
                <a:gd name="T10" fmla="*/ 9 w 10"/>
                <a:gd name="T11" fmla="*/ 3 h 10"/>
                <a:gd name="T12" fmla="*/ 9 w 10"/>
                <a:gd name="T13" fmla="*/ 7 h 10"/>
                <a:gd name="T14" fmla="*/ 5 w 10"/>
                <a:gd name="T15" fmla="*/ 10 h 10"/>
                <a:gd name="T16" fmla="*/ 2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8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4" y="10"/>
                    <a:pt x="2" y="9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7216775" y="3086101"/>
              <a:ext cx="409575" cy="423862"/>
            </a:xfrm>
            <a:custGeom>
              <a:avLst/>
              <a:gdLst>
                <a:gd name="T0" fmla="*/ 102 w 109"/>
                <a:gd name="T1" fmla="*/ 50 h 113"/>
                <a:gd name="T2" fmla="*/ 98 w 109"/>
                <a:gd name="T3" fmla="*/ 47 h 113"/>
                <a:gd name="T4" fmla="*/ 96 w 109"/>
                <a:gd name="T5" fmla="*/ 42 h 113"/>
                <a:gd name="T6" fmla="*/ 91 w 109"/>
                <a:gd name="T7" fmla="*/ 41 h 113"/>
                <a:gd name="T8" fmla="*/ 87 w 109"/>
                <a:gd name="T9" fmla="*/ 38 h 113"/>
                <a:gd name="T10" fmla="*/ 85 w 109"/>
                <a:gd name="T11" fmla="*/ 38 h 113"/>
                <a:gd name="T12" fmla="*/ 84 w 109"/>
                <a:gd name="T13" fmla="*/ 38 h 113"/>
                <a:gd name="T14" fmla="*/ 83 w 109"/>
                <a:gd name="T15" fmla="*/ 38 h 113"/>
                <a:gd name="T16" fmla="*/ 76 w 109"/>
                <a:gd name="T17" fmla="*/ 34 h 113"/>
                <a:gd name="T18" fmla="*/ 76 w 109"/>
                <a:gd name="T19" fmla="*/ 34 h 113"/>
                <a:gd name="T20" fmla="*/ 76 w 109"/>
                <a:gd name="T21" fmla="*/ 34 h 113"/>
                <a:gd name="T22" fmla="*/ 73 w 109"/>
                <a:gd name="T23" fmla="*/ 27 h 113"/>
                <a:gd name="T24" fmla="*/ 77 w 109"/>
                <a:gd name="T25" fmla="*/ 18 h 113"/>
                <a:gd name="T26" fmla="*/ 84 w 109"/>
                <a:gd name="T27" fmla="*/ 15 h 113"/>
                <a:gd name="T28" fmla="*/ 86 w 109"/>
                <a:gd name="T29" fmla="*/ 15 h 113"/>
                <a:gd name="T30" fmla="*/ 93 w 109"/>
                <a:gd name="T31" fmla="*/ 20 h 113"/>
                <a:gd name="T32" fmla="*/ 96 w 109"/>
                <a:gd name="T33" fmla="*/ 20 h 113"/>
                <a:gd name="T34" fmla="*/ 96 w 109"/>
                <a:gd name="T35" fmla="*/ 20 h 113"/>
                <a:gd name="T36" fmla="*/ 102 w 109"/>
                <a:gd name="T37" fmla="*/ 21 h 113"/>
                <a:gd name="T38" fmla="*/ 107 w 109"/>
                <a:gd name="T39" fmla="*/ 28 h 113"/>
                <a:gd name="T40" fmla="*/ 109 w 109"/>
                <a:gd name="T41" fmla="*/ 28 h 113"/>
                <a:gd name="T42" fmla="*/ 100 w 109"/>
                <a:gd name="T43" fmla="*/ 14 h 113"/>
                <a:gd name="T44" fmla="*/ 50 w 109"/>
                <a:gd name="T45" fmla="*/ 14 h 113"/>
                <a:gd name="T46" fmla="*/ 14 w 109"/>
                <a:gd name="T47" fmla="*/ 50 h 113"/>
                <a:gd name="T48" fmla="*/ 14 w 109"/>
                <a:gd name="T49" fmla="*/ 100 h 113"/>
                <a:gd name="T50" fmla="*/ 64 w 109"/>
                <a:gd name="T51" fmla="*/ 100 h 113"/>
                <a:gd name="T52" fmla="*/ 100 w 109"/>
                <a:gd name="T53" fmla="*/ 63 h 113"/>
                <a:gd name="T54" fmla="*/ 105 w 109"/>
                <a:gd name="T55" fmla="*/ 57 h 113"/>
                <a:gd name="T56" fmla="*/ 103 w 109"/>
                <a:gd name="T57" fmla="*/ 55 h 113"/>
                <a:gd name="T58" fmla="*/ 102 w 109"/>
                <a:gd name="T59" fmla="*/ 5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13">
                  <a:moveTo>
                    <a:pt x="102" y="50"/>
                  </a:moveTo>
                  <a:cubicBezTo>
                    <a:pt x="101" y="49"/>
                    <a:pt x="99" y="48"/>
                    <a:pt x="98" y="47"/>
                  </a:cubicBezTo>
                  <a:cubicBezTo>
                    <a:pt x="97" y="45"/>
                    <a:pt x="96" y="44"/>
                    <a:pt x="96" y="42"/>
                  </a:cubicBezTo>
                  <a:cubicBezTo>
                    <a:pt x="94" y="42"/>
                    <a:pt x="92" y="42"/>
                    <a:pt x="91" y="41"/>
                  </a:cubicBezTo>
                  <a:cubicBezTo>
                    <a:pt x="89" y="40"/>
                    <a:pt x="88" y="39"/>
                    <a:pt x="87" y="38"/>
                  </a:cubicBezTo>
                  <a:cubicBezTo>
                    <a:pt x="87" y="38"/>
                    <a:pt x="86" y="38"/>
                    <a:pt x="85" y="38"/>
                  </a:cubicBezTo>
                  <a:cubicBezTo>
                    <a:pt x="85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0" y="37"/>
                    <a:pt x="78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4" y="32"/>
                    <a:pt x="73" y="29"/>
                    <a:pt x="73" y="27"/>
                  </a:cubicBezTo>
                  <a:cubicBezTo>
                    <a:pt x="73" y="24"/>
                    <a:pt x="74" y="20"/>
                    <a:pt x="77" y="18"/>
                  </a:cubicBezTo>
                  <a:cubicBezTo>
                    <a:pt x="79" y="16"/>
                    <a:pt x="81" y="15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9" y="16"/>
                    <a:pt x="92" y="18"/>
                    <a:pt x="93" y="20"/>
                  </a:cubicBezTo>
                  <a:cubicBezTo>
                    <a:pt x="94" y="20"/>
                    <a:pt x="95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0"/>
                    <a:pt x="102" y="21"/>
                  </a:cubicBezTo>
                  <a:cubicBezTo>
                    <a:pt x="105" y="23"/>
                    <a:pt x="106" y="25"/>
                    <a:pt x="107" y="28"/>
                  </a:cubicBezTo>
                  <a:cubicBezTo>
                    <a:pt x="108" y="28"/>
                    <a:pt x="108" y="28"/>
                    <a:pt x="109" y="28"/>
                  </a:cubicBezTo>
                  <a:cubicBezTo>
                    <a:pt x="107" y="23"/>
                    <a:pt x="104" y="18"/>
                    <a:pt x="100" y="14"/>
                  </a:cubicBezTo>
                  <a:cubicBezTo>
                    <a:pt x="86" y="0"/>
                    <a:pt x="64" y="0"/>
                    <a:pt x="50" y="1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0" y="64"/>
                    <a:pt x="0" y="86"/>
                    <a:pt x="14" y="100"/>
                  </a:cubicBezTo>
                  <a:cubicBezTo>
                    <a:pt x="28" y="113"/>
                    <a:pt x="50" y="113"/>
                    <a:pt x="64" y="100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1"/>
                    <a:pt x="103" y="59"/>
                    <a:pt x="105" y="57"/>
                  </a:cubicBezTo>
                  <a:cubicBezTo>
                    <a:pt x="104" y="56"/>
                    <a:pt x="104" y="56"/>
                    <a:pt x="103" y="55"/>
                  </a:cubicBezTo>
                  <a:cubicBezTo>
                    <a:pt x="103" y="53"/>
                    <a:pt x="102" y="51"/>
                    <a:pt x="10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99019" y="2247138"/>
            <a:ext cx="2808736" cy="1560788"/>
            <a:chOff x="4604769" y="2309048"/>
            <a:chExt cx="2808736" cy="1560788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8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9019" y="4105755"/>
            <a:ext cx="2808736" cy="1560788"/>
            <a:chOff x="4604769" y="2309048"/>
            <a:chExt cx="2808736" cy="1560788"/>
          </a:xfrm>
        </p:grpSpPr>
        <p:sp>
          <p:nvSpPr>
            <p:cNvPr id="3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2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26593" y="2247138"/>
            <a:ext cx="2808736" cy="1560788"/>
            <a:chOff x="4604769" y="2309048"/>
            <a:chExt cx="2808736" cy="1560788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6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26593" y="4105755"/>
            <a:ext cx="2808736" cy="1560788"/>
            <a:chOff x="4604769" y="2309048"/>
            <a:chExt cx="2808736" cy="1560788"/>
          </a:xfrm>
        </p:grpSpPr>
        <p:sp>
          <p:nvSpPr>
            <p:cNvPr id="3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0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42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147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15926" y="4298803"/>
            <a:ext cx="1701428" cy="21082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6BF9D4E-5150-44E8-AC2B-DA988D5936C6}"/>
              </a:ext>
            </a:extLst>
          </p:cNvPr>
          <p:cNvSpPr txBox="1"/>
          <p:nvPr/>
        </p:nvSpPr>
        <p:spPr>
          <a:xfrm>
            <a:off x="2300429" y="2712983"/>
            <a:ext cx="2076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u="none" strike="noStrike" kern="1200" cap="none" spc="0" normalizeH="0" baseline="0" noProof="0" dirty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r>
              <a:rPr kumimoji="0" lang="zh-CN" altLang="en-US" sz="6000" b="1" u="none" strike="noStrike" kern="1200" cap="none" spc="0" normalizeH="0" baseline="0" noProof="0" dirty="0" smtClean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cs typeface="+mn-ea"/>
                <a:sym typeface="+mn-lt"/>
              </a:rPr>
              <a:t>录 </a:t>
            </a:r>
            <a:r>
              <a:rPr lang="en-US" altLang="zh-CN" sz="2800" dirty="0" smtClean="0">
                <a:solidFill>
                  <a:srgbClr val="006E54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CONENTS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BB7EC47-7BD5-433E-B048-2073B5A6A92C}"/>
              </a:ext>
            </a:extLst>
          </p:cNvPr>
          <p:cNvCxnSpPr/>
          <p:nvPr/>
        </p:nvCxnSpPr>
        <p:spPr>
          <a:xfrm>
            <a:off x="4613961" y="2250489"/>
            <a:ext cx="0" cy="2654300"/>
          </a:xfrm>
          <a:prstGeom prst="line">
            <a:avLst/>
          </a:prstGeom>
          <a:ln w="38100">
            <a:solidFill>
              <a:srgbClr val="00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5EE9021-58C9-4642-8661-FF7AB199A155}"/>
              </a:ext>
            </a:extLst>
          </p:cNvPr>
          <p:cNvSpPr txBox="1"/>
          <p:nvPr/>
        </p:nvSpPr>
        <p:spPr>
          <a:xfrm>
            <a:off x="5122173" y="2078755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6E54"/>
                </a:solidFill>
                <a:latin typeface="+mj-ea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rgbClr val="006E54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340605" y="2078755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60642" y="2482045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5EE9021-58C9-4642-8661-FF7AB199A155}"/>
              </a:ext>
            </a:extLst>
          </p:cNvPr>
          <p:cNvSpPr txBox="1"/>
          <p:nvPr/>
        </p:nvSpPr>
        <p:spPr>
          <a:xfrm>
            <a:off x="5122173" y="2851101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6E54"/>
                </a:solidFill>
                <a:latin typeface="+mj-ea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rgbClr val="006E54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340605" y="2851101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60642" y="3254391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55EE9021-58C9-4642-8661-FF7AB199A155}"/>
              </a:ext>
            </a:extLst>
          </p:cNvPr>
          <p:cNvSpPr txBox="1"/>
          <p:nvPr/>
        </p:nvSpPr>
        <p:spPr>
          <a:xfrm>
            <a:off x="5122173" y="3623447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6E54"/>
                </a:solidFill>
                <a:latin typeface="+mj-ea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rgbClr val="006E54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6340605" y="3623447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60642" y="4026737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5EE9021-58C9-4642-8661-FF7AB199A155}"/>
              </a:ext>
            </a:extLst>
          </p:cNvPr>
          <p:cNvSpPr txBox="1"/>
          <p:nvPr/>
        </p:nvSpPr>
        <p:spPr>
          <a:xfrm>
            <a:off x="5122173" y="4395793"/>
            <a:ext cx="11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6E54"/>
                </a:solidFill>
                <a:latin typeface="+mj-ea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rgbClr val="006E54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340605" y="4395793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360642" y="4799083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62" name="组合 61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006E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 rot="12539033">
            <a:off x="11026875" y="-145774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任意多边形: 形状 25">
            <a:extLst>
              <a:ext uri="{FF2B5EF4-FFF2-40B4-BE49-F238E27FC236}">
                <a16:creationId xmlns:a16="http://schemas.microsoft.com/office/drawing/2014/main" xmlns="" id="{79488B6F-C2FD-4748-A10D-2A7416B74648}"/>
              </a:ext>
            </a:extLst>
          </p:cNvPr>
          <p:cNvSpPr/>
          <p:nvPr/>
        </p:nvSpPr>
        <p:spPr>
          <a:xfrm>
            <a:off x="53932" y="158016"/>
            <a:ext cx="1359112" cy="135911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006E54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474596" y="964919"/>
            <a:ext cx="1279893" cy="852592"/>
            <a:chOff x="7266" y="4942"/>
            <a:chExt cx="1531" cy="909"/>
          </a:xfrm>
        </p:grpSpPr>
        <p:sp>
          <p:nvSpPr>
            <p:cNvPr id="68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lvl="0" defTabSz="914400">
                <a:defRPr/>
              </a:pPr>
              <a:r>
                <a:rPr lang="en-US" altLang="zh-CN" sz="16600" b="1" dirty="0" smtClean="0">
                  <a:solidFill>
                    <a:srgbClr val="306E39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RTEPOR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306E39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9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306E39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306E39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E7B5D"/>
                  </a:solidFill>
                  <a:effectLst/>
                  <a:uLnTx/>
                  <a:uFillTx/>
                  <a:latin typeface="+mj-ea"/>
                  <a:ea typeface="+mj-ea"/>
                </a:rPr>
                <a:t>2019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5E7B5D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1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006E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72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6E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06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23904" y="2365811"/>
            <a:ext cx="3106055" cy="3109649"/>
            <a:chOff x="4723606" y="2055018"/>
            <a:chExt cx="2744787" cy="2747963"/>
          </a:xfrm>
        </p:grpSpPr>
        <p:sp>
          <p:nvSpPr>
            <p:cNvPr id="8" name="Freeform 21"/>
            <p:cNvSpPr/>
            <p:nvPr/>
          </p:nvSpPr>
          <p:spPr bwMode="auto">
            <a:xfrm>
              <a:off x="4723606" y="2055018"/>
              <a:ext cx="1679575" cy="1682750"/>
            </a:xfrm>
            <a:custGeom>
              <a:avLst/>
              <a:gdLst>
                <a:gd name="T0" fmla="*/ 0 w 878"/>
                <a:gd name="T1" fmla="*/ 557 h 879"/>
                <a:gd name="T2" fmla="*/ 0 w 878"/>
                <a:gd name="T3" fmla="*/ 879 h 879"/>
                <a:gd name="T4" fmla="*/ 878 w 878"/>
                <a:gd name="T5" fmla="*/ 0 h 879"/>
                <a:gd name="T6" fmla="*/ 557 w 878"/>
                <a:gd name="T7" fmla="*/ 0 h 879"/>
                <a:gd name="T8" fmla="*/ 0 w 878"/>
                <a:gd name="T9" fmla="*/ 557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0" y="557"/>
                  </a:moveTo>
                  <a:cubicBezTo>
                    <a:pt x="0" y="879"/>
                    <a:pt x="0" y="879"/>
                    <a:pt x="0" y="879"/>
                  </a:cubicBezTo>
                  <a:cubicBezTo>
                    <a:pt x="485" y="879"/>
                    <a:pt x="878" y="486"/>
                    <a:pt x="878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57" y="308"/>
                    <a:pt x="307" y="557"/>
                    <a:pt x="0" y="557"/>
                  </a:cubicBezTo>
                  <a:close/>
                </a:path>
              </a:pathLst>
            </a:custGeom>
            <a:solidFill>
              <a:srgbClr val="0064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4723606" y="3123406"/>
              <a:ext cx="1679575" cy="1679575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0" name="Freeform 23"/>
            <p:cNvSpPr/>
            <p:nvPr/>
          </p:nvSpPr>
          <p:spPr bwMode="auto">
            <a:xfrm>
              <a:off x="5788818" y="2055018"/>
              <a:ext cx="1679575" cy="1682750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1" name="Freeform 24"/>
            <p:cNvSpPr/>
            <p:nvPr/>
          </p:nvSpPr>
          <p:spPr bwMode="auto">
            <a:xfrm>
              <a:off x="5788818" y="3123406"/>
              <a:ext cx="1679575" cy="1679575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rgbClr val="0064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7022306" y="3345656"/>
              <a:ext cx="282575" cy="227012"/>
            </a:xfrm>
            <a:custGeom>
              <a:avLst/>
              <a:gdLst>
                <a:gd name="T0" fmla="*/ 127 w 147"/>
                <a:gd name="T1" fmla="*/ 45 h 119"/>
                <a:gd name="T2" fmla="*/ 116 w 147"/>
                <a:gd name="T3" fmla="*/ 45 h 119"/>
                <a:gd name="T4" fmla="*/ 35 w 147"/>
                <a:gd name="T5" fmla="*/ 18 h 119"/>
                <a:gd name="T6" fmla="*/ 17 w 147"/>
                <a:gd name="T7" fmla="*/ 18 h 119"/>
                <a:gd name="T8" fmla="*/ 34 w 147"/>
                <a:gd name="T9" fmla="*/ 21 h 119"/>
                <a:gd name="T10" fmla="*/ 10 w 147"/>
                <a:gd name="T11" fmla="*/ 21 h 119"/>
                <a:gd name="T12" fmla="*/ 10 w 147"/>
                <a:gd name="T13" fmla="*/ 15 h 119"/>
                <a:gd name="T14" fmla="*/ 13 w 147"/>
                <a:gd name="T15" fmla="*/ 11 h 119"/>
                <a:gd name="T16" fmla="*/ 40 w 147"/>
                <a:gd name="T17" fmla="*/ 4 h 119"/>
                <a:gd name="T18" fmla="*/ 101 w 147"/>
                <a:gd name="T19" fmla="*/ 0 h 119"/>
                <a:gd name="T20" fmla="*/ 113 w 147"/>
                <a:gd name="T21" fmla="*/ 21 h 119"/>
                <a:gd name="T22" fmla="*/ 147 w 147"/>
                <a:gd name="T23" fmla="*/ 26 h 119"/>
                <a:gd name="T24" fmla="*/ 147 w 147"/>
                <a:gd name="T25" fmla="*/ 113 h 119"/>
                <a:gd name="T26" fmla="*/ 141 w 147"/>
                <a:gd name="T27" fmla="*/ 119 h 119"/>
                <a:gd name="T28" fmla="*/ 0 w 147"/>
                <a:gd name="T29" fmla="*/ 113 h 119"/>
                <a:gd name="T30" fmla="*/ 0 w 147"/>
                <a:gd name="T31" fmla="*/ 26 h 119"/>
                <a:gd name="T32" fmla="*/ 6 w 147"/>
                <a:gd name="T33" fmla="*/ 21 h 119"/>
                <a:gd name="T34" fmla="*/ 73 w 147"/>
                <a:gd name="T35" fmla="*/ 43 h 119"/>
                <a:gd name="T36" fmla="*/ 87 w 147"/>
                <a:gd name="T37" fmla="*/ 49 h 119"/>
                <a:gd name="T38" fmla="*/ 73 w 147"/>
                <a:gd name="T39" fmla="*/ 81 h 119"/>
                <a:gd name="T40" fmla="*/ 73 w 147"/>
                <a:gd name="T41" fmla="*/ 43 h 119"/>
                <a:gd name="T42" fmla="*/ 82 w 147"/>
                <a:gd name="T43" fmla="*/ 54 h 119"/>
                <a:gd name="T44" fmla="*/ 61 w 147"/>
                <a:gd name="T45" fmla="*/ 62 h 119"/>
                <a:gd name="T46" fmla="*/ 86 w 147"/>
                <a:gd name="T47" fmla="*/ 62 h 119"/>
                <a:gd name="T48" fmla="*/ 82 w 147"/>
                <a:gd name="T49" fmla="*/ 54 h 119"/>
                <a:gd name="T50" fmla="*/ 38 w 147"/>
                <a:gd name="T51" fmla="*/ 32 h 119"/>
                <a:gd name="T52" fmla="*/ 11 w 147"/>
                <a:gd name="T53" fmla="*/ 108 h 119"/>
                <a:gd name="T54" fmla="*/ 136 w 147"/>
                <a:gd name="T55" fmla="*/ 32 h 119"/>
                <a:gd name="T56" fmla="*/ 109 w 147"/>
                <a:gd name="T57" fmla="*/ 32 h 119"/>
                <a:gd name="T58" fmla="*/ 97 w 147"/>
                <a:gd name="T59" fmla="*/ 12 h 119"/>
                <a:gd name="T60" fmla="*/ 44 w 147"/>
                <a:gd name="T61" fmla="*/ 28 h 119"/>
                <a:gd name="T62" fmla="*/ 73 w 147"/>
                <a:gd name="T63" fmla="*/ 23 h 119"/>
                <a:gd name="T64" fmla="*/ 112 w 147"/>
                <a:gd name="T65" fmla="*/ 62 h 119"/>
                <a:gd name="T66" fmla="*/ 34 w 147"/>
                <a:gd name="T67" fmla="*/ 62 h 119"/>
                <a:gd name="T68" fmla="*/ 73 w 147"/>
                <a:gd name="T69" fmla="*/ 35 h 119"/>
                <a:gd name="T70" fmla="*/ 46 w 147"/>
                <a:gd name="T71" fmla="*/ 62 h 119"/>
                <a:gd name="T72" fmla="*/ 101 w 147"/>
                <a:gd name="T7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9">
                  <a:moveTo>
                    <a:pt x="122" y="40"/>
                  </a:moveTo>
                  <a:cubicBezTo>
                    <a:pt x="125" y="40"/>
                    <a:pt x="127" y="42"/>
                    <a:pt x="127" y="45"/>
                  </a:cubicBezTo>
                  <a:cubicBezTo>
                    <a:pt x="127" y="48"/>
                    <a:pt x="125" y="50"/>
                    <a:pt x="122" y="50"/>
                  </a:cubicBezTo>
                  <a:cubicBezTo>
                    <a:pt x="119" y="50"/>
                    <a:pt x="116" y="48"/>
                    <a:pt x="116" y="45"/>
                  </a:cubicBezTo>
                  <a:cubicBezTo>
                    <a:pt x="116" y="42"/>
                    <a:pt x="119" y="40"/>
                    <a:pt x="122" y="40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3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2"/>
                    <a:pt x="44" y="0"/>
                    <a:pt x="4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2"/>
                    <a:pt x="107" y="4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4" y="21"/>
                    <a:pt x="147" y="23"/>
                    <a:pt x="147" y="2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7"/>
                    <a:pt x="144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3" y="119"/>
                    <a:pt x="0" y="117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9" y="43"/>
                    <a:pt x="83" y="45"/>
                    <a:pt x="87" y="49"/>
                  </a:cubicBezTo>
                  <a:cubicBezTo>
                    <a:pt x="90" y="52"/>
                    <a:pt x="92" y="57"/>
                    <a:pt x="92" y="62"/>
                  </a:cubicBezTo>
                  <a:cubicBezTo>
                    <a:pt x="92" y="73"/>
                    <a:pt x="84" y="81"/>
                    <a:pt x="73" y="81"/>
                  </a:cubicBezTo>
                  <a:cubicBezTo>
                    <a:pt x="63" y="81"/>
                    <a:pt x="54" y="73"/>
                    <a:pt x="54" y="62"/>
                  </a:cubicBezTo>
                  <a:cubicBezTo>
                    <a:pt x="54" y="52"/>
                    <a:pt x="63" y="43"/>
                    <a:pt x="73" y="43"/>
                  </a:cubicBezTo>
                  <a:close/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0" y="51"/>
                    <a:pt x="77" y="50"/>
                    <a:pt x="73" y="50"/>
                  </a:cubicBezTo>
                  <a:cubicBezTo>
                    <a:pt x="67" y="50"/>
                    <a:pt x="61" y="56"/>
                    <a:pt x="61" y="62"/>
                  </a:cubicBezTo>
                  <a:cubicBezTo>
                    <a:pt x="61" y="69"/>
                    <a:pt x="67" y="74"/>
                    <a:pt x="73" y="74"/>
                  </a:cubicBezTo>
                  <a:cubicBezTo>
                    <a:pt x="80" y="74"/>
                    <a:pt x="86" y="69"/>
                    <a:pt x="86" y="62"/>
                  </a:cubicBezTo>
                  <a:cubicBezTo>
                    <a:pt x="86" y="59"/>
                    <a:pt x="84" y="56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lose/>
                  <a:moveTo>
                    <a:pt x="38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4" y="31"/>
                    <a:pt x="103" y="2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1" y="32"/>
                    <a:pt x="38" y="32"/>
                  </a:cubicBezTo>
                  <a:close/>
                  <a:moveTo>
                    <a:pt x="73" y="23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95" y="23"/>
                    <a:pt x="112" y="41"/>
                    <a:pt x="112" y="62"/>
                  </a:cubicBezTo>
                  <a:cubicBezTo>
                    <a:pt x="112" y="84"/>
                    <a:pt x="95" y="101"/>
                    <a:pt x="73" y="101"/>
                  </a:cubicBezTo>
                  <a:cubicBezTo>
                    <a:pt x="52" y="101"/>
                    <a:pt x="34" y="84"/>
                    <a:pt x="34" y="62"/>
                  </a:cubicBezTo>
                  <a:cubicBezTo>
                    <a:pt x="34" y="41"/>
                    <a:pt x="52" y="23"/>
                    <a:pt x="73" y="23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  <a:cubicBezTo>
                    <a:pt x="58" y="35"/>
                    <a:pt x="46" y="47"/>
                    <a:pt x="46" y="62"/>
                  </a:cubicBezTo>
                  <a:cubicBezTo>
                    <a:pt x="46" y="77"/>
                    <a:pt x="58" y="90"/>
                    <a:pt x="73" y="90"/>
                  </a:cubicBezTo>
                  <a:cubicBezTo>
                    <a:pt x="89" y="90"/>
                    <a:pt x="101" y="77"/>
                    <a:pt x="101" y="62"/>
                  </a:cubicBezTo>
                  <a:cubicBezTo>
                    <a:pt x="101" y="47"/>
                    <a:pt x="89" y="35"/>
                    <a:pt x="7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4861718" y="3342481"/>
              <a:ext cx="279400" cy="233362"/>
            </a:xfrm>
            <a:custGeom>
              <a:avLst/>
              <a:gdLst>
                <a:gd name="T0" fmla="*/ 146 w 146"/>
                <a:gd name="T1" fmla="*/ 94 h 122"/>
                <a:gd name="T2" fmla="*/ 118 w 146"/>
                <a:gd name="T3" fmla="*/ 122 h 122"/>
                <a:gd name="T4" fmla="*/ 28 w 146"/>
                <a:gd name="T5" fmla="*/ 122 h 122"/>
                <a:gd name="T6" fmla="*/ 0 w 146"/>
                <a:gd name="T7" fmla="*/ 94 h 122"/>
                <a:gd name="T8" fmla="*/ 0 w 146"/>
                <a:gd name="T9" fmla="*/ 28 h 122"/>
                <a:gd name="T10" fmla="*/ 28 w 146"/>
                <a:gd name="T11" fmla="*/ 0 h 122"/>
                <a:gd name="T12" fmla="*/ 118 w 146"/>
                <a:gd name="T13" fmla="*/ 0 h 122"/>
                <a:gd name="T14" fmla="*/ 146 w 146"/>
                <a:gd name="T15" fmla="*/ 28 h 122"/>
                <a:gd name="T16" fmla="*/ 146 w 146"/>
                <a:gd name="T17" fmla="*/ 94 h 122"/>
                <a:gd name="T18" fmla="*/ 49 w 146"/>
                <a:gd name="T19" fmla="*/ 27 h 122"/>
                <a:gd name="T20" fmla="*/ 49 w 146"/>
                <a:gd name="T21" fmla="*/ 27 h 122"/>
                <a:gd name="T22" fmla="*/ 101 w 146"/>
                <a:gd name="T23" fmla="*/ 58 h 122"/>
                <a:gd name="T24" fmla="*/ 102 w 146"/>
                <a:gd name="T25" fmla="*/ 62 h 122"/>
                <a:gd name="T26" fmla="*/ 101 w 146"/>
                <a:gd name="T27" fmla="*/ 64 h 122"/>
                <a:gd name="T28" fmla="*/ 48 w 146"/>
                <a:gd name="T29" fmla="*/ 94 h 122"/>
                <a:gd name="T30" fmla="*/ 44 w 146"/>
                <a:gd name="T31" fmla="*/ 93 h 122"/>
                <a:gd name="T32" fmla="*/ 43 w 146"/>
                <a:gd name="T33" fmla="*/ 91 h 122"/>
                <a:gd name="T34" fmla="*/ 43 w 146"/>
                <a:gd name="T35" fmla="*/ 91 h 122"/>
                <a:gd name="T36" fmla="*/ 43 w 146"/>
                <a:gd name="T37" fmla="*/ 30 h 122"/>
                <a:gd name="T38" fmla="*/ 47 w 146"/>
                <a:gd name="T39" fmla="*/ 27 h 122"/>
                <a:gd name="T40" fmla="*/ 49 w 146"/>
                <a:gd name="T41" fmla="*/ 27 h 122"/>
                <a:gd name="T42" fmla="*/ 50 w 146"/>
                <a:gd name="T43" fmla="*/ 36 h 122"/>
                <a:gd name="T44" fmla="*/ 50 w 146"/>
                <a:gd name="T45" fmla="*/ 36 h 122"/>
                <a:gd name="T46" fmla="*/ 50 w 146"/>
                <a:gd name="T47" fmla="*/ 85 h 122"/>
                <a:gd name="T48" fmla="*/ 93 w 146"/>
                <a:gd name="T49" fmla="*/ 61 h 122"/>
                <a:gd name="T50" fmla="*/ 50 w 146"/>
                <a:gd name="T51" fmla="*/ 36 h 122"/>
                <a:gd name="T52" fmla="*/ 11 w 146"/>
                <a:gd name="T53" fmla="*/ 94 h 122"/>
                <a:gd name="T54" fmla="*/ 11 w 146"/>
                <a:gd name="T55" fmla="*/ 94 h 122"/>
                <a:gd name="T56" fmla="*/ 28 w 146"/>
                <a:gd name="T57" fmla="*/ 110 h 122"/>
                <a:gd name="T58" fmla="*/ 118 w 146"/>
                <a:gd name="T59" fmla="*/ 110 h 122"/>
                <a:gd name="T60" fmla="*/ 135 w 146"/>
                <a:gd name="T61" fmla="*/ 94 h 122"/>
                <a:gd name="T62" fmla="*/ 135 w 146"/>
                <a:gd name="T63" fmla="*/ 28 h 122"/>
                <a:gd name="T64" fmla="*/ 118 w 146"/>
                <a:gd name="T65" fmla="*/ 11 h 122"/>
                <a:gd name="T66" fmla="*/ 28 w 146"/>
                <a:gd name="T67" fmla="*/ 11 h 122"/>
                <a:gd name="T68" fmla="*/ 11 w 146"/>
                <a:gd name="T69" fmla="*/ 28 h 122"/>
                <a:gd name="T70" fmla="*/ 11 w 146"/>
                <a:gd name="T71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6" h="122">
                  <a:moveTo>
                    <a:pt x="146" y="94"/>
                  </a:moveTo>
                  <a:cubicBezTo>
                    <a:pt x="146" y="109"/>
                    <a:pt x="133" y="122"/>
                    <a:pt x="118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13" y="122"/>
                    <a:pt x="0" y="109"/>
                    <a:pt x="0" y="9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3" y="0"/>
                    <a:pt x="146" y="12"/>
                    <a:pt x="146" y="28"/>
                  </a:cubicBezTo>
                  <a:cubicBezTo>
                    <a:pt x="146" y="94"/>
                    <a:pt x="146" y="94"/>
                    <a:pt x="146" y="94"/>
                  </a:cubicBezTo>
                  <a:close/>
                  <a:moveTo>
                    <a:pt x="49" y="27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66" y="38"/>
                    <a:pt x="84" y="48"/>
                    <a:pt x="101" y="58"/>
                  </a:cubicBezTo>
                  <a:cubicBezTo>
                    <a:pt x="103" y="59"/>
                    <a:pt x="103" y="61"/>
                    <a:pt x="102" y="62"/>
                  </a:cubicBezTo>
                  <a:cubicBezTo>
                    <a:pt x="102" y="63"/>
                    <a:pt x="102" y="63"/>
                    <a:pt x="101" y="64"/>
                  </a:cubicBezTo>
                  <a:cubicBezTo>
                    <a:pt x="84" y="74"/>
                    <a:pt x="66" y="84"/>
                    <a:pt x="48" y="94"/>
                  </a:cubicBezTo>
                  <a:cubicBezTo>
                    <a:pt x="47" y="95"/>
                    <a:pt x="45" y="94"/>
                    <a:pt x="44" y="93"/>
                  </a:cubicBezTo>
                  <a:cubicBezTo>
                    <a:pt x="44" y="92"/>
                    <a:pt x="43" y="92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71"/>
                    <a:pt x="43" y="51"/>
                    <a:pt x="43" y="30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7"/>
                    <a:pt x="48" y="27"/>
                    <a:pt x="49" y="27"/>
                  </a:cubicBezTo>
                  <a:close/>
                  <a:moveTo>
                    <a:pt x="50" y="3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53"/>
                    <a:pt x="50" y="69"/>
                    <a:pt x="50" y="85"/>
                  </a:cubicBezTo>
                  <a:cubicBezTo>
                    <a:pt x="64" y="77"/>
                    <a:pt x="78" y="69"/>
                    <a:pt x="93" y="61"/>
                  </a:cubicBezTo>
                  <a:cubicBezTo>
                    <a:pt x="78" y="53"/>
                    <a:pt x="64" y="44"/>
                    <a:pt x="50" y="36"/>
                  </a:cubicBezTo>
                  <a:close/>
                  <a:moveTo>
                    <a:pt x="11" y="94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103"/>
                    <a:pt x="19" y="110"/>
                    <a:pt x="2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27" y="110"/>
                    <a:pt x="135" y="103"/>
                    <a:pt x="135" y="94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18"/>
                    <a:pt x="127" y="11"/>
                    <a:pt x="11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9" y="11"/>
                    <a:pt x="11" y="18"/>
                    <a:pt x="11" y="28"/>
                  </a:cubicBezTo>
                  <a:cubicBezTo>
                    <a:pt x="11" y="94"/>
                    <a:pt x="11" y="94"/>
                    <a:pt x="1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5976143" y="2212181"/>
              <a:ext cx="280988" cy="233362"/>
            </a:xfrm>
            <a:custGeom>
              <a:avLst/>
              <a:gdLst>
                <a:gd name="T0" fmla="*/ 6 w 147"/>
                <a:gd name="T1" fmla="*/ 0 h 122"/>
                <a:gd name="T2" fmla="*/ 6 w 147"/>
                <a:gd name="T3" fmla="*/ 0 h 122"/>
                <a:gd name="T4" fmla="*/ 141 w 147"/>
                <a:gd name="T5" fmla="*/ 0 h 122"/>
                <a:gd name="T6" fmla="*/ 147 w 147"/>
                <a:gd name="T7" fmla="*/ 5 h 122"/>
                <a:gd name="T8" fmla="*/ 147 w 147"/>
                <a:gd name="T9" fmla="*/ 5 h 122"/>
                <a:gd name="T10" fmla="*/ 147 w 147"/>
                <a:gd name="T11" fmla="*/ 103 h 122"/>
                <a:gd name="T12" fmla="*/ 141 w 147"/>
                <a:gd name="T13" fmla="*/ 108 h 122"/>
                <a:gd name="T14" fmla="*/ 141 w 147"/>
                <a:gd name="T15" fmla="*/ 108 h 122"/>
                <a:gd name="T16" fmla="*/ 79 w 147"/>
                <a:gd name="T17" fmla="*/ 108 h 122"/>
                <a:gd name="T18" fmla="*/ 79 w 147"/>
                <a:gd name="T19" fmla="*/ 115 h 122"/>
                <a:gd name="T20" fmla="*/ 79 w 147"/>
                <a:gd name="T21" fmla="*/ 115 h 122"/>
                <a:gd name="T22" fmla="*/ 110 w 147"/>
                <a:gd name="T23" fmla="*/ 115 h 122"/>
                <a:gd name="T24" fmla="*/ 114 w 147"/>
                <a:gd name="T25" fmla="*/ 119 h 122"/>
                <a:gd name="T26" fmla="*/ 110 w 147"/>
                <a:gd name="T27" fmla="*/ 122 h 122"/>
                <a:gd name="T28" fmla="*/ 36 w 147"/>
                <a:gd name="T29" fmla="*/ 122 h 122"/>
                <a:gd name="T30" fmla="*/ 33 w 147"/>
                <a:gd name="T31" fmla="*/ 119 h 122"/>
                <a:gd name="T32" fmla="*/ 36 w 147"/>
                <a:gd name="T33" fmla="*/ 115 h 122"/>
                <a:gd name="T34" fmla="*/ 68 w 147"/>
                <a:gd name="T35" fmla="*/ 115 h 122"/>
                <a:gd name="T36" fmla="*/ 68 w 147"/>
                <a:gd name="T37" fmla="*/ 115 h 122"/>
                <a:gd name="T38" fmla="*/ 68 w 147"/>
                <a:gd name="T39" fmla="*/ 108 h 122"/>
                <a:gd name="T40" fmla="*/ 6 w 147"/>
                <a:gd name="T41" fmla="*/ 108 h 122"/>
                <a:gd name="T42" fmla="*/ 0 w 147"/>
                <a:gd name="T43" fmla="*/ 103 h 122"/>
                <a:gd name="T44" fmla="*/ 0 w 147"/>
                <a:gd name="T45" fmla="*/ 103 h 122"/>
                <a:gd name="T46" fmla="*/ 0 w 147"/>
                <a:gd name="T47" fmla="*/ 5 h 122"/>
                <a:gd name="T48" fmla="*/ 6 w 147"/>
                <a:gd name="T49" fmla="*/ 0 h 122"/>
                <a:gd name="T50" fmla="*/ 125 w 147"/>
                <a:gd name="T51" fmla="*/ 81 h 122"/>
                <a:gd name="T52" fmla="*/ 125 w 147"/>
                <a:gd name="T53" fmla="*/ 81 h 122"/>
                <a:gd name="T54" fmla="*/ 131 w 147"/>
                <a:gd name="T55" fmla="*/ 87 h 122"/>
                <a:gd name="T56" fmla="*/ 125 w 147"/>
                <a:gd name="T57" fmla="*/ 93 h 122"/>
                <a:gd name="T58" fmla="*/ 120 w 147"/>
                <a:gd name="T59" fmla="*/ 87 h 122"/>
                <a:gd name="T60" fmla="*/ 125 w 147"/>
                <a:gd name="T61" fmla="*/ 81 h 122"/>
                <a:gd name="T62" fmla="*/ 135 w 147"/>
                <a:gd name="T63" fmla="*/ 11 h 122"/>
                <a:gd name="T64" fmla="*/ 135 w 147"/>
                <a:gd name="T65" fmla="*/ 11 h 122"/>
                <a:gd name="T66" fmla="*/ 11 w 147"/>
                <a:gd name="T67" fmla="*/ 11 h 122"/>
                <a:gd name="T68" fmla="*/ 11 w 147"/>
                <a:gd name="T69" fmla="*/ 97 h 122"/>
                <a:gd name="T70" fmla="*/ 135 w 147"/>
                <a:gd name="T71" fmla="*/ 97 h 122"/>
                <a:gd name="T72" fmla="*/ 135 w 147"/>
                <a:gd name="T73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2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7" y="2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6"/>
                    <a:pt x="144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5"/>
                    <a:pt x="114" y="117"/>
                    <a:pt x="114" y="119"/>
                  </a:cubicBezTo>
                  <a:cubicBezTo>
                    <a:pt x="114" y="120"/>
                    <a:pt x="112" y="122"/>
                    <a:pt x="110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3" y="120"/>
                    <a:pt x="33" y="119"/>
                  </a:cubicBezTo>
                  <a:cubicBezTo>
                    <a:pt x="33" y="117"/>
                    <a:pt x="35" y="115"/>
                    <a:pt x="36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125" y="81"/>
                  </a:moveTo>
                  <a:cubicBezTo>
                    <a:pt x="125" y="81"/>
                    <a:pt x="125" y="81"/>
                    <a:pt x="125" y="81"/>
                  </a:cubicBezTo>
                  <a:cubicBezTo>
                    <a:pt x="129" y="81"/>
                    <a:pt x="131" y="84"/>
                    <a:pt x="131" y="87"/>
                  </a:cubicBezTo>
                  <a:cubicBezTo>
                    <a:pt x="131" y="90"/>
                    <a:pt x="129" y="93"/>
                    <a:pt x="125" y="93"/>
                  </a:cubicBezTo>
                  <a:cubicBezTo>
                    <a:pt x="122" y="93"/>
                    <a:pt x="120" y="90"/>
                    <a:pt x="120" y="87"/>
                  </a:cubicBezTo>
                  <a:cubicBezTo>
                    <a:pt x="120" y="84"/>
                    <a:pt x="122" y="81"/>
                    <a:pt x="125" y="81"/>
                  </a:cubicBezTo>
                  <a:close/>
                  <a:moveTo>
                    <a:pt x="135" y="11"/>
                  </a:moveTo>
                  <a:cubicBezTo>
                    <a:pt x="135" y="11"/>
                    <a:pt x="135" y="11"/>
                    <a:pt x="13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40"/>
                    <a:pt x="11" y="68"/>
                    <a:pt x="11" y="97"/>
                  </a:cubicBezTo>
                  <a:cubicBezTo>
                    <a:pt x="53" y="97"/>
                    <a:pt x="94" y="97"/>
                    <a:pt x="135" y="97"/>
                  </a:cubicBezTo>
                  <a:cubicBezTo>
                    <a:pt x="135" y="68"/>
                    <a:pt x="135" y="40"/>
                    <a:pt x="13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5944393" y="3301206"/>
              <a:ext cx="309563" cy="252412"/>
            </a:xfrm>
            <a:custGeom>
              <a:avLst/>
              <a:gdLst>
                <a:gd name="T0" fmla="*/ 125 w 162"/>
                <a:gd name="T1" fmla="*/ 29 h 132"/>
                <a:gd name="T2" fmla="*/ 146 w 162"/>
                <a:gd name="T3" fmla="*/ 77 h 132"/>
                <a:gd name="T4" fmla="*/ 162 w 162"/>
                <a:gd name="T5" fmla="*/ 106 h 132"/>
                <a:gd name="T6" fmla="*/ 154 w 162"/>
                <a:gd name="T7" fmla="*/ 125 h 132"/>
                <a:gd name="T8" fmla="*/ 146 w 162"/>
                <a:gd name="T9" fmla="*/ 127 h 132"/>
                <a:gd name="T10" fmla="*/ 21 w 162"/>
                <a:gd name="T11" fmla="*/ 132 h 132"/>
                <a:gd name="T12" fmla="*/ 16 w 162"/>
                <a:gd name="T13" fmla="*/ 125 h 132"/>
                <a:gd name="T14" fmla="*/ 2 w 162"/>
                <a:gd name="T15" fmla="*/ 121 h 132"/>
                <a:gd name="T16" fmla="*/ 3 w 162"/>
                <a:gd name="T17" fmla="*/ 94 h 132"/>
                <a:gd name="T18" fmla="*/ 8 w 162"/>
                <a:gd name="T19" fmla="*/ 58 h 132"/>
                <a:gd name="T20" fmla="*/ 46 w 162"/>
                <a:gd name="T21" fmla="*/ 30 h 132"/>
                <a:gd name="T22" fmla="*/ 97 w 162"/>
                <a:gd name="T23" fmla="*/ 122 h 132"/>
                <a:gd name="T24" fmla="*/ 97 w 162"/>
                <a:gd name="T25" fmla="*/ 117 h 132"/>
                <a:gd name="T26" fmla="*/ 103 w 162"/>
                <a:gd name="T27" fmla="*/ 98 h 132"/>
                <a:gd name="T28" fmla="*/ 117 w 162"/>
                <a:gd name="T29" fmla="*/ 111 h 132"/>
                <a:gd name="T30" fmla="*/ 115 w 162"/>
                <a:gd name="T31" fmla="*/ 88 h 132"/>
                <a:gd name="T32" fmla="*/ 112 w 162"/>
                <a:gd name="T33" fmla="*/ 83 h 132"/>
                <a:gd name="T34" fmla="*/ 112 w 162"/>
                <a:gd name="T35" fmla="*/ 82 h 132"/>
                <a:gd name="T36" fmla="*/ 109 w 162"/>
                <a:gd name="T37" fmla="*/ 79 h 132"/>
                <a:gd name="T38" fmla="*/ 64 w 162"/>
                <a:gd name="T39" fmla="*/ 68 h 132"/>
                <a:gd name="T40" fmla="*/ 50 w 162"/>
                <a:gd name="T41" fmla="*/ 82 h 132"/>
                <a:gd name="T42" fmla="*/ 50 w 162"/>
                <a:gd name="T43" fmla="*/ 82 h 132"/>
                <a:gd name="T44" fmla="*/ 45 w 162"/>
                <a:gd name="T45" fmla="*/ 100 h 132"/>
                <a:gd name="T46" fmla="*/ 59 w 162"/>
                <a:gd name="T47" fmla="*/ 112 h 132"/>
                <a:gd name="T48" fmla="*/ 65 w 162"/>
                <a:gd name="T49" fmla="*/ 98 h 132"/>
                <a:gd name="T50" fmla="*/ 65 w 162"/>
                <a:gd name="T51" fmla="*/ 117 h 132"/>
                <a:gd name="T52" fmla="*/ 81 w 162"/>
                <a:gd name="T53" fmla="*/ 61 h 132"/>
                <a:gd name="T54" fmla="*/ 81 w 162"/>
                <a:gd name="T55" fmla="*/ 11 h 132"/>
                <a:gd name="T56" fmla="*/ 26 w 162"/>
                <a:gd name="T57" fmla="*/ 122 h 132"/>
                <a:gd name="T58" fmla="*/ 37 w 162"/>
                <a:gd name="T59" fmla="*/ 118 h 132"/>
                <a:gd name="T60" fmla="*/ 36 w 162"/>
                <a:gd name="T61" fmla="*/ 86 h 132"/>
                <a:gd name="T62" fmla="*/ 12 w 162"/>
                <a:gd name="T63" fmla="*/ 98 h 132"/>
                <a:gd name="T64" fmla="*/ 11 w 162"/>
                <a:gd name="T65" fmla="*/ 114 h 132"/>
                <a:gd name="T66" fmla="*/ 23 w 162"/>
                <a:gd name="T67" fmla="*/ 102 h 132"/>
                <a:gd name="T68" fmla="*/ 46 w 162"/>
                <a:gd name="T69" fmla="*/ 42 h 132"/>
                <a:gd name="T70" fmla="*/ 37 w 162"/>
                <a:gd name="T71" fmla="*/ 40 h 132"/>
                <a:gd name="T72" fmla="*/ 24 w 162"/>
                <a:gd name="T73" fmla="*/ 71 h 132"/>
                <a:gd name="T74" fmla="*/ 41 w 162"/>
                <a:gd name="T75" fmla="*/ 76 h 132"/>
                <a:gd name="T76" fmla="*/ 56 w 162"/>
                <a:gd name="T77" fmla="*/ 62 h 132"/>
                <a:gd name="T78" fmla="*/ 56 w 162"/>
                <a:gd name="T79" fmla="*/ 61 h 132"/>
                <a:gd name="T80" fmla="*/ 46 w 162"/>
                <a:gd name="T81" fmla="*/ 42 h 132"/>
                <a:gd name="T82" fmla="*/ 136 w 162"/>
                <a:gd name="T83" fmla="*/ 122 h 132"/>
                <a:gd name="T84" fmla="*/ 139 w 162"/>
                <a:gd name="T85" fmla="*/ 102 h 132"/>
                <a:gd name="T86" fmla="*/ 151 w 162"/>
                <a:gd name="T87" fmla="*/ 114 h 132"/>
                <a:gd name="T88" fmla="*/ 150 w 162"/>
                <a:gd name="T89" fmla="*/ 98 h 132"/>
                <a:gd name="T90" fmla="*/ 137 w 162"/>
                <a:gd name="T91" fmla="*/ 84 h 132"/>
                <a:gd name="T92" fmla="*/ 128 w 162"/>
                <a:gd name="T93" fmla="*/ 111 h 132"/>
                <a:gd name="T94" fmla="*/ 136 w 162"/>
                <a:gd name="T95" fmla="*/ 122 h 132"/>
                <a:gd name="T96" fmla="*/ 116 w 162"/>
                <a:gd name="T97" fmla="*/ 42 h 132"/>
                <a:gd name="T98" fmla="*/ 116 w 162"/>
                <a:gd name="T99" fmla="*/ 42 h 132"/>
                <a:gd name="T100" fmla="*/ 106 w 162"/>
                <a:gd name="T101" fmla="*/ 61 h 132"/>
                <a:gd name="T102" fmla="*/ 116 w 162"/>
                <a:gd name="T103" fmla="*/ 72 h 132"/>
                <a:gd name="T104" fmla="*/ 121 w 162"/>
                <a:gd name="T105" fmla="*/ 76 h 132"/>
                <a:gd name="T106" fmla="*/ 138 w 162"/>
                <a:gd name="T107" fmla="*/ 71 h 132"/>
                <a:gd name="T108" fmla="*/ 125 w 162"/>
                <a:gd name="T109" fmla="*/ 4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32">
                  <a:moveTo>
                    <a:pt x="81" y="0"/>
                  </a:moveTo>
                  <a:cubicBezTo>
                    <a:pt x="99" y="0"/>
                    <a:pt x="114" y="13"/>
                    <a:pt x="116" y="30"/>
                  </a:cubicBezTo>
                  <a:cubicBezTo>
                    <a:pt x="119" y="30"/>
                    <a:pt x="122" y="29"/>
                    <a:pt x="125" y="29"/>
                  </a:cubicBezTo>
                  <a:cubicBezTo>
                    <a:pt x="133" y="29"/>
                    <a:pt x="140" y="32"/>
                    <a:pt x="145" y="37"/>
                  </a:cubicBezTo>
                  <a:cubicBezTo>
                    <a:pt x="150" y="43"/>
                    <a:pt x="154" y="50"/>
                    <a:pt x="154" y="58"/>
                  </a:cubicBezTo>
                  <a:cubicBezTo>
                    <a:pt x="154" y="65"/>
                    <a:pt x="151" y="72"/>
                    <a:pt x="146" y="7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6" y="87"/>
                    <a:pt x="158" y="90"/>
                    <a:pt x="159" y="94"/>
                  </a:cubicBezTo>
                  <a:cubicBezTo>
                    <a:pt x="161" y="98"/>
                    <a:pt x="162" y="102"/>
                    <a:pt x="162" y="10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17"/>
                    <a:pt x="161" y="119"/>
                    <a:pt x="160" y="121"/>
                  </a:cubicBezTo>
                  <a:cubicBezTo>
                    <a:pt x="158" y="123"/>
                    <a:pt x="156" y="124"/>
                    <a:pt x="154" y="125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30"/>
                    <a:pt x="144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8" y="132"/>
                    <a:pt x="16" y="130"/>
                    <a:pt x="16" y="127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8" y="125"/>
                  </a:cubicBezTo>
                  <a:cubicBezTo>
                    <a:pt x="6" y="124"/>
                    <a:pt x="4" y="123"/>
                    <a:pt x="2" y="121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1" y="98"/>
                    <a:pt x="3" y="94"/>
                  </a:cubicBezTo>
                  <a:cubicBezTo>
                    <a:pt x="4" y="90"/>
                    <a:pt x="6" y="87"/>
                    <a:pt x="9" y="84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1" y="72"/>
                    <a:pt x="8" y="65"/>
                    <a:pt x="8" y="58"/>
                  </a:cubicBezTo>
                  <a:cubicBezTo>
                    <a:pt x="8" y="50"/>
                    <a:pt x="12" y="43"/>
                    <a:pt x="17" y="37"/>
                  </a:cubicBezTo>
                  <a:cubicBezTo>
                    <a:pt x="22" y="32"/>
                    <a:pt x="29" y="29"/>
                    <a:pt x="37" y="29"/>
                  </a:cubicBezTo>
                  <a:cubicBezTo>
                    <a:pt x="40" y="29"/>
                    <a:pt x="43" y="30"/>
                    <a:pt x="46" y="30"/>
                  </a:cubicBezTo>
                  <a:cubicBezTo>
                    <a:pt x="48" y="13"/>
                    <a:pt x="63" y="0"/>
                    <a:pt x="81" y="0"/>
                  </a:cubicBezTo>
                  <a:close/>
                  <a:moveTo>
                    <a:pt x="97" y="122"/>
                  </a:moveTo>
                  <a:cubicBezTo>
                    <a:pt x="97" y="122"/>
                    <a:pt x="97" y="122"/>
                    <a:pt x="97" y="12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6"/>
                    <a:pt x="99" y="95"/>
                    <a:pt x="100" y="95"/>
                  </a:cubicBezTo>
                  <a:cubicBezTo>
                    <a:pt x="102" y="95"/>
                    <a:pt x="103" y="96"/>
                    <a:pt x="103" y="98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1"/>
                    <a:pt x="117" y="11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7" y="92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4" y="86"/>
                    <a:pt x="113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1" y="81"/>
                    <a:pt x="110" y="80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3" y="70"/>
                    <a:pt x="87" y="72"/>
                    <a:pt x="81" y="72"/>
                  </a:cubicBezTo>
                  <a:cubicBezTo>
                    <a:pt x="75" y="72"/>
                    <a:pt x="69" y="70"/>
                    <a:pt x="64" y="6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80"/>
                    <a:pt x="51" y="81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9" y="84"/>
                    <a:pt x="48" y="86"/>
                    <a:pt x="47" y="88"/>
                  </a:cubicBezTo>
                  <a:cubicBezTo>
                    <a:pt x="45" y="92"/>
                    <a:pt x="45" y="96"/>
                    <a:pt x="45" y="10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5" y="111"/>
                    <a:pt x="45" y="112"/>
                    <a:pt x="45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6"/>
                    <a:pt x="60" y="95"/>
                    <a:pt x="62" y="95"/>
                  </a:cubicBezTo>
                  <a:cubicBezTo>
                    <a:pt x="63" y="95"/>
                    <a:pt x="65" y="96"/>
                    <a:pt x="65" y="98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97" y="122"/>
                    <a:pt x="97" y="122"/>
                    <a:pt x="97" y="122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95" y="61"/>
                    <a:pt x="106" y="50"/>
                    <a:pt x="106" y="36"/>
                  </a:cubicBezTo>
                  <a:cubicBezTo>
                    <a:pt x="106" y="22"/>
                    <a:pt x="95" y="11"/>
                    <a:pt x="81" y="11"/>
                  </a:cubicBezTo>
                  <a:cubicBezTo>
                    <a:pt x="67" y="11"/>
                    <a:pt x="56" y="22"/>
                    <a:pt x="56" y="36"/>
                  </a:cubicBezTo>
                  <a:cubicBezTo>
                    <a:pt x="56" y="50"/>
                    <a:pt x="67" y="61"/>
                    <a:pt x="81" y="61"/>
                  </a:cubicBezTo>
                  <a:close/>
                  <a:moveTo>
                    <a:pt x="26" y="122"/>
                  </a:moveTo>
                  <a:cubicBezTo>
                    <a:pt x="26" y="122"/>
                    <a:pt x="26" y="122"/>
                    <a:pt x="2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9" y="121"/>
                    <a:pt x="38" y="120"/>
                    <a:pt x="37" y="118"/>
                  </a:cubicBezTo>
                  <a:cubicBezTo>
                    <a:pt x="35" y="116"/>
                    <a:pt x="34" y="113"/>
                    <a:pt x="34" y="11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5"/>
                    <a:pt x="35" y="90"/>
                    <a:pt x="36" y="86"/>
                  </a:cubicBezTo>
                  <a:cubicBezTo>
                    <a:pt x="32" y="86"/>
                    <a:pt x="28" y="85"/>
                    <a:pt x="25" y="8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94"/>
                    <a:pt x="13" y="9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1"/>
                    <a:pt x="11" y="103"/>
                    <a:pt x="11" y="106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3"/>
                    <a:pt x="21" y="102"/>
                    <a:pt x="23" y="102"/>
                  </a:cubicBezTo>
                  <a:cubicBezTo>
                    <a:pt x="25" y="102"/>
                    <a:pt x="26" y="103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5" y="41"/>
                    <a:pt x="44" y="41"/>
                    <a:pt x="43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8" y="42"/>
                    <a:pt x="24" y="45"/>
                  </a:cubicBezTo>
                  <a:cubicBezTo>
                    <a:pt x="21" y="48"/>
                    <a:pt x="19" y="53"/>
                    <a:pt x="19" y="58"/>
                  </a:cubicBezTo>
                  <a:cubicBezTo>
                    <a:pt x="19" y="63"/>
                    <a:pt x="21" y="67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8" y="74"/>
                    <a:pt x="32" y="76"/>
                    <a:pt x="37" y="76"/>
                  </a:cubicBezTo>
                  <a:cubicBezTo>
                    <a:pt x="38" y="76"/>
                    <a:pt x="40" y="76"/>
                    <a:pt x="41" y="76"/>
                  </a:cubicBezTo>
                  <a:cubicBezTo>
                    <a:pt x="41" y="75"/>
                    <a:pt x="42" y="75"/>
                    <a:pt x="43" y="75"/>
                  </a:cubicBezTo>
                  <a:cubicBezTo>
                    <a:pt x="44" y="74"/>
                    <a:pt x="45" y="73"/>
                    <a:pt x="46" y="7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57"/>
                    <a:pt x="48" y="51"/>
                    <a:pt x="46" y="44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136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3"/>
                    <a:pt x="137" y="102"/>
                    <a:pt x="139" y="102"/>
                  </a:cubicBezTo>
                  <a:cubicBezTo>
                    <a:pt x="141" y="102"/>
                    <a:pt x="142" y="103"/>
                    <a:pt x="142" y="105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3"/>
                    <a:pt x="151" y="101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49" y="96"/>
                    <a:pt x="147" y="94"/>
                    <a:pt x="145" y="91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4" y="85"/>
                    <a:pt x="130" y="86"/>
                    <a:pt x="126" y="86"/>
                  </a:cubicBezTo>
                  <a:cubicBezTo>
                    <a:pt x="127" y="90"/>
                    <a:pt x="128" y="95"/>
                    <a:pt x="128" y="100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7" y="116"/>
                    <a:pt x="125" y="118"/>
                  </a:cubicBezTo>
                  <a:cubicBezTo>
                    <a:pt x="124" y="120"/>
                    <a:pt x="123" y="121"/>
                    <a:pt x="121" y="122"/>
                  </a:cubicBezTo>
                  <a:cubicBezTo>
                    <a:pt x="136" y="122"/>
                    <a:pt x="136" y="122"/>
                    <a:pt x="136" y="122"/>
                  </a:cubicBezTo>
                  <a:close/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9"/>
                    <a:pt x="112" y="56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7" y="73"/>
                    <a:pt x="118" y="74"/>
                    <a:pt x="119" y="75"/>
                  </a:cubicBezTo>
                  <a:cubicBezTo>
                    <a:pt x="120" y="75"/>
                    <a:pt x="121" y="75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2" y="76"/>
                    <a:pt x="124" y="76"/>
                    <a:pt x="125" y="76"/>
                  </a:cubicBezTo>
                  <a:cubicBezTo>
                    <a:pt x="130" y="76"/>
                    <a:pt x="134" y="74"/>
                    <a:pt x="138" y="71"/>
                  </a:cubicBezTo>
                  <a:cubicBezTo>
                    <a:pt x="141" y="67"/>
                    <a:pt x="143" y="63"/>
                    <a:pt x="143" y="58"/>
                  </a:cubicBezTo>
                  <a:cubicBezTo>
                    <a:pt x="143" y="53"/>
                    <a:pt x="141" y="48"/>
                    <a:pt x="138" y="45"/>
                  </a:cubicBezTo>
                  <a:cubicBezTo>
                    <a:pt x="134" y="42"/>
                    <a:pt x="130" y="40"/>
                    <a:pt x="125" y="40"/>
                  </a:cubicBezTo>
                  <a:cubicBezTo>
                    <a:pt x="123" y="40"/>
                    <a:pt x="121" y="40"/>
                    <a:pt x="120" y="40"/>
                  </a:cubicBezTo>
                  <a:cubicBezTo>
                    <a:pt x="118" y="41"/>
                    <a:pt x="117" y="41"/>
                    <a:pt x="116" y="4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6019006" y="4387056"/>
              <a:ext cx="195262" cy="276225"/>
            </a:xfrm>
            <a:custGeom>
              <a:avLst/>
              <a:gdLst>
                <a:gd name="T0" fmla="*/ 38 w 102"/>
                <a:gd name="T1" fmla="*/ 124 h 144"/>
                <a:gd name="T2" fmla="*/ 38 w 102"/>
                <a:gd name="T3" fmla="*/ 124 h 144"/>
                <a:gd name="T4" fmla="*/ 65 w 102"/>
                <a:gd name="T5" fmla="*/ 124 h 144"/>
                <a:gd name="T6" fmla="*/ 68 w 102"/>
                <a:gd name="T7" fmla="*/ 127 h 144"/>
                <a:gd name="T8" fmla="*/ 68 w 102"/>
                <a:gd name="T9" fmla="*/ 127 h 144"/>
                <a:gd name="T10" fmla="*/ 68 w 102"/>
                <a:gd name="T11" fmla="*/ 141 h 144"/>
                <a:gd name="T12" fmla="*/ 65 w 102"/>
                <a:gd name="T13" fmla="*/ 144 h 144"/>
                <a:gd name="T14" fmla="*/ 65 w 102"/>
                <a:gd name="T15" fmla="*/ 144 h 144"/>
                <a:gd name="T16" fmla="*/ 38 w 102"/>
                <a:gd name="T17" fmla="*/ 144 h 144"/>
                <a:gd name="T18" fmla="*/ 34 w 102"/>
                <a:gd name="T19" fmla="*/ 141 h 144"/>
                <a:gd name="T20" fmla="*/ 34 w 102"/>
                <a:gd name="T21" fmla="*/ 141 h 144"/>
                <a:gd name="T22" fmla="*/ 34 w 102"/>
                <a:gd name="T23" fmla="*/ 127 h 144"/>
                <a:gd name="T24" fmla="*/ 38 w 102"/>
                <a:gd name="T25" fmla="*/ 124 h 144"/>
                <a:gd name="T26" fmla="*/ 51 w 102"/>
                <a:gd name="T27" fmla="*/ 0 h 144"/>
                <a:gd name="T28" fmla="*/ 51 w 102"/>
                <a:gd name="T29" fmla="*/ 0 h 144"/>
                <a:gd name="T30" fmla="*/ 87 w 102"/>
                <a:gd name="T31" fmla="*/ 15 h 144"/>
                <a:gd name="T32" fmla="*/ 87 w 102"/>
                <a:gd name="T33" fmla="*/ 15 h 144"/>
                <a:gd name="T34" fmla="*/ 87 w 102"/>
                <a:gd name="T35" fmla="*/ 15 h 144"/>
                <a:gd name="T36" fmla="*/ 102 w 102"/>
                <a:gd name="T37" fmla="*/ 51 h 144"/>
                <a:gd name="T38" fmla="*/ 98 w 102"/>
                <a:gd name="T39" fmla="*/ 72 h 144"/>
                <a:gd name="T40" fmla="*/ 86 w 102"/>
                <a:gd name="T41" fmla="*/ 89 h 144"/>
                <a:gd name="T42" fmla="*/ 81 w 102"/>
                <a:gd name="T43" fmla="*/ 94 h 144"/>
                <a:gd name="T44" fmla="*/ 68 w 102"/>
                <a:gd name="T45" fmla="*/ 114 h 144"/>
                <a:gd name="T46" fmla="*/ 62 w 102"/>
                <a:gd name="T47" fmla="*/ 119 h 144"/>
                <a:gd name="T48" fmla="*/ 41 w 102"/>
                <a:gd name="T49" fmla="*/ 119 h 144"/>
                <a:gd name="T50" fmla="*/ 35 w 102"/>
                <a:gd name="T51" fmla="*/ 114 h 144"/>
                <a:gd name="T52" fmla="*/ 22 w 102"/>
                <a:gd name="T53" fmla="*/ 94 h 144"/>
                <a:gd name="T54" fmla="*/ 17 w 102"/>
                <a:gd name="T55" fmla="*/ 89 h 144"/>
                <a:gd name="T56" fmla="*/ 17 w 102"/>
                <a:gd name="T57" fmla="*/ 89 h 144"/>
                <a:gd name="T58" fmla="*/ 5 w 102"/>
                <a:gd name="T59" fmla="*/ 72 h 144"/>
                <a:gd name="T60" fmla="*/ 0 w 102"/>
                <a:gd name="T61" fmla="*/ 51 h 144"/>
                <a:gd name="T62" fmla="*/ 15 w 102"/>
                <a:gd name="T63" fmla="*/ 15 h 144"/>
                <a:gd name="T64" fmla="*/ 16 w 102"/>
                <a:gd name="T65" fmla="*/ 14 h 144"/>
                <a:gd name="T66" fmla="*/ 51 w 102"/>
                <a:gd name="T67" fmla="*/ 0 h 144"/>
                <a:gd name="T68" fmla="*/ 80 w 102"/>
                <a:gd name="T69" fmla="*/ 23 h 144"/>
                <a:gd name="T70" fmla="*/ 80 w 102"/>
                <a:gd name="T71" fmla="*/ 23 h 144"/>
                <a:gd name="T72" fmla="*/ 51 w 102"/>
                <a:gd name="T73" fmla="*/ 11 h 144"/>
                <a:gd name="T74" fmla="*/ 23 w 102"/>
                <a:gd name="T75" fmla="*/ 22 h 144"/>
                <a:gd name="T76" fmla="*/ 23 w 102"/>
                <a:gd name="T77" fmla="*/ 23 h 144"/>
                <a:gd name="T78" fmla="*/ 11 w 102"/>
                <a:gd name="T79" fmla="*/ 51 h 144"/>
                <a:gd name="T80" fmla="*/ 15 w 102"/>
                <a:gd name="T81" fmla="*/ 67 h 144"/>
                <a:gd name="T82" fmla="*/ 24 w 102"/>
                <a:gd name="T83" fmla="*/ 80 h 144"/>
                <a:gd name="T84" fmla="*/ 25 w 102"/>
                <a:gd name="T85" fmla="*/ 81 h 144"/>
                <a:gd name="T86" fmla="*/ 30 w 102"/>
                <a:gd name="T87" fmla="*/ 86 h 144"/>
                <a:gd name="T88" fmla="*/ 45 w 102"/>
                <a:gd name="T89" fmla="*/ 108 h 144"/>
                <a:gd name="T90" fmla="*/ 57 w 102"/>
                <a:gd name="T91" fmla="*/ 108 h 144"/>
                <a:gd name="T92" fmla="*/ 73 w 102"/>
                <a:gd name="T93" fmla="*/ 86 h 144"/>
                <a:gd name="T94" fmla="*/ 78 w 102"/>
                <a:gd name="T95" fmla="*/ 81 h 144"/>
                <a:gd name="T96" fmla="*/ 78 w 102"/>
                <a:gd name="T97" fmla="*/ 80 h 144"/>
                <a:gd name="T98" fmla="*/ 88 w 102"/>
                <a:gd name="T99" fmla="*/ 67 h 144"/>
                <a:gd name="T100" fmla="*/ 91 w 102"/>
                <a:gd name="T101" fmla="*/ 51 h 144"/>
                <a:gd name="T102" fmla="*/ 80 w 102"/>
                <a:gd name="T103" fmla="*/ 23 h 144"/>
                <a:gd name="T104" fmla="*/ 62 w 102"/>
                <a:gd name="T105" fmla="*/ 131 h 144"/>
                <a:gd name="T106" fmla="*/ 62 w 102"/>
                <a:gd name="T107" fmla="*/ 131 h 144"/>
                <a:gd name="T108" fmla="*/ 41 w 102"/>
                <a:gd name="T109" fmla="*/ 131 h 144"/>
                <a:gd name="T110" fmla="*/ 41 w 102"/>
                <a:gd name="T111" fmla="*/ 138 h 144"/>
                <a:gd name="T112" fmla="*/ 62 w 102"/>
                <a:gd name="T113" fmla="*/ 138 h 144"/>
                <a:gd name="T114" fmla="*/ 62 w 102"/>
                <a:gd name="T115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44">
                  <a:moveTo>
                    <a:pt x="38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5"/>
                    <a:pt x="68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43"/>
                    <a:pt x="67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6" y="144"/>
                    <a:pt x="34" y="143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5"/>
                    <a:pt x="36" y="124"/>
                    <a:pt x="38" y="124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5" y="0"/>
                    <a:pt x="78" y="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7" y="24"/>
                    <a:pt x="102" y="37"/>
                    <a:pt x="102" y="51"/>
                  </a:cubicBezTo>
                  <a:cubicBezTo>
                    <a:pt x="102" y="58"/>
                    <a:pt x="101" y="65"/>
                    <a:pt x="98" y="72"/>
                  </a:cubicBezTo>
                  <a:cubicBezTo>
                    <a:pt x="95" y="78"/>
                    <a:pt x="91" y="84"/>
                    <a:pt x="86" y="89"/>
                  </a:cubicBezTo>
                  <a:cubicBezTo>
                    <a:pt x="85" y="90"/>
                    <a:pt x="82" y="92"/>
                    <a:pt x="81" y="94"/>
                  </a:cubicBezTo>
                  <a:cubicBezTo>
                    <a:pt x="73" y="101"/>
                    <a:pt x="69" y="105"/>
                    <a:pt x="68" y="114"/>
                  </a:cubicBezTo>
                  <a:cubicBezTo>
                    <a:pt x="67" y="117"/>
                    <a:pt x="65" y="119"/>
                    <a:pt x="6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19"/>
                    <a:pt x="35" y="117"/>
                    <a:pt x="35" y="114"/>
                  </a:cubicBezTo>
                  <a:cubicBezTo>
                    <a:pt x="34" y="105"/>
                    <a:pt x="30" y="101"/>
                    <a:pt x="22" y="94"/>
                  </a:cubicBezTo>
                  <a:cubicBezTo>
                    <a:pt x="20" y="92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2" y="84"/>
                    <a:pt x="7" y="78"/>
                    <a:pt x="5" y="72"/>
                  </a:cubicBezTo>
                  <a:cubicBezTo>
                    <a:pt x="2" y="65"/>
                    <a:pt x="0" y="58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5" y="5"/>
                    <a:pt x="37" y="0"/>
                    <a:pt x="51" y="0"/>
                  </a:cubicBezTo>
                  <a:close/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2" y="15"/>
                    <a:pt x="62" y="11"/>
                    <a:pt x="51" y="11"/>
                  </a:cubicBezTo>
                  <a:cubicBezTo>
                    <a:pt x="40" y="11"/>
                    <a:pt x="31" y="15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30"/>
                    <a:pt x="11" y="40"/>
                    <a:pt x="11" y="51"/>
                  </a:cubicBezTo>
                  <a:cubicBezTo>
                    <a:pt x="11" y="57"/>
                    <a:pt x="13" y="62"/>
                    <a:pt x="15" y="67"/>
                  </a:cubicBezTo>
                  <a:cubicBezTo>
                    <a:pt x="17" y="72"/>
                    <a:pt x="20" y="77"/>
                    <a:pt x="24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3"/>
                    <a:pt x="29" y="84"/>
                    <a:pt x="30" y="86"/>
                  </a:cubicBezTo>
                  <a:cubicBezTo>
                    <a:pt x="38" y="93"/>
                    <a:pt x="43" y="98"/>
                    <a:pt x="45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98"/>
                    <a:pt x="65" y="93"/>
                    <a:pt x="73" y="86"/>
                  </a:cubicBezTo>
                  <a:cubicBezTo>
                    <a:pt x="74" y="84"/>
                    <a:pt x="75" y="83"/>
                    <a:pt x="78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2" y="77"/>
                    <a:pt x="85" y="72"/>
                    <a:pt x="88" y="67"/>
                  </a:cubicBezTo>
                  <a:cubicBezTo>
                    <a:pt x="90" y="62"/>
                    <a:pt x="91" y="57"/>
                    <a:pt x="91" y="51"/>
                  </a:cubicBezTo>
                  <a:cubicBezTo>
                    <a:pt x="91" y="40"/>
                    <a:pt x="87" y="30"/>
                    <a:pt x="80" y="23"/>
                  </a:cubicBezTo>
                  <a:close/>
                  <a:moveTo>
                    <a:pt x="62" y="131"/>
                  </a:moveTo>
                  <a:cubicBezTo>
                    <a:pt x="62" y="131"/>
                    <a:pt x="62" y="131"/>
                    <a:pt x="6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1"/>
                    <a:pt x="62" y="131"/>
                    <a:pt x="62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7" name="Line 30"/>
            <p:cNvSpPr>
              <a:spLocks noChangeShapeType="1"/>
            </p:cNvSpPr>
            <p:nvPr/>
          </p:nvSpPr>
          <p:spPr bwMode="auto">
            <a:xfrm flipH="1">
              <a:off x="5001418" y="2288381"/>
              <a:ext cx="760413" cy="0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8" name="Line 31"/>
            <p:cNvSpPr>
              <a:spLocks noChangeShapeType="1"/>
            </p:cNvSpPr>
            <p:nvPr/>
          </p:nvSpPr>
          <p:spPr bwMode="auto">
            <a:xfrm>
              <a:off x="5001418" y="3775868"/>
              <a:ext cx="0" cy="749300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>
              <a:off x="6441281" y="4525168"/>
              <a:ext cx="720725" cy="0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20" name="Line 33"/>
            <p:cNvSpPr>
              <a:spLocks noChangeShapeType="1"/>
            </p:cNvSpPr>
            <p:nvPr/>
          </p:nvSpPr>
          <p:spPr bwMode="auto">
            <a:xfrm flipV="1">
              <a:off x="7162006" y="2288381"/>
              <a:ext cx="0" cy="788987"/>
            </a:xfrm>
            <a:prstGeom prst="line">
              <a:avLst/>
            </a:prstGeom>
            <a:noFill/>
            <a:ln w="6350" cmpd="sng">
              <a:solidFill>
                <a:srgbClr val="1C50A2"/>
              </a:solidFill>
              <a:prstDash val="dash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</p:grpSp>
      <p:sp>
        <p:nvSpPr>
          <p:cNvPr id="21" name="îšľíďe"/>
          <p:cNvSpPr/>
          <p:nvPr/>
        </p:nvSpPr>
        <p:spPr>
          <a:xfrm>
            <a:off x="912855" y="2221973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2" name="íśliďè"/>
          <p:cNvSpPr txBox="1"/>
          <p:nvPr/>
        </p:nvSpPr>
        <p:spPr bwMode="auto">
          <a:xfrm>
            <a:off x="1236577" y="2081342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23" name="íṧliḍè"/>
          <p:cNvSpPr/>
          <p:nvPr/>
        </p:nvSpPr>
        <p:spPr bwMode="auto">
          <a:xfrm>
            <a:off x="1236578" y="2523148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4" name="îšľíďe"/>
          <p:cNvSpPr/>
          <p:nvPr/>
        </p:nvSpPr>
        <p:spPr>
          <a:xfrm>
            <a:off x="912855" y="3516167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5" name="íśliďè"/>
          <p:cNvSpPr txBox="1"/>
          <p:nvPr/>
        </p:nvSpPr>
        <p:spPr bwMode="auto">
          <a:xfrm>
            <a:off x="1236577" y="3375536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26" name="íṧliḍè"/>
          <p:cNvSpPr/>
          <p:nvPr/>
        </p:nvSpPr>
        <p:spPr bwMode="auto">
          <a:xfrm>
            <a:off x="1236578" y="3817342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7" name="îšľíďe"/>
          <p:cNvSpPr/>
          <p:nvPr/>
        </p:nvSpPr>
        <p:spPr>
          <a:xfrm>
            <a:off x="912855" y="4810361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28" name="íśliďè"/>
          <p:cNvSpPr txBox="1"/>
          <p:nvPr/>
        </p:nvSpPr>
        <p:spPr bwMode="auto">
          <a:xfrm>
            <a:off x="1236577" y="4669730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29" name="íṧliḍè"/>
          <p:cNvSpPr/>
          <p:nvPr/>
        </p:nvSpPr>
        <p:spPr bwMode="auto">
          <a:xfrm>
            <a:off x="1236578" y="5111536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30" name="îšľíďe"/>
          <p:cNvSpPr/>
          <p:nvPr/>
        </p:nvSpPr>
        <p:spPr>
          <a:xfrm>
            <a:off x="8083860" y="2221973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31" name="íśliďè"/>
          <p:cNvSpPr txBox="1"/>
          <p:nvPr/>
        </p:nvSpPr>
        <p:spPr bwMode="auto">
          <a:xfrm>
            <a:off x="8407582" y="2081342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32" name="íṧliḍè"/>
          <p:cNvSpPr/>
          <p:nvPr/>
        </p:nvSpPr>
        <p:spPr bwMode="auto">
          <a:xfrm>
            <a:off x="8407583" y="2523148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33" name="îšľíďe"/>
          <p:cNvSpPr/>
          <p:nvPr/>
        </p:nvSpPr>
        <p:spPr>
          <a:xfrm>
            <a:off x="8083860" y="3516167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34" name="íśliďè"/>
          <p:cNvSpPr txBox="1"/>
          <p:nvPr/>
        </p:nvSpPr>
        <p:spPr bwMode="auto">
          <a:xfrm>
            <a:off x="8407582" y="3375536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35" name="íṧliḍè"/>
          <p:cNvSpPr/>
          <p:nvPr/>
        </p:nvSpPr>
        <p:spPr bwMode="auto">
          <a:xfrm>
            <a:off x="8407583" y="3817342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36" name="îšľíďe"/>
          <p:cNvSpPr/>
          <p:nvPr/>
        </p:nvSpPr>
        <p:spPr>
          <a:xfrm>
            <a:off x="8083860" y="4810361"/>
            <a:ext cx="223513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1C50A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</a:defRPr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37" name="íśliďè"/>
          <p:cNvSpPr txBox="1"/>
          <p:nvPr/>
        </p:nvSpPr>
        <p:spPr bwMode="auto">
          <a:xfrm>
            <a:off x="8407582" y="4669730"/>
            <a:ext cx="331769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01.Text here</a:t>
            </a:r>
          </a:p>
        </p:txBody>
      </p:sp>
      <p:sp>
        <p:nvSpPr>
          <p:cNvPr id="38" name="íṧliḍè"/>
          <p:cNvSpPr/>
          <p:nvPr/>
        </p:nvSpPr>
        <p:spPr bwMode="auto">
          <a:xfrm>
            <a:off x="8407583" y="5111536"/>
            <a:ext cx="2355126" cy="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40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41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:a16="http://schemas.microsoft.com/office/drawing/2014/main" xmlns="" id="{79488B6F-C2FD-4748-A10D-2A7416B74648}"/>
              </a:ext>
            </a:extLst>
          </p:cNvPr>
          <p:cNvSpPr/>
          <p:nvPr/>
        </p:nvSpPr>
        <p:spPr>
          <a:xfrm>
            <a:off x="10934026" y="5527236"/>
            <a:ext cx="1330764" cy="1330764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006E54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59112" y="3979895"/>
            <a:ext cx="2302361" cy="285287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12539033">
            <a:off x="9949080" y="-1298087"/>
            <a:ext cx="2800309" cy="42222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54445" y="3434611"/>
            <a:ext cx="7953044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8166" y="3954538"/>
            <a:ext cx="2227581" cy="425450"/>
            <a:chOff x="4654427" y="4718860"/>
            <a:chExt cx="1663809" cy="3178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006E54"/>
              </a:solidFill>
              <a:ln>
                <a:solidFill>
                  <a:srgbClr val="006E54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3573" y="3994847"/>
            <a:ext cx="2699384" cy="388620"/>
            <a:chOff x="6395842" y="4718860"/>
            <a:chExt cx="2016134" cy="290158"/>
          </a:xfrm>
        </p:grpSpPr>
        <p:grpSp>
          <p:nvGrpSpPr>
            <p:cNvPr id="25" name="组合 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006E5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6E54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429564" y="2363356"/>
            <a:ext cx="8779581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 smtClean="0">
                <a:solidFill>
                  <a:srgbClr val="006E54"/>
                </a:solidFill>
                <a:latin typeface="微软雅黑"/>
                <a:ea typeface="微软雅黑"/>
              </a:rPr>
              <a:t>小清新通用</a:t>
            </a:r>
            <a:r>
              <a:rPr lang="en-US" altLang="zh-CN" sz="6000" b="1" dirty="0" smtClean="0">
                <a:solidFill>
                  <a:srgbClr val="006E54"/>
                </a:solidFill>
                <a:latin typeface="微软雅黑"/>
                <a:ea typeface="微软雅黑"/>
              </a:rPr>
              <a:t>PPT</a:t>
            </a:r>
            <a:r>
              <a:rPr lang="zh-CN" altLang="en-US" sz="6000" b="1" dirty="0">
                <a:solidFill>
                  <a:srgbClr val="006E54"/>
                </a:solidFill>
                <a:latin typeface="微软雅黑"/>
                <a:ea typeface="微软雅黑"/>
              </a:rPr>
              <a:t>模板</a:t>
            </a:r>
          </a:p>
        </p:txBody>
      </p:sp>
      <p:sp>
        <p:nvSpPr>
          <p:cNvPr id="32" name="任意多边形: 形状 25">
            <a:extLst>
              <a:ext uri="{FF2B5EF4-FFF2-40B4-BE49-F238E27FC236}">
                <a16:creationId xmlns:a16="http://schemas.microsoft.com/office/drawing/2014/main" xmlns="" id="{79488B6F-C2FD-4748-A10D-2A7416B74648}"/>
              </a:ext>
            </a:extLst>
          </p:cNvPr>
          <p:cNvSpPr/>
          <p:nvPr/>
        </p:nvSpPr>
        <p:spPr>
          <a:xfrm>
            <a:off x="53932" y="158016"/>
            <a:ext cx="1359112" cy="135911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006E54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74596" y="964919"/>
            <a:ext cx="1279893" cy="852592"/>
            <a:chOff x="7266" y="4942"/>
            <a:chExt cx="1531" cy="909"/>
          </a:xfrm>
        </p:grpSpPr>
        <p:sp>
          <p:nvSpPr>
            <p:cNvPr id="34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lvl="0" defTabSz="914400">
                <a:defRPr/>
              </a:pPr>
              <a:r>
                <a:rPr lang="en-US" altLang="zh-CN" sz="16600" b="1" dirty="0" smtClean="0">
                  <a:solidFill>
                    <a:srgbClr val="306E39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RTEPOR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306E39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5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306E39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306E39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E7B5D"/>
                  </a:solidFill>
                  <a:effectLst/>
                  <a:uLnTx/>
                  <a:uFillTx/>
                  <a:latin typeface="+mj-ea"/>
                  <a:ea typeface="+mj-ea"/>
                </a:rPr>
                <a:t>2019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5E7B5D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006E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8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6E5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006E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76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191" y="1105074"/>
            <a:ext cx="2742384" cy="27423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34" y="1122178"/>
            <a:ext cx="2742384" cy="27252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74804" y="4070251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600" dirty="0" smtClean="0">
                <a:solidFill>
                  <a:schemeClr val="bg1"/>
                </a:solidFill>
                <a:latin typeface="+mj-ea"/>
                <a:ea typeface="+mj-ea"/>
              </a:rPr>
              <a:t>QQ</a:t>
            </a:r>
            <a:endParaRPr lang="zh-CN" altLang="en-US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1783" y="4070251"/>
            <a:ext cx="217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 dirty="0" smtClean="0">
                <a:latin typeface="+mj-ea"/>
                <a:ea typeface="+mj-ea"/>
              </a:rPr>
              <a:t>扫一扫 加微信</a:t>
            </a:r>
            <a:endParaRPr lang="zh-CN" altLang="en-US" b="1" spc="600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814" y="4815093"/>
            <a:ext cx="437927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更多请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QQ(418157732)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沟通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3956" y="4815093"/>
            <a:ext cx="437927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chemeClr val="bg1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8309" y="385417"/>
            <a:ext cx="7975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免费赠送汇报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模板与素材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30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671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77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73333" y="1005751"/>
            <a:ext cx="1024613" cy="1079672"/>
            <a:chOff x="6523348" y="1281172"/>
            <a:chExt cx="1024613" cy="107967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BD23146-DA52-4065-83A7-B39BFF04CDF8}"/>
                </a:ext>
              </a:extLst>
            </p:cNvPr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 cap="flat" cmpd="sng" algn="ctr">
              <a:solidFill>
                <a:srgbClr val="006E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76212717-3C6D-4370-BC95-DDB5EB7729D0}"/>
                </a:ext>
              </a:extLst>
            </p:cNvPr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F0502020204030204"/>
                <a:ea typeface="微软雅黑"/>
              </a:endParaRPr>
            </a:p>
          </p:txBody>
        </p:sp>
      </p:grpSp>
      <p:sp>
        <p:nvSpPr>
          <p:cNvPr id="28" name="矩形 60">
            <a:extLst>
              <a:ext uri="{FF2B5EF4-FFF2-40B4-BE49-F238E27FC236}">
                <a16:creationId xmlns:a16="http://schemas.microsoft.com/office/drawing/2014/main" xmlns="" id="{5CDCECD1-E96C-4BB0-B3A9-CF93892FF1F0}"/>
              </a:ext>
            </a:extLst>
          </p:cNvPr>
          <p:cNvSpPr/>
          <p:nvPr/>
        </p:nvSpPr>
        <p:spPr>
          <a:xfrm>
            <a:off x="3309329" y="2803286"/>
            <a:ext cx="5573342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defTabSz="3429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7200" b="1" dirty="0">
                <a:solidFill>
                  <a:srgbClr val="006E54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57EF24A-3F43-4742-9F94-17EC0173175B}"/>
              </a:ext>
            </a:extLst>
          </p:cNvPr>
          <p:cNvSpPr txBox="1"/>
          <p:nvPr/>
        </p:nvSpPr>
        <p:spPr>
          <a:xfrm>
            <a:off x="5009871" y="1680192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006E54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01</a:t>
            </a:r>
            <a:endParaRPr lang="zh-CN" altLang="en-US" sz="8000" b="1" dirty="0">
              <a:solidFill>
                <a:srgbClr val="006E54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147136" y="4064864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rgbClr val="006E54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rgbClr val="006E54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979444" y="4587560"/>
            <a:ext cx="421359" cy="0"/>
          </a:xfrm>
          <a:prstGeom prst="line">
            <a:avLst/>
          </a:prstGeom>
          <a:ln w="28575">
            <a:solidFill>
              <a:srgbClr val="00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圆角矩形 52"/>
          <p:cNvSpPr/>
          <p:nvPr/>
        </p:nvSpPr>
        <p:spPr>
          <a:xfrm>
            <a:off x="105918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006E54"/>
          </a:solidFill>
          <a:ln>
            <a:solidFill>
              <a:srgbClr val="006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800" b="1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rPr>
              <a:t>这里是小标题</a:t>
            </a:r>
            <a:endParaRPr lang="zh-CN" altLang="en-US" sz="8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09614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006E54"/>
          </a:solidFill>
          <a:ln>
            <a:solidFill>
              <a:srgbClr val="006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800" b="1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rPr>
              <a:t>这里是小标题</a:t>
            </a:r>
            <a:endParaRPr lang="zh-CN" altLang="en-US" sz="8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13310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006E54"/>
          </a:solidFill>
          <a:ln>
            <a:solidFill>
              <a:srgbClr val="006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800" b="1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rPr>
              <a:t>这里是小标题</a:t>
            </a:r>
            <a:endParaRPr lang="zh-CN" altLang="en-US" sz="8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170065" y="79100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006E54"/>
          </a:solidFill>
          <a:ln>
            <a:solidFill>
              <a:srgbClr val="006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800" b="1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rPr>
              <a:t>这里是小标题</a:t>
            </a:r>
            <a:endParaRPr lang="zh-CN" altLang="en-US" sz="8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15926" y="4298803"/>
            <a:ext cx="1701428" cy="21082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479409" y="4653189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1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燕尾形 66"/>
          <p:cNvSpPr/>
          <p:nvPr/>
        </p:nvSpPr>
        <p:spPr>
          <a:xfrm>
            <a:off x="1740888" y="1778585"/>
            <a:ext cx="2002971" cy="711200"/>
          </a:xfrm>
          <a:prstGeom prst="chevron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8" name="燕尾形 67"/>
          <p:cNvSpPr/>
          <p:nvPr/>
        </p:nvSpPr>
        <p:spPr>
          <a:xfrm>
            <a:off x="4022737" y="1778585"/>
            <a:ext cx="2002971" cy="711200"/>
          </a:xfrm>
          <a:prstGeom prst="chevron">
            <a:avLst/>
          </a:prstGeom>
          <a:solidFill>
            <a:srgbClr val="DA9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9" name="燕尾形 68"/>
          <p:cNvSpPr/>
          <p:nvPr/>
        </p:nvSpPr>
        <p:spPr>
          <a:xfrm>
            <a:off x="6393102" y="1778585"/>
            <a:ext cx="2002971" cy="711200"/>
          </a:xfrm>
          <a:prstGeom prst="chevron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0" name="燕尾形 69"/>
          <p:cNvSpPr/>
          <p:nvPr/>
        </p:nvSpPr>
        <p:spPr>
          <a:xfrm>
            <a:off x="8763467" y="1778585"/>
            <a:ext cx="2002971" cy="711200"/>
          </a:xfrm>
          <a:prstGeom prst="chevron">
            <a:avLst/>
          </a:prstGeom>
          <a:solidFill>
            <a:srgbClr val="DA9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339080" y="2836290"/>
            <a:ext cx="8066838" cy="100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 dirty="0" smtClean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点击输入简要文字内容，文字内容概括精炼，不用多余的文字修饰，言短意赅的说明该项内容。</a:t>
            </a:r>
            <a:endParaRPr lang="zh-CN" altLang="en-US" sz="16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194181" y="1934130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步骤一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372753" y="1934130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步骤二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743118" y="1934130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步骤三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127647" y="1934130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步骤四</a:t>
            </a:r>
          </a:p>
        </p:txBody>
      </p:sp>
      <p:sp>
        <p:nvSpPr>
          <p:cNvPr id="76" name="椭圆 75"/>
          <p:cNvSpPr/>
          <p:nvPr/>
        </p:nvSpPr>
        <p:spPr>
          <a:xfrm>
            <a:off x="2503623" y="4610066"/>
            <a:ext cx="600145" cy="600145"/>
          </a:xfrm>
          <a:prstGeom prst="ellipse">
            <a:avLst/>
          </a:prstGeom>
          <a:solidFill>
            <a:srgbClr val="DA9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6687103" y="4610066"/>
            <a:ext cx="600145" cy="600145"/>
          </a:xfrm>
          <a:prstGeom prst="ellipse">
            <a:avLst/>
          </a:prstGeom>
          <a:solidFill>
            <a:srgbClr val="DA9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642672" y="4751233"/>
            <a:ext cx="322046" cy="317809"/>
            <a:chOff x="9786938" y="3573463"/>
            <a:chExt cx="482600" cy="476250"/>
          </a:xfrm>
          <a:solidFill>
            <a:schemeClr val="bg1"/>
          </a:solidFill>
        </p:grpSpPr>
        <p:sp>
          <p:nvSpPr>
            <p:cNvPr id="79" name="Freeform 107"/>
            <p:cNvSpPr>
              <a:spLocks noEditPoints="1"/>
            </p:cNvSpPr>
            <p:nvPr/>
          </p:nvSpPr>
          <p:spPr bwMode="auto">
            <a:xfrm>
              <a:off x="9786938" y="3573463"/>
              <a:ext cx="325437" cy="319087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08"/>
            <p:cNvSpPr>
              <a:spLocks noEditPoints="1"/>
            </p:cNvSpPr>
            <p:nvPr/>
          </p:nvSpPr>
          <p:spPr bwMode="auto">
            <a:xfrm>
              <a:off x="10028238" y="3813175"/>
              <a:ext cx="241300" cy="236538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1" name="Freeform 72"/>
          <p:cNvSpPr>
            <a:spLocks noEditPoints="1"/>
          </p:cNvSpPr>
          <p:nvPr/>
        </p:nvSpPr>
        <p:spPr bwMode="auto">
          <a:xfrm>
            <a:off x="6809741" y="4777654"/>
            <a:ext cx="354867" cy="264967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159912" y="4598945"/>
            <a:ext cx="270798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159913" y="4209956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cs typeface="+mn-ea"/>
                <a:sym typeface="+mn-lt"/>
              </a:rPr>
              <a:t>思路一</a:t>
            </a:r>
          </a:p>
        </p:txBody>
      </p:sp>
      <p:sp>
        <p:nvSpPr>
          <p:cNvPr id="84" name="矩形 83"/>
          <p:cNvSpPr/>
          <p:nvPr/>
        </p:nvSpPr>
        <p:spPr>
          <a:xfrm>
            <a:off x="7409885" y="4598945"/>
            <a:ext cx="267786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409886" y="4209956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B9965A"/>
                </a:solidFill>
                <a:cs typeface="+mn-ea"/>
                <a:sym typeface="+mn-lt"/>
              </a:rPr>
              <a:t>思路二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86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8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063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Freeform 55"/>
          <p:cNvSpPr/>
          <p:nvPr/>
        </p:nvSpPr>
        <p:spPr>
          <a:xfrm rot="16200000">
            <a:off x="8963025" y="2373313"/>
            <a:ext cx="1560513" cy="1411287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52"/>
          <p:cNvSpPr/>
          <p:nvPr/>
        </p:nvSpPr>
        <p:spPr>
          <a:xfrm rot="16200000">
            <a:off x="6492081" y="2361407"/>
            <a:ext cx="1558925" cy="141128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51"/>
          <p:cNvSpPr/>
          <p:nvPr/>
        </p:nvSpPr>
        <p:spPr>
          <a:xfrm rot="16200000">
            <a:off x="4015581" y="2361407"/>
            <a:ext cx="1558925" cy="141128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Freeform 50"/>
          <p:cNvSpPr/>
          <p:nvPr/>
        </p:nvSpPr>
        <p:spPr>
          <a:xfrm rot="16200000">
            <a:off x="1543843" y="2361407"/>
            <a:ext cx="1560513" cy="1403350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6" name="Straight Connector 29"/>
          <p:cNvCxnSpPr/>
          <p:nvPr/>
        </p:nvCxnSpPr>
        <p:spPr>
          <a:xfrm flipH="1">
            <a:off x="1306513" y="2921000"/>
            <a:ext cx="9320212" cy="0"/>
          </a:xfrm>
          <a:prstGeom prst="line">
            <a:avLst/>
          </a:prstGeom>
          <a:ln w="19050">
            <a:solidFill>
              <a:srgbClr val="B9965A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44"/>
          <p:cNvSpPr/>
          <p:nvPr/>
        </p:nvSpPr>
        <p:spPr>
          <a:xfrm rot="16200000">
            <a:off x="1547812" y="2274888"/>
            <a:ext cx="1560513" cy="141128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Freeform 53"/>
          <p:cNvSpPr/>
          <p:nvPr/>
        </p:nvSpPr>
        <p:spPr>
          <a:xfrm rot="16200000">
            <a:off x="4014787" y="2274888"/>
            <a:ext cx="1560513" cy="141128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Freeform 68"/>
          <p:cNvSpPr/>
          <p:nvPr/>
        </p:nvSpPr>
        <p:spPr>
          <a:xfrm rot="16200000">
            <a:off x="6491287" y="2274888"/>
            <a:ext cx="1560513" cy="141128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71"/>
          <p:cNvSpPr/>
          <p:nvPr/>
        </p:nvSpPr>
        <p:spPr>
          <a:xfrm rot="16200000">
            <a:off x="8967787" y="2274888"/>
            <a:ext cx="1560513" cy="1411288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DA9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Text Placeholder 3"/>
          <p:cNvSpPr txBox="1"/>
          <p:nvPr/>
        </p:nvSpPr>
        <p:spPr bwMode="auto">
          <a:xfrm>
            <a:off x="2057400" y="2651125"/>
            <a:ext cx="4000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2" name="Text Placeholder 3"/>
          <p:cNvSpPr txBox="1"/>
          <p:nvPr/>
        </p:nvSpPr>
        <p:spPr bwMode="auto">
          <a:xfrm>
            <a:off x="4535488" y="2651125"/>
            <a:ext cx="4016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3" name="Text Placeholder 3"/>
          <p:cNvSpPr txBox="1"/>
          <p:nvPr/>
        </p:nvSpPr>
        <p:spPr bwMode="auto">
          <a:xfrm>
            <a:off x="7015163" y="2651125"/>
            <a:ext cx="4000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4" name="Text Placeholder 3"/>
          <p:cNvSpPr txBox="1"/>
          <p:nvPr/>
        </p:nvSpPr>
        <p:spPr bwMode="auto">
          <a:xfrm>
            <a:off x="9493250" y="2651125"/>
            <a:ext cx="4016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defTabSz="12172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109663" y="3998913"/>
            <a:ext cx="23383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1658937" y="4462463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587750" y="3998913"/>
            <a:ext cx="23383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4138612" y="4462463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102350" y="3998913"/>
            <a:ext cx="23383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6653212" y="4462463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574088" y="3998913"/>
            <a:ext cx="23383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9123362" y="4462463"/>
            <a:ext cx="2078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38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202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îślïḑé"/>
          <p:cNvSpPr/>
          <p:nvPr/>
        </p:nvSpPr>
        <p:spPr>
          <a:xfrm flipV="1">
            <a:off x="3970471" y="3866622"/>
            <a:ext cx="1691792" cy="1430977"/>
          </a:xfrm>
          <a:prstGeom prst="rect">
            <a:avLst/>
          </a:prstGeom>
          <a:solidFill>
            <a:srgbClr val="006450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$ļídê"/>
          <p:cNvSpPr/>
          <p:nvPr/>
        </p:nvSpPr>
        <p:spPr bwMode="auto">
          <a:xfrm>
            <a:off x="4511703" y="3726882"/>
            <a:ext cx="609329" cy="609329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śḷïdê"/>
          <p:cNvSpPr txBox="1"/>
          <p:nvPr/>
        </p:nvSpPr>
        <p:spPr bwMode="auto">
          <a:xfrm>
            <a:off x="4413403" y="3372211"/>
            <a:ext cx="602729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>
              <a:buSzPct val="25000"/>
            </a:pPr>
            <a:r>
              <a:rPr lang="de-DE" altLang="zh-CN" sz="14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rPr>
              <a:t>Text here</a:t>
            </a:r>
          </a:p>
        </p:txBody>
      </p:sp>
      <p:sp>
        <p:nvSpPr>
          <p:cNvPr id="15" name="ïṣḷídê"/>
          <p:cNvSpPr/>
          <p:nvPr/>
        </p:nvSpPr>
        <p:spPr>
          <a:xfrm flipV="1">
            <a:off x="9215846" y="2417201"/>
            <a:ext cx="1691792" cy="1430977"/>
          </a:xfrm>
          <a:prstGeom prst="rect">
            <a:avLst/>
          </a:prstGeom>
          <a:solidFill>
            <a:srgbClr val="006450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îṣḻïḍê"/>
          <p:cNvSpPr/>
          <p:nvPr/>
        </p:nvSpPr>
        <p:spPr bwMode="auto">
          <a:xfrm>
            <a:off x="9757078" y="2285405"/>
            <a:ext cx="609329" cy="609329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rgbClr val="DA965C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$lïḍê"/>
          <p:cNvSpPr txBox="1"/>
          <p:nvPr/>
        </p:nvSpPr>
        <p:spPr bwMode="auto">
          <a:xfrm>
            <a:off x="9659579" y="1916838"/>
            <a:ext cx="601127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>
              <a:buSzPct val="25000"/>
            </a:pPr>
            <a:r>
              <a:rPr lang="de-DE" altLang="zh-CN" sz="14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rPr>
              <a:t>Text here</a:t>
            </a:r>
          </a:p>
        </p:txBody>
      </p:sp>
      <p:sp>
        <p:nvSpPr>
          <p:cNvPr id="18" name="iŝḷíḑè"/>
          <p:cNvSpPr/>
          <p:nvPr/>
        </p:nvSpPr>
        <p:spPr>
          <a:xfrm flipV="1">
            <a:off x="6593159" y="3144121"/>
            <a:ext cx="1691792" cy="1430977"/>
          </a:xfrm>
          <a:prstGeom prst="rect">
            <a:avLst/>
          </a:prstGeom>
          <a:solidFill>
            <a:srgbClr val="006450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iṣlïḍé"/>
          <p:cNvSpPr/>
          <p:nvPr/>
        </p:nvSpPr>
        <p:spPr bwMode="auto">
          <a:xfrm>
            <a:off x="7134391" y="2948091"/>
            <a:ext cx="609329" cy="609329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ṩ1íḋè"/>
          <p:cNvSpPr txBox="1"/>
          <p:nvPr/>
        </p:nvSpPr>
        <p:spPr bwMode="auto">
          <a:xfrm>
            <a:off x="7059334" y="2646326"/>
            <a:ext cx="556243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>
              <a:buSzPct val="25000"/>
            </a:pPr>
            <a:r>
              <a:rPr lang="de-DE" altLang="zh-CN" sz="14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rPr>
              <a:t>Text here</a:t>
            </a:r>
          </a:p>
        </p:txBody>
      </p:sp>
      <p:sp>
        <p:nvSpPr>
          <p:cNvPr id="21" name="iś1íḓé"/>
          <p:cNvSpPr/>
          <p:nvPr/>
        </p:nvSpPr>
        <p:spPr>
          <a:xfrm flipV="1">
            <a:off x="1347783" y="4589661"/>
            <a:ext cx="1691792" cy="1430977"/>
          </a:xfrm>
          <a:prstGeom prst="rect">
            <a:avLst/>
          </a:prstGeom>
          <a:solidFill>
            <a:srgbClr val="006450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ṩḷïďê"/>
          <p:cNvSpPr/>
          <p:nvPr/>
        </p:nvSpPr>
        <p:spPr bwMode="auto">
          <a:xfrm>
            <a:off x="1889015" y="4381198"/>
            <a:ext cx="609329" cy="609329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DA965C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şḻïďè"/>
          <p:cNvSpPr txBox="1"/>
          <p:nvPr/>
        </p:nvSpPr>
        <p:spPr bwMode="auto">
          <a:xfrm>
            <a:off x="1791516" y="4092340"/>
            <a:ext cx="601127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>
              <a:buSzPct val="25000"/>
            </a:pPr>
            <a:r>
              <a:rPr lang="de-DE" altLang="zh-CN" sz="1400" b="1" dirty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</a:rPr>
              <a:t>Text here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61499" y="1854752"/>
            <a:ext cx="2808736" cy="1560788"/>
            <a:chOff x="4604769" y="2309048"/>
            <a:chExt cx="2808736" cy="1560788"/>
          </a:xfrm>
        </p:grpSpPr>
        <p:sp>
          <p:nvSpPr>
            <p:cNvPr id="2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27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63550" y="1854752"/>
            <a:ext cx="2808736" cy="1560788"/>
            <a:chOff x="4604769" y="2309048"/>
            <a:chExt cx="2808736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1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39352" y="4218272"/>
            <a:ext cx="2808736" cy="1560788"/>
            <a:chOff x="4604769" y="2309048"/>
            <a:chExt cx="2808736" cy="156078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5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95026" y="3496612"/>
            <a:ext cx="2808736" cy="1560788"/>
            <a:chOff x="4604769" y="2309048"/>
            <a:chExt cx="2808736" cy="1560788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/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charset="-122"/>
                </a:rPr>
                <a:t>Text here</a:t>
              </a:r>
            </a:p>
          </p:txBody>
        </p:sp>
        <p:sp>
          <p:nvSpPr>
            <p:cNvPr id="39" name="íšḻíḍé"/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 panose="020B0604020202020204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45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75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12069" y="2197147"/>
            <a:ext cx="10297798" cy="2971433"/>
            <a:chOff x="584691" y="2221133"/>
            <a:chExt cx="11140584" cy="3214619"/>
          </a:xfrm>
        </p:grpSpPr>
        <p:grpSp>
          <p:nvGrpSpPr>
            <p:cNvPr id="12" name="组合 11"/>
            <p:cNvGrpSpPr/>
            <p:nvPr/>
          </p:nvGrpSpPr>
          <p:grpSpPr>
            <a:xfrm>
              <a:off x="584691" y="2294984"/>
              <a:ext cx="4888724" cy="2567942"/>
              <a:chOff x="3651638" y="2285442"/>
              <a:chExt cx="4888724" cy="2567942"/>
            </a:xfrm>
          </p:grpSpPr>
          <p:sp>
            <p:nvSpPr>
              <p:cNvPr id="13" name="iṩļíḍé"/>
              <p:cNvSpPr/>
              <p:nvPr/>
            </p:nvSpPr>
            <p:spPr bwMode="auto">
              <a:xfrm>
                <a:off x="5335148" y="2342642"/>
                <a:ext cx="1576807" cy="1226771"/>
              </a:xfrm>
              <a:custGeom>
                <a:avLst/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4" name="îṥḷíḍe"/>
              <p:cNvSpPr/>
              <p:nvPr/>
            </p:nvSpPr>
            <p:spPr bwMode="auto">
              <a:xfrm flipV="1">
                <a:off x="5335148" y="3569413"/>
                <a:ext cx="1576807" cy="1226771"/>
              </a:xfrm>
              <a:custGeom>
                <a:avLst/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5" name="ïš1íḓe"/>
              <p:cNvSpPr/>
              <p:nvPr/>
            </p:nvSpPr>
            <p:spPr>
              <a:xfrm>
                <a:off x="3651638" y="2342642"/>
                <a:ext cx="2446113" cy="2453542"/>
              </a:xfrm>
              <a:prstGeom prst="diamond">
                <a:avLst/>
              </a:prstGeom>
              <a:solidFill>
                <a:srgbClr val="00645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6" name="îs1ïḍé"/>
              <p:cNvSpPr/>
              <p:nvPr/>
            </p:nvSpPr>
            <p:spPr bwMode="auto">
              <a:xfrm>
                <a:off x="6149352" y="2342642"/>
                <a:ext cx="1576807" cy="1226771"/>
              </a:xfrm>
              <a:custGeom>
                <a:avLst/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7" name="îsľîdè"/>
              <p:cNvSpPr/>
              <p:nvPr/>
            </p:nvSpPr>
            <p:spPr bwMode="auto">
              <a:xfrm flipV="1">
                <a:off x="6149352" y="3569413"/>
                <a:ext cx="1576807" cy="1226771"/>
              </a:xfrm>
              <a:custGeom>
                <a:avLst/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8" name="iṣḻiḍè"/>
              <p:cNvSpPr/>
              <p:nvPr/>
            </p:nvSpPr>
            <p:spPr bwMode="auto">
              <a:xfrm>
                <a:off x="6963555" y="2342642"/>
                <a:ext cx="1576807" cy="1226771"/>
              </a:xfrm>
              <a:custGeom>
                <a:avLst/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9" name="íşḻiḋê"/>
              <p:cNvSpPr/>
              <p:nvPr/>
            </p:nvSpPr>
            <p:spPr bwMode="auto">
              <a:xfrm flipV="1">
                <a:off x="6963555" y="3569413"/>
                <a:ext cx="1576807" cy="1226771"/>
              </a:xfrm>
              <a:custGeom>
                <a:avLst/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grpSp>
            <p:nvGrpSpPr>
              <p:cNvPr id="20" name="ïṣlïdé"/>
              <p:cNvGrpSpPr/>
              <p:nvPr/>
            </p:nvGrpSpPr>
            <p:grpSpPr>
              <a:xfrm>
                <a:off x="5308646" y="2285442"/>
                <a:ext cx="471648" cy="472390"/>
                <a:chOff x="4011823" y="1390650"/>
                <a:chExt cx="1064394" cy="1066068"/>
              </a:xfrm>
            </p:grpSpPr>
            <p:sp>
              <p:nvSpPr>
                <p:cNvPr id="28" name="íšliḋé"/>
                <p:cNvSpPr/>
                <p:nvPr/>
              </p:nvSpPr>
              <p:spPr bwMode="auto">
                <a:xfrm>
                  <a:off x="4011823" y="1390650"/>
                  <a:ext cx="1064394" cy="1066068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6450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9" name="ísḻïďê"/>
                <p:cNvSpPr/>
                <p:nvPr/>
              </p:nvSpPr>
              <p:spPr>
                <a:xfrm>
                  <a:off x="4306494" y="1679956"/>
                  <a:ext cx="475056" cy="487456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rgbClr val="006450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1" name="íş1ïdé"/>
              <p:cNvGrpSpPr/>
              <p:nvPr/>
            </p:nvGrpSpPr>
            <p:grpSpPr>
              <a:xfrm>
                <a:off x="6096000" y="4380994"/>
                <a:ext cx="471648" cy="472390"/>
                <a:chOff x="4011823" y="1390650"/>
                <a:chExt cx="1064394" cy="1066068"/>
              </a:xfrm>
            </p:grpSpPr>
            <p:sp>
              <p:nvSpPr>
                <p:cNvPr id="26" name="iṡ1ïďè"/>
                <p:cNvSpPr/>
                <p:nvPr/>
              </p:nvSpPr>
              <p:spPr bwMode="auto">
                <a:xfrm>
                  <a:off x="4011823" y="1390650"/>
                  <a:ext cx="1064394" cy="1066068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6450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7" name="iSľídê"/>
                <p:cNvSpPr/>
                <p:nvPr/>
              </p:nvSpPr>
              <p:spPr>
                <a:xfrm>
                  <a:off x="4306494" y="1679956"/>
                  <a:ext cx="475056" cy="487456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rgbClr val="006450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2" name="îŝ1îḑe"/>
              <p:cNvGrpSpPr/>
              <p:nvPr/>
            </p:nvGrpSpPr>
            <p:grpSpPr>
              <a:xfrm>
                <a:off x="6904955" y="2285442"/>
                <a:ext cx="471648" cy="472390"/>
                <a:chOff x="4011823" y="1390650"/>
                <a:chExt cx="1064394" cy="1066068"/>
              </a:xfrm>
            </p:grpSpPr>
            <p:sp>
              <p:nvSpPr>
                <p:cNvPr id="24" name="iṧľîďé"/>
                <p:cNvSpPr/>
                <p:nvPr/>
              </p:nvSpPr>
              <p:spPr bwMode="auto">
                <a:xfrm>
                  <a:off x="4011823" y="1390650"/>
                  <a:ext cx="1064394" cy="1066068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rgbClr val="006450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25" name="iśḷíḍé"/>
                <p:cNvSpPr/>
                <p:nvPr/>
              </p:nvSpPr>
              <p:spPr>
                <a:xfrm>
                  <a:off x="4306494" y="1679956"/>
                  <a:ext cx="475056" cy="487456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rgbClr val="006450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3" name="îṥḷïḋe"/>
              <p:cNvSpPr/>
              <p:nvPr/>
            </p:nvSpPr>
            <p:spPr bwMode="auto">
              <a:xfrm>
                <a:off x="4421522" y="3201487"/>
                <a:ext cx="906344" cy="735852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936273" y="2221133"/>
              <a:ext cx="2808736" cy="1488871"/>
              <a:chOff x="4604769" y="2380965"/>
              <a:chExt cx="2808736" cy="1488871"/>
            </a:xfrm>
          </p:grpSpPr>
          <p:sp>
            <p:nvSpPr>
              <p:cNvPr id="31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2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33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916539" y="2221133"/>
              <a:ext cx="2808736" cy="1488871"/>
              <a:chOff x="4604769" y="2380965"/>
              <a:chExt cx="2808736" cy="1488871"/>
            </a:xfrm>
          </p:grpSpPr>
          <p:sp>
            <p:nvSpPr>
              <p:cNvPr id="35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6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37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936273" y="3946881"/>
              <a:ext cx="2808736" cy="1488871"/>
              <a:chOff x="4604769" y="2380965"/>
              <a:chExt cx="2808736" cy="1488871"/>
            </a:xfrm>
          </p:grpSpPr>
          <p:sp>
            <p:nvSpPr>
              <p:cNvPr id="39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0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41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916539" y="3946881"/>
              <a:ext cx="2808736" cy="1488871"/>
              <a:chOff x="4604769" y="2380965"/>
              <a:chExt cx="2808736" cy="1488871"/>
            </a:xfrm>
          </p:grpSpPr>
          <p:sp>
            <p:nvSpPr>
              <p:cNvPr id="43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4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45" name="íšḻíḍé"/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58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705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15160" y="1680074"/>
            <a:ext cx="8855549" cy="3881858"/>
            <a:chOff x="482231" y="1896533"/>
            <a:chExt cx="9998697" cy="4382961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916" y="1896533"/>
              <a:ext cx="6034617" cy="2812519"/>
              <a:chOff x="857250" y="1717675"/>
              <a:chExt cx="7554913" cy="3521075"/>
            </a:xfrm>
          </p:grpSpPr>
          <p:sp>
            <p:nvSpPr>
              <p:cNvPr id="13" name="Freeform 580"/>
              <p:cNvSpPr/>
              <p:nvPr/>
            </p:nvSpPr>
            <p:spPr bwMode="auto">
              <a:xfrm>
                <a:off x="6915151" y="3667125"/>
                <a:ext cx="79375" cy="174625"/>
              </a:xfrm>
              <a:custGeom>
                <a:avLst/>
                <a:gdLst>
                  <a:gd name="T0" fmla="*/ 26 w 50"/>
                  <a:gd name="T1" fmla="*/ 24 h 110"/>
                  <a:gd name="T2" fmla="*/ 26 w 50"/>
                  <a:gd name="T3" fmla="*/ 24 h 110"/>
                  <a:gd name="T4" fmla="*/ 4 w 50"/>
                  <a:gd name="T5" fmla="*/ 34 h 110"/>
                  <a:gd name="T6" fmla="*/ 0 w 50"/>
                  <a:gd name="T7" fmla="*/ 14 h 110"/>
                  <a:gd name="T8" fmla="*/ 28 w 50"/>
                  <a:gd name="T9" fmla="*/ 0 h 110"/>
                  <a:gd name="T10" fmla="*/ 50 w 50"/>
                  <a:gd name="T11" fmla="*/ 0 h 110"/>
                  <a:gd name="T12" fmla="*/ 50 w 50"/>
                  <a:gd name="T13" fmla="*/ 110 h 110"/>
                  <a:gd name="T14" fmla="*/ 26 w 50"/>
                  <a:gd name="T15" fmla="*/ 110 h 110"/>
                  <a:gd name="T16" fmla="*/ 26 w 50"/>
                  <a:gd name="T17" fmla="*/ 2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10">
                    <a:moveTo>
                      <a:pt x="26" y="24"/>
                    </a:moveTo>
                    <a:lnTo>
                      <a:pt x="26" y="24"/>
                    </a:lnTo>
                    <a:lnTo>
                      <a:pt x="4" y="34"/>
                    </a:lnTo>
                    <a:lnTo>
                      <a:pt x="0" y="14"/>
                    </a:lnTo>
                    <a:lnTo>
                      <a:pt x="28" y="0"/>
                    </a:lnTo>
                    <a:lnTo>
                      <a:pt x="50" y="0"/>
                    </a:lnTo>
                    <a:lnTo>
                      <a:pt x="50" y="110"/>
                    </a:lnTo>
                    <a:lnTo>
                      <a:pt x="26" y="110"/>
                    </a:lnTo>
                    <a:lnTo>
                      <a:pt x="26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581"/>
              <p:cNvSpPr/>
              <p:nvPr/>
            </p:nvSpPr>
            <p:spPr bwMode="auto">
              <a:xfrm>
                <a:off x="7105651" y="3660775"/>
                <a:ext cx="120650" cy="184150"/>
              </a:xfrm>
              <a:custGeom>
                <a:avLst/>
                <a:gdLst>
                  <a:gd name="T0" fmla="*/ 2 w 38"/>
                  <a:gd name="T1" fmla="*/ 44 h 58"/>
                  <a:gd name="T2" fmla="*/ 16 w 38"/>
                  <a:gd name="T3" fmla="*/ 47 h 58"/>
                  <a:gd name="T4" fmla="*/ 25 w 38"/>
                  <a:gd name="T5" fmla="*/ 41 h 58"/>
                  <a:gd name="T6" fmla="*/ 16 w 38"/>
                  <a:gd name="T7" fmla="*/ 33 h 58"/>
                  <a:gd name="T8" fmla="*/ 0 w 38"/>
                  <a:gd name="T9" fmla="*/ 17 h 58"/>
                  <a:gd name="T10" fmla="*/ 22 w 38"/>
                  <a:gd name="T11" fmla="*/ 0 h 58"/>
                  <a:gd name="T12" fmla="*/ 36 w 38"/>
                  <a:gd name="T13" fmla="*/ 2 h 58"/>
                  <a:gd name="T14" fmla="*/ 33 w 38"/>
                  <a:gd name="T15" fmla="*/ 13 h 58"/>
                  <a:gd name="T16" fmla="*/ 21 w 38"/>
                  <a:gd name="T17" fmla="*/ 10 h 58"/>
                  <a:gd name="T18" fmla="*/ 13 w 38"/>
                  <a:gd name="T19" fmla="*/ 15 h 58"/>
                  <a:gd name="T20" fmla="*/ 24 w 38"/>
                  <a:gd name="T21" fmla="*/ 23 h 58"/>
                  <a:gd name="T22" fmla="*/ 38 w 38"/>
                  <a:gd name="T23" fmla="*/ 40 h 58"/>
                  <a:gd name="T24" fmla="*/ 16 w 38"/>
                  <a:gd name="T25" fmla="*/ 58 h 58"/>
                  <a:gd name="T26" fmla="*/ 0 w 38"/>
                  <a:gd name="T27" fmla="*/ 54 h 58"/>
                  <a:gd name="T28" fmla="*/ 2 w 38"/>
                  <a:gd name="T29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8">
                    <a:moveTo>
                      <a:pt x="2" y="44"/>
                    </a:moveTo>
                    <a:cubicBezTo>
                      <a:pt x="6" y="45"/>
                      <a:pt x="11" y="47"/>
                      <a:pt x="16" y="47"/>
                    </a:cubicBezTo>
                    <a:cubicBezTo>
                      <a:pt x="22" y="47"/>
                      <a:pt x="25" y="45"/>
                      <a:pt x="25" y="41"/>
                    </a:cubicBezTo>
                    <a:cubicBezTo>
                      <a:pt x="25" y="38"/>
                      <a:pt x="23" y="36"/>
                      <a:pt x="16" y="33"/>
                    </a:cubicBezTo>
                    <a:cubicBezTo>
                      <a:pt x="6" y="30"/>
                      <a:pt x="0" y="25"/>
                      <a:pt x="0" y="17"/>
                    </a:cubicBezTo>
                    <a:cubicBezTo>
                      <a:pt x="0" y="7"/>
                      <a:pt x="8" y="0"/>
                      <a:pt x="22" y="0"/>
                    </a:cubicBezTo>
                    <a:cubicBezTo>
                      <a:pt x="28" y="0"/>
                      <a:pt x="33" y="1"/>
                      <a:pt x="36" y="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1" y="12"/>
                      <a:pt x="27" y="10"/>
                      <a:pt x="21" y="10"/>
                    </a:cubicBezTo>
                    <a:cubicBezTo>
                      <a:pt x="16" y="10"/>
                      <a:pt x="13" y="12"/>
                      <a:pt x="13" y="15"/>
                    </a:cubicBezTo>
                    <a:cubicBezTo>
                      <a:pt x="13" y="19"/>
                      <a:pt x="16" y="21"/>
                      <a:pt x="24" y="23"/>
                    </a:cubicBezTo>
                    <a:cubicBezTo>
                      <a:pt x="34" y="27"/>
                      <a:pt x="38" y="32"/>
                      <a:pt x="38" y="40"/>
                    </a:cubicBezTo>
                    <a:cubicBezTo>
                      <a:pt x="38" y="50"/>
                      <a:pt x="31" y="58"/>
                      <a:pt x="16" y="58"/>
                    </a:cubicBezTo>
                    <a:cubicBezTo>
                      <a:pt x="9" y="58"/>
                      <a:pt x="3" y="56"/>
                      <a:pt x="0" y="54"/>
                    </a:cubicBezTo>
                    <a:lnTo>
                      <a:pt x="2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582"/>
              <p:cNvSpPr/>
              <p:nvPr/>
            </p:nvSpPr>
            <p:spPr bwMode="auto">
              <a:xfrm>
                <a:off x="7239001" y="3673475"/>
                <a:ext cx="85725" cy="171450"/>
              </a:xfrm>
              <a:custGeom>
                <a:avLst/>
                <a:gdLst>
                  <a:gd name="T0" fmla="*/ 18 w 27"/>
                  <a:gd name="T1" fmla="*/ 0 h 54"/>
                  <a:gd name="T2" fmla="*/ 18 w 27"/>
                  <a:gd name="T3" fmla="*/ 12 h 54"/>
                  <a:gd name="T4" fmla="*/ 27 w 27"/>
                  <a:gd name="T5" fmla="*/ 12 h 54"/>
                  <a:gd name="T6" fmla="*/ 27 w 27"/>
                  <a:gd name="T7" fmla="*/ 21 h 54"/>
                  <a:gd name="T8" fmla="*/ 18 w 27"/>
                  <a:gd name="T9" fmla="*/ 21 h 54"/>
                  <a:gd name="T10" fmla="*/ 18 w 27"/>
                  <a:gd name="T11" fmla="*/ 36 h 54"/>
                  <a:gd name="T12" fmla="*/ 23 w 27"/>
                  <a:gd name="T13" fmla="*/ 43 h 54"/>
                  <a:gd name="T14" fmla="*/ 27 w 27"/>
                  <a:gd name="T15" fmla="*/ 43 h 54"/>
                  <a:gd name="T16" fmla="*/ 27 w 27"/>
                  <a:gd name="T17" fmla="*/ 53 h 54"/>
                  <a:gd name="T18" fmla="*/ 19 w 27"/>
                  <a:gd name="T19" fmla="*/ 54 h 54"/>
                  <a:gd name="T20" fmla="*/ 9 w 27"/>
                  <a:gd name="T21" fmla="*/ 50 h 54"/>
                  <a:gd name="T22" fmla="*/ 6 w 27"/>
                  <a:gd name="T23" fmla="*/ 38 h 54"/>
                  <a:gd name="T24" fmla="*/ 6 w 27"/>
                  <a:gd name="T25" fmla="*/ 21 h 54"/>
                  <a:gd name="T26" fmla="*/ 0 w 27"/>
                  <a:gd name="T27" fmla="*/ 21 h 54"/>
                  <a:gd name="T28" fmla="*/ 0 w 27"/>
                  <a:gd name="T29" fmla="*/ 12 h 54"/>
                  <a:gd name="T30" fmla="*/ 6 w 27"/>
                  <a:gd name="T31" fmla="*/ 12 h 54"/>
                  <a:gd name="T32" fmla="*/ 6 w 27"/>
                  <a:gd name="T33" fmla="*/ 3 h 54"/>
                  <a:gd name="T34" fmla="*/ 18 w 27"/>
                  <a:gd name="T3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54">
                    <a:moveTo>
                      <a:pt x="18" y="0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41"/>
                      <a:pt x="20" y="43"/>
                      <a:pt x="23" y="43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6" y="53"/>
                      <a:pt x="23" y="54"/>
                      <a:pt x="19" y="54"/>
                    </a:cubicBezTo>
                    <a:cubicBezTo>
                      <a:pt x="15" y="54"/>
                      <a:pt x="11" y="52"/>
                      <a:pt x="9" y="50"/>
                    </a:cubicBezTo>
                    <a:cubicBezTo>
                      <a:pt x="7" y="48"/>
                      <a:pt x="6" y="44"/>
                      <a:pt x="6" y="3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583"/>
              <p:cNvSpPr>
                <a:spLocks noEditPoints="1"/>
              </p:cNvSpPr>
              <p:nvPr/>
            </p:nvSpPr>
            <p:spPr bwMode="auto">
              <a:xfrm>
                <a:off x="7340601" y="3708400"/>
                <a:ext cx="123825" cy="136525"/>
              </a:xfrm>
              <a:custGeom>
                <a:avLst/>
                <a:gdLst>
                  <a:gd name="T0" fmla="*/ 12 w 39"/>
                  <a:gd name="T1" fmla="*/ 25 h 43"/>
                  <a:gd name="T2" fmla="*/ 24 w 39"/>
                  <a:gd name="T3" fmla="*/ 33 h 43"/>
                  <a:gd name="T4" fmla="*/ 35 w 39"/>
                  <a:gd name="T5" fmla="*/ 32 h 43"/>
                  <a:gd name="T6" fmla="*/ 37 w 39"/>
                  <a:gd name="T7" fmla="*/ 40 h 43"/>
                  <a:gd name="T8" fmla="*/ 22 w 39"/>
                  <a:gd name="T9" fmla="*/ 43 h 43"/>
                  <a:gd name="T10" fmla="*/ 0 w 39"/>
                  <a:gd name="T11" fmla="*/ 22 h 43"/>
                  <a:gd name="T12" fmla="*/ 21 w 39"/>
                  <a:gd name="T13" fmla="*/ 0 h 43"/>
                  <a:gd name="T14" fmla="*/ 39 w 39"/>
                  <a:gd name="T15" fmla="*/ 20 h 43"/>
                  <a:gd name="T16" fmla="*/ 39 w 39"/>
                  <a:gd name="T17" fmla="*/ 25 h 43"/>
                  <a:gd name="T18" fmla="*/ 12 w 39"/>
                  <a:gd name="T19" fmla="*/ 25 h 43"/>
                  <a:gd name="T20" fmla="*/ 27 w 39"/>
                  <a:gd name="T21" fmla="*/ 17 h 43"/>
                  <a:gd name="T22" fmla="*/ 20 w 39"/>
                  <a:gd name="T23" fmla="*/ 8 h 43"/>
                  <a:gd name="T24" fmla="*/ 12 w 39"/>
                  <a:gd name="T25" fmla="*/ 17 h 43"/>
                  <a:gd name="T26" fmla="*/ 27 w 39"/>
                  <a:gd name="T27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43">
                    <a:moveTo>
                      <a:pt x="12" y="25"/>
                    </a:moveTo>
                    <a:cubicBezTo>
                      <a:pt x="13" y="31"/>
                      <a:pt x="18" y="33"/>
                      <a:pt x="24" y="33"/>
                    </a:cubicBezTo>
                    <a:cubicBezTo>
                      <a:pt x="28" y="33"/>
                      <a:pt x="32" y="33"/>
                      <a:pt x="35" y="32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2"/>
                      <a:pt x="27" y="43"/>
                      <a:pt x="22" y="43"/>
                    </a:cubicBezTo>
                    <a:cubicBezTo>
                      <a:pt x="8" y="43"/>
                      <a:pt x="0" y="35"/>
                      <a:pt x="0" y="22"/>
                    </a:cubicBezTo>
                    <a:cubicBezTo>
                      <a:pt x="0" y="11"/>
                      <a:pt x="7" y="0"/>
                      <a:pt x="21" y="0"/>
                    </a:cubicBezTo>
                    <a:cubicBezTo>
                      <a:pt x="34" y="0"/>
                      <a:pt x="39" y="10"/>
                      <a:pt x="39" y="20"/>
                    </a:cubicBezTo>
                    <a:cubicBezTo>
                      <a:pt x="39" y="23"/>
                      <a:pt x="39" y="25"/>
                      <a:pt x="39" y="25"/>
                    </a:cubicBezTo>
                    <a:lnTo>
                      <a:pt x="12" y="25"/>
                    </a:lnTo>
                    <a:close/>
                    <a:moveTo>
                      <a:pt x="27" y="17"/>
                    </a:moveTo>
                    <a:cubicBezTo>
                      <a:pt x="27" y="14"/>
                      <a:pt x="26" y="8"/>
                      <a:pt x="20" y="8"/>
                    </a:cubicBezTo>
                    <a:cubicBezTo>
                      <a:pt x="15" y="8"/>
                      <a:pt x="12" y="13"/>
                      <a:pt x="12" y="17"/>
                    </a:cubicBez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584"/>
              <p:cNvSpPr>
                <a:spLocks noEditPoints="1"/>
              </p:cNvSpPr>
              <p:nvPr/>
            </p:nvSpPr>
            <p:spPr bwMode="auto">
              <a:xfrm>
                <a:off x="7486651" y="3708400"/>
                <a:ext cx="136525" cy="184150"/>
              </a:xfrm>
              <a:custGeom>
                <a:avLst/>
                <a:gdLst>
                  <a:gd name="T0" fmla="*/ 1 w 43"/>
                  <a:gd name="T1" fmla="*/ 15 h 58"/>
                  <a:gd name="T2" fmla="*/ 0 w 43"/>
                  <a:gd name="T3" fmla="*/ 1 h 58"/>
                  <a:gd name="T4" fmla="*/ 11 w 43"/>
                  <a:gd name="T5" fmla="*/ 1 h 58"/>
                  <a:gd name="T6" fmla="*/ 12 w 43"/>
                  <a:gd name="T7" fmla="*/ 7 h 58"/>
                  <a:gd name="T8" fmla="*/ 12 w 43"/>
                  <a:gd name="T9" fmla="*/ 7 h 58"/>
                  <a:gd name="T10" fmla="*/ 26 w 43"/>
                  <a:gd name="T11" fmla="*/ 0 h 58"/>
                  <a:gd name="T12" fmla="*/ 43 w 43"/>
                  <a:gd name="T13" fmla="*/ 21 h 58"/>
                  <a:gd name="T14" fmla="*/ 24 w 43"/>
                  <a:gd name="T15" fmla="*/ 43 h 58"/>
                  <a:gd name="T16" fmla="*/ 13 w 43"/>
                  <a:gd name="T17" fmla="*/ 38 h 58"/>
                  <a:gd name="T18" fmla="*/ 13 w 43"/>
                  <a:gd name="T19" fmla="*/ 38 h 58"/>
                  <a:gd name="T20" fmla="*/ 13 w 43"/>
                  <a:gd name="T21" fmla="*/ 58 h 58"/>
                  <a:gd name="T22" fmla="*/ 1 w 43"/>
                  <a:gd name="T23" fmla="*/ 58 h 58"/>
                  <a:gd name="T24" fmla="*/ 1 w 43"/>
                  <a:gd name="T25" fmla="*/ 15 h 58"/>
                  <a:gd name="T26" fmla="*/ 13 w 43"/>
                  <a:gd name="T27" fmla="*/ 24 h 58"/>
                  <a:gd name="T28" fmla="*/ 14 w 43"/>
                  <a:gd name="T29" fmla="*/ 27 h 58"/>
                  <a:gd name="T30" fmla="*/ 21 w 43"/>
                  <a:gd name="T31" fmla="*/ 33 h 58"/>
                  <a:gd name="T32" fmla="*/ 30 w 43"/>
                  <a:gd name="T33" fmla="*/ 21 h 58"/>
                  <a:gd name="T34" fmla="*/ 21 w 43"/>
                  <a:gd name="T35" fmla="*/ 10 h 58"/>
                  <a:gd name="T36" fmla="*/ 14 w 43"/>
                  <a:gd name="T37" fmla="*/ 16 h 58"/>
                  <a:gd name="T38" fmla="*/ 13 w 43"/>
                  <a:gd name="T39" fmla="*/ 19 h 58"/>
                  <a:gd name="T40" fmla="*/ 13 w 43"/>
                  <a:gd name="T41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8">
                    <a:moveTo>
                      <a:pt x="1" y="15"/>
                    </a:moveTo>
                    <a:cubicBezTo>
                      <a:pt x="1" y="9"/>
                      <a:pt x="0" y="5"/>
                      <a:pt x="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2"/>
                      <a:pt x="20" y="0"/>
                      <a:pt x="26" y="0"/>
                    </a:cubicBezTo>
                    <a:cubicBezTo>
                      <a:pt x="35" y="0"/>
                      <a:pt x="43" y="8"/>
                      <a:pt x="43" y="21"/>
                    </a:cubicBezTo>
                    <a:cubicBezTo>
                      <a:pt x="43" y="36"/>
                      <a:pt x="33" y="43"/>
                      <a:pt x="24" y="43"/>
                    </a:cubicBezTo>
                    <a:cubicBezTo>
                      <a:pt x="19" y="43"/>
                      <a:pt x="15" y="41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" y="58"/>
                      <a:pt x="1" y="58"/>
                      <a:pt x="1" y="58"/>
                    </a:cubicBezTo>
                    <a:lnTo>
                      <a:pt x="1" y="15"/>
                    </a:lnTo>
                    <a:close/>
                    <a:moveTo>
                      <a:pt x="13" y="24"/>
                    </a:moveTo>
                    <a:cubicBezTo>
                      <a:pt x="13" y="25"/>
                      <a:pt x="13" y="26"/>
                      <a:pt x="14" y="27"/>
                    </a:cubicBezTo>
                    <a:cubicBezTo>
                      <a:pt x="14" y="30"/>
                      <a:pt x="17" y="33"/>
                      <a:pt x="21" y="33"/>
                    </a:cubicBezTo>
                    <a:cubicBezTo>
                      <a:pt x="27" y="33"/>
                      <a:pt x="30" y="28"/>
                      <a:pt x="30" y="21"/>
                    </a:cubicBezTo>
                    <a:cubicBezTo>
                      <a:pt x="30" y="15"/>
                      <a:pt x="27" y="10"/>
                      <a:pt x="21" y="10"/>
                    </a:cubicBezTo>
                    <a:cubicBezTo>
                      <a:pt x="18" y="10"/>
                      <a:pt x="14" y="13"/>
                      <a:pt x="14" y="16"/>
                    </a:cubicBezTo>
                    <a:cubicBezTo>
                      <a:pt x="13" y="17"/>
                      <a:pt x="13" y="18"/>
                      <a:pt x="13" y="19"/>
                    </a:cubicBezTo>
                    <a:lnTo>
                      <a:pt x="13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585"/>
              <p:cNvSpPr/>
              <p:nvPr/>
            </p:nvSpPr>
            <p:spPr bwMode="auto">
              <a:xfrm>
                <a:off x="4443413" y="4181475"/>
                <a:ext cx="12700" cy="47625"/>
              </a:xfrm>
              <a:custGeom>
                <a:avLst/>
                <a:gdLst>
                  <a:gd name="T0" fmla="*/ 3 w 4"/>
                  <a:gd name="T1" fmla="*/ 0 h 15"/>
                  <a:gd name="T2" fmla="*/ 1 w 4"/>
                  <a:gd name="T3" fmla="*/ 2 h 15"/>
                  <a:gd name="T4" fmla="*/ 0 w 4"/>
                  <a:gd name="T5" fmla="*/ 13 h 15"/>
                  <a:gd name="T6" fmla="*/ 1 w 4"/>
                  <a:gd name="T7" fmla="*/ 15 h 15"/>
                  <a:gd name="T8" fmla="*/ 3 w 4"/>
                  <a:gd name="T9" fmla="*/ 13 h 15"/>
                  <a:gd name="T10" fmla="*/ 4 w 4"/>
                  <a:gd name="T11" fmla="*/ 2 h 15"/>
                  <a:gd name="T12" fmla="*/ 3 w 4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3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" y="15"/>
                      <a:pt x="3" y="14"/>
                      <a:pt x="3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586"/>
              <p:cNvSpPr>
                <a:spLocks noEditPoints="1"/>
              </p:cNvSpPr>
              <p:nvPr/>
            </p:nvSpPr>
            <p:spPr bwMode="auto">
              <a:xfrm>
                <a:off x="4370388" y="4073525"/>
                <a:ext cx="515938" cy="190500"/>
              </a:xfrm>
              <a:custGeom>
                <a:avLst/>
                <a:gdLst>
                  <a:gd name="T0" fmla="*/ 2 w 163"/>
                  <a:gd name="T1" fmla="*/ 60 h 60"/>
                  <a:gd name="T2" fmla="*/ 161 w 163"/>
                  <a:gd name="T3" fmla="*/ 60 h 60"/>
                  <a:gd name="T4" fmla="*/ 162 w 163"/>
                  <a:gd name="T5" fmla="*/ 59 h 60"/>
                  <a:gd name="T6" fmla="*/ 162 w 163"/>
                  <a:gd name="T7" fmla="*/ 58 h 60"/>
                  <a:gd name="T8" fmla="*/ 143 w 163"/>
                  <a:gd name="T9" fmla="*/ 13 h 60"/>
                  <a:gd name="T10" fmla="*/ 149 w 163"/>
                  <a:gd name="T11" fmla="*/ 2 h 60"/>
                  <a:gd name="T12" fmla="*/ 149 w 163"/>
                  <a:gd name="T13" fmla="*/ 1 h 60"/>
                  <a:gd name="T14" fmla="*/ 148 w 163"/>
                  <a:gd name="T15" fmla="*/ 0 h 60"/>
                  <a:gd name="T16" fmla="*/ 15 w 163"/>
                  <a:gd name="T17" fmla="*/ 0 h 60"/>
                  <a:gd name="T18" fmla="*/ 14 w 163"/>
                  <a:gd name="T19" fmla="*/ 1 h 60"/>
                  <a:gd name="T20" fmla="*/ 14 w 163"/>
                  <a:gd name="T21" fmla="*/ 2 h 60"/>
                  <a:gd name="T22" fmla="*/ 20 w 163"/>
                  <a:gd name="T23" fmla="*/ 13 h 60"/>
                  <a:gd name="T24" fmla="*/ 1 w 163"/>
                  <a:gd name="T25" fmla="*/ 58 h 60"/>
                  <a:gd name="T26" fmla="*/ 1 w 163"/>
                  <a:gd name="T27" fmla="*/ 59 h 60"/>
                  <a:gd name="T28" fmla="*/ 2 w 163"/>
                  <a:gd name="T29" fmla="*/ 60 h 60"/>
                  <a:gd name="T30" fmla="*/ 22 w 163"/>
                  <a:gd name="T31" fmla="*/ 15 h 60"/>
                  <a:gd name="T32" fmla="*/ 118 w 163"/>
                  <a:gd name="T33" fmla="*/ 15 h 60"/>
                  <a:gd name="T34" fmla="*/ 119 w 163"/>
                  <a:gd name="T35" fmla="*/ 13 h 60"/>
                  <a:gd name="T36" fmla="*/ 118 w 163"/>
                  <a:gd name="T37" fmla="*/ 12 h 60"/>
                  <a:gd name="T38" fmla="*/ 22 w 163"/>
                  <a:gd name="T39" fmla="*/ 12 h 60"/>
                  <a:gd name="T40" fmla="*/ 18 w 163"/>
                  <a:gd name="T41" fmla="*/ 3 h 60"/>
                  <a:gd name="T42" fmla="*/ 145 w 163"/>
                  <a:gd name="T43" fmla="*/ 3 h 60"/>
                  <a:gd name="T44" fmla="*/ 141 w 163"/>
                  <a:gd name="T45" fmla="*/ 12 h 60"/>
                  <a:gd name="T46" fmla="*/ 130 w 163"/>
                  <a:gd name="T47" fmla="*/ 12 h 60"/>
                  <a:gd name="T48" fmla="*/ 129 w 163"/>
                  <a:gd name="T49" fmla="*/ 13 h 60"/>
                  <a:gd name="T50" fmla="*/ 130 w 163"/>
                  <a:gd name="T51" fmla="*/ 15 h 60"/>
                  <a:gd name="T52" fmla="*/ 141 w 163"/>
                  <a:gd name="T53" fmla="*/ 15 h 60"/>
                  <a:gd name="T54" fmla="*/ 159 w 163"/>
                  <a:gd name="T55" fmla="*/ 57 h 60"/>
                  <a:gd name="T56" fmla="*/ 4 w 163"/>
                  <a:gd name="T57" fmla="*/ 57 h 60"/>
                  <a:gd name="T58" fmla="*/ 22 w 163"/>
                  <a:gd name="T59" fmla="*/ 1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60">
                    <a:moveTo>
                      <a:pt x="2" y="60"/>
                    </a:moveTo>
                    <a:cubicBezTo>
                      <a:pt x="161" y="60"/>
                      <a:pt x="161" y="60"/>
                      <a:pt x="161" y="60"/>
                    </a:cubicBezTo>
                    <a:cubicBezTo>
                      <a:pt x="162" y="60"/>
                      <a:pt x="162" y="60"/>
                      <a:pt x="162" y="59"/>
                    </a:cubicBezTo>
                    <a:cubicBezTo>
                      <a:pt x="162" y="59"/>
                      <a:pt x="163" y="58"/>
                      <a:pt x="162" y="58"/>
                    </a:cubicBezTo>
                    <a:cubicBezTo>
                      <a:pt x="143" y="13"/>
                      <a:pt x="143" y="13"/>
                      <a:pt x="143" y="13"/>
                    </a:cubicBezTo>
                    <a:cubicBezTo>
                      <a:pt x="149" y="2"/>
                      <a:pt x="149" y="2"/>
                      <a:pt x="149" y="2"/>
                    </a:cubicBezTo>
                    <a:cubicBezTo>
                      <a:pt x="149" y="2"/>
                      <a:pt x="149" y="1"/>
                      <a:pt x="149" y="1"/>
                    </a:cubicBezTo>
                    <a:cubicBezTo>
                      <a:pt x="149" y="0"/>
                      <a:pt x="148" y="0"/>
                      <a:pt x="14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1"/>
                    </a:cubicBezTo>
                    <a:cubicBezTo>
                      <a:pt x="14" y="1"/>
                      <a:pt x="14" y="2"/>
                      <a:pt x="14" y="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lose/>
                    <a:moveTo>
                      <a:pt x="22" y="15"/>
                    </a:moveTo>
                    <a:cubicBezTo>
                      <a:pt x="118" y="15"/>
                      <a:pt x="118" y="15"/>
                      <a:pt x="118" y="15"/>
                    </a:cubicBezTo>
                    <a:cubicBezTo>
                      <a:pt x="119" y="15"/>
                      <a:pt x="119" y="14"/>
                      <a:pt x="119" y="13"/>
                    </a:cubicBezTo>
                    <a:cubicBezTo>
                      <a:pt x="119" y="12"/>
                      <a:pt x="119" y="12"/>
                      <a:pt x="118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45" y="3"/>
                      <a:pt x="145" y="3"/>
                      <a:pt x="145" y="3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29" y="12"/>
                      <a:pt x="129" y="12"/>
                      <a:pt x="129" y="13"/>
                    </a:cubicBezTo>
                    <a:cubicBezTo>
                      <a:pt x="129" y="14"/>
                      <a:pt x="129" y="15"/>
                      <a:pt x="130" y="15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59" y="57"/>
                      <a:pt x="159" y="57"/>
                      <a:pt x="159" y="57"/>
                    </a:cubicBezTo>
                    <a:cubicBezTo>
                      <a:pt x="4" y="57"/>
                      <a:pt x="4" y="57"/>
                      <a:pt x="4" y="57"/>
                    </a:cubicBezTo>
                    <a:lnTo>
                      <a:pt x="22" y="15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587"/>
              <p:cNvSpPr/>
              <p:nvPr/>
            </p:nvSpPr>
            <p:spPr bwMode="auto">
              <a:xfrm>
                <a:off x="4573588" y="4137025"/>
                <a:ext cx="12700" cy="92075"/>
              </a:xfrm>
              <a:custGeom>
                <a:avLst/>
                <a:gdLst>
                  <a:gd name="T0" fmla="*/ 3 w 4"/>
                  <a:gd name="T1" fmla="*/ 1 h 29"/>
                  <a:gd name="T2" fmla="*/ 1 w 4"/>
                  <a:gd name="T3" fmla="*/ 2 h 29"/>
                  <a:gd name="T4" fmla="*/ 0 w 4"/>
                  <a:gd name="T5" fmla="*/ 27 h 29"/>
                  <a:gd name="T6" fmla="*/ 1 w 4"/>
                  <a:gd name="T7" fmla="*/ 29 h 29"/>
                  <a:gd name="T8" fmla="*/ 3 w 4"/>
                  <a:gd name="T9" fmla="*/ 27 h 29"/>
                  <a:gd name="T10" fmla="*/ 4 w 4"/>
                  <a:gd name="T11" fmla="*/ 2 h 29"/>
                  <a:gd name="T12" fmla="*/ 3 w 4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9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1" y="29"/>
                      <a:pt x="1" y="29"/>
                    </a:cubicBezTo>
                    <a:cubicBezTo>
                      <a:pt x="2" y="29"/>
                      <a:pt x="3" y="28"/>
                      <a:pt x="3" y="2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588"/>
              <p:cNvSpPr/>
              <p:nvPr/>
            </p:nvSpPr>
            <p:spPr bwMode="auto">
              <a:xfrm>
                <a:off x="4462463" y="4137025"/>
                <a:ext cx="22225" cy="92075"/>
              </a:xfrm>
              <a:custGeom>
                <a:avLst/>
                <a:gdLst>
                  <a:gd name="T0" fmla="*/ 5 w 7"/>
                  <a:gd name="T1" fmla="*/ 1 h 29"/>
                  <a:gd name="T2" fmla="*/ 4 w 7"/>
                  <a:gd name="T3" fmla="*/ 2 h 29"/>
                  <a:gd name="T4" fmla="*/ 0 w 7"/>
                  <a:gd name="T5" fmla="*/ 27 h 29"/>
                  <a:gd name="T6" fmla="*/ 1 w 7"/>
                  <a:gd name="T7" fmla="*/ 29 h 29"/>
                  <a:gd name="T8" fmla="*/ 3 w 7"/>
                  <a:gd name="T9" fmla="*/ 27 h 29"/>
                  <a:gd name="T10" fmla="*/ 7 w 7"/>
                  <a:gd name="T11" fmla="*/ 2 h 29"/>
                  <a:gd name="T12" fmla="*/ 5 w 7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9">
                    <a:moveTo>
                      <a:pt x="5" y="1"/>
                    </a:moveTo>
                    <a:cubicBezTo>
                      <a:pt x="5" y="0"/>
                      <a:pt x="4" y="1"/>
                      <a:pt x="4" y="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1" y="29"/>
                      <a:pt x="1" y="29"/>
                    </a:cubicBezTo>
                    <a:cubicBezTo>
                      <a:pt x="2" y="29"/>
                      <a:pt x="3" y="28"/>
                      <a:pt x="3" y="2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589"/>
              <p:cNvSpPr/>
              <p:nvPr/>
            </p:nvSpPr>
            <p:spPr bwMode="auto">
              <a:xfrm>
                <a:off x="4673601" y="4137025"/>
                <a:ext cx="12700" cy="92075"/>
              </a:xfrm>
              <a:custGeom>
                <a:avLst/>
                <a:gdLst>
                  <a:gd name="T0" fmla="*/ 1 w 4"/>
                  <a:gd name="T1" fmla="*/ 1 h 29"/>
                  <a:gd name="T2" fmla="*/ 0 w 4"/>
                  <a:gd name="T3" fmla="*/ 2 h 29"/>
                  <a:gd name="T4" fmla="*/ 1 w 4"/>
                  <a:gd name="T5" fmla="*/ 27 h 29"/>
                  <a:gd name="T6" fmla="*/ 2 w 4"/>
                  <a:gd name="T7" fmla="*/ 29 h 29"/>
                  <a:gd name="T8" fmla="*/ 4 w 4"/>
                  <a:gd name="T9" fmla="*/ 27 h 29"/>
                  <a:gd name="T10" fmla="*/ 3 w 4"/>
                  <a:gd name="T11" fmla="*/ 2 h 29"/>
                  <a:gd name="T12" fmla="*/ 1 w 4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9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2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590"/>
              <p:cNvSpPr/>
              <p:nvPr/>
            </p:nvSpPr>
            <p:spPr bwMode="auto">
              <a:xfrm>
                <a:off x="4775201" y="4137025"/>
                <a:ext cx="22225" cy="92075"/>
              </a:xfrm>
              <a:custGeom>
                <a:avLst/>
                <a:gdLst>
                  <a:gd name="T0" fmla="*/ 1 w 7"/>
                  <a:gd name="T1" fmla="*/ 1 h 29"/>
                  <a:gd name="T2" fmla="*/ 0 w 7"/>
                  <a:gd name="T3" fmla="*/ 2 h 29"/>
                  <a:gd name="T4" fmla="*/ 4 w 7"/>
                  <a:gd name="T5" fmla="*/ 27 h 29"/>
                  <a:gd name="T6" fmla="*/ 5 w 7"/>
                  <a:gd name="T7" fmla="*/ 29 h 29"/>
                  <a:gd name="T8" fmla="*/ 6 w 7"/>
                  <a:gd name="T9" fmla="*/ 27 h 29"/>
                  <a:gd name="T10" fmla="*/ 3 w 7"/>
                  <a:gd name="T11" fmla="*/ 2 h 29"/>
                  <a:gd name="T12" fmla="*/ 1 w 7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9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9"/>
                      <a:pt x="5" y="29"/>
                    </a:cubicBezTo>
                    <a:cubicBezTo>
                      <a:pt x="6" y="29"/>
                      <a:pt x="7" y="28"/>
                      <a:pt x="6" y="27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591"/>
              <p:cNvSpPr/>
              <p:nvPr/>
            </p:nvSpPr>
            <p:spPr bwMode="auto">
              <a:xfrm>
                <a:off x="4554538" y="4178300"/>
                <a:ext cx="12700" cy="50800"/>
              </a:xfrm>
              <a:custGeom>
                <a:avLst/>
                <a:gdLst>
                  <a:gd name="T0" fmla="*/ 3 w 4"/>
                  <a:gd name="T1" fmla="*/ 0 h 16"/>
                  <a:gd name="T2" fmla="*/ 1 w 4"/>
                  <a:gd name="T3" fmla="*/ 1 h 16"/>
                  <a:gd name="T4" fmla="*/ 0 w 4"/>
                  <a:gd name="T5" fmla="*/ 14 h 16"/>
                  <a:gd name="T6" fmla="*/ 2 w 4"/>
                  <a:gd name="T7" fmla="*/ 16 h 16"/>
                  <a:gd name="T8" fmla="*/ 3 w 4"/>
                  <a:gd name="T9" fmla="*/ 14 h 16"/>
                  <a:gd name="T10" fmla="*/ 4 w 4"/>
                  <a:gd name="T11" fmla="*/ 2 h 16"/>
                  <a:gd name="T12" fmla="*/ 3 w 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6">
                    <a:moveTo>
                      <a:pt x="3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2" y="16"/>
                      <a:pt x="3" y="15"/>
                      <a:pt x="3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592"/>
              <p:cNvSpPr/>
              <p:nvPr/>
            </p:nvSpPr>
            <p:spPr bwMode="auto">
              <a:xfrm>
                <a:off x="4689476" y="4178300"/>
                <a:ext cx="12700" cy="50800"/>
              </a:xfrm>
              <a:custGeom>
                <a:avLst/>
                <a:gdLst>
                  <a:gd name="T0" fmla="*/ 1 w 4"/>
                  <a:gd name="T1" fmla="*/ 0 h 16"/>
                  <a:gd name="T2" fmla="*/ 0 w 4"/>
                  <a:gd name="T3" fmla="*/ 2 h 16"/>
                  <a:gd name="T4" fmla="*/ 1 w 4"/>
                  <a:gd name="T5" fmla="*/ 14 h 16"/>
                  <a:gd name="T6" fmla="*/ 3 w 4"/>
                  <a:gd name="T7" fmla="*/ 16 h 16"/>
                  <a:gd name="T8" fmla="*/ 4 w 4"/>
                  <a:gd name="T9" fmla="*/ 14 h 16"/>
                  <a:gd name="T10" fmla="*/ 3 w 4"/>
                  <a:gd name="T11" fmla="*/ 1 h 16"/>
                  <a:gd name="T12" fmla="*/ 1 w 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6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4" y="16"/>
                      <a:pt x="4" y="15"/>
                      <a:pt x="4" y="1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593"/>
              <p:cNvSpPr/>
              <p:nvPr/>
            </p:nvSpPr>
            <p:spPr bwMode="auto">
              <a:xfrm>
                <a:off x="4797426" y="4178300"/>
                <a:ext cx="15875" cy="50800"/>
              </a:xfrm>
              <a:custGeom>
                <a:avLst/>
                <a:gdLst>
                  <a:gd name="T0" fmla="*/ 3 w 5"/>
                  <a:gd name="T1" fmla="*/ 1 h 16"/>
                  <a:gd name="T2" fmla="*/ 1 w 5"/>
                  <a:gd name="T3" fmla="*/ 0 h 16"/>
                  <a:gd name="T4" fmla="*/ 0 w 5"/>
                  <a:gd name="T5" fmla="*/ 2 h 16"/>
                  <a:gd name="T6" fmla="*/ 2 w 5"/>
                  <a:gd name="T7" fmla="*/ 15 h 16"/>
                  <a:gd name="T8" fmla="*/ 4 w 5"/>
                  <a:gd name="T9" fmla="*/ 16 h 16"/>
                  <a:gd name="T10" fmla="*/ 5 w 5"/>
                  <a:gd name="T11" fmla="*/ 14 h 16"/>
                  <a:gd name="T12" fmla="*/ 3 w 5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3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3" y="16"/>
                      <a:pt x="4" y="16"/>
                    </a:cubicBezTo>
                    <a:cubicBezTo>
                      <a:pt x="5" y="15"/>
                      <a:pt x="5" y="15"/>
                      <a:pt x="5" y="14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594"/>
              <p:cNvSpPr>
                <a:spLocks noEditPoints="1"/>
              </p:cNvSpPr>
              <p:nvPr/>
            </p:nvSpPr>
            <p:spPr bwMode="auto">
              <a:xfrm>
                <a:off x="4370388" y="4273550"/>
                <a:ext cx="531813" cy="279400"/>
              </a:xfrm>
              <a:custGeom>
                <a:avLst/>
                <a:gdLst>
                  <a:gd name="T0" fmla="*/ 0 w 168"/>
                  <a:gd name="T1" fmla="*/ 2 h 88"/>
                  <a:gd name="T2" fmla="*/ 10 w 168"/>
                  <a:gd name="T3" fmla="*/ 74 h 88"/>
                  <a:gd name="T4" fmla="*/ 0 w 168"/>
                  <a:gd name="T5" fmla="*/ 81 h 88"/>
                  <a:gd name="T6" fmla="*/ 156 w 168"/>
                  <a:gd name="T7" fmla="*/ 88 h 88"/>
                  <a:gd name="T8" fmla="*/ 156 w 168"/>
                  <a:gd name="T9" fmla="*/ 74 h 88"/>
                  <a:gd name="T10" fmla="*/ 152 w 168"/>
                  <a:gd name="T11" fmla="*/ 20 h 88"/>
                  <a:gd name="T12" fmla="*/ 167 w 168"/>
                  <a:gd name="T13" fmla="*/ 0 h 88"/>
                  <a:gd name="T14" fmla="*/ 144 w 168"/>
                  <a:gd name="T15" fmla="*/ 74 h 88"/>
                  <a:gd name="T16" fmla="*/ 67 w 168"/>
                  <a:gd name="T17" fmla="*/ 11 h 88"/>
                  <a:gd name="T18" fmla="*/ 84 w 168"/>
                  <a:gd name="T19" fmla="*/ 19 h 88"/>
                  <a:gd name="T20" fmla="*/ 117 w 168"/>
                  <a:gd name="T21" fmla="*/ 19 h 88"/>
                  <a:gd name="T22" fmla="*/ 134 w 168"/>
                  <a:gd name="T23" fmla="*/ 8 h 88"/>
                  <a:gd name="T24" fmla="*/ 144 w 168"/>
                  <a:gd name="T25" fmla="*/ 19 h 88"/>
                  <a:gd name="T26" fmla="*/ 62 w 168"/>
                  <a:gd name="T27" fmla="*/ 74 h 88"/>
                  <a:gd name="T28" fmla="*/ 64 w 168"/>
                  <a:gd name="T29" fmla="*/ 14 h 88"/>
                  <a:gd name="T30" fmla="*/ 62 w 168"/>
                  <a:gd name="T31" fmla="*/ 74 h 88"/>
                  <a:gd name="T32" fmla="*/ 35 w 168"/>
                  <a:gd name="T33" fmla="*/ 9 h 88"/>
                  <a:gd name="T34" fmla="*/ 35 w 168"/>
                  <a:gd name="T35" fmla="*/ 9 h 88"/>
                  <a:gd name="T36" fmla="*/ 59 w 168"/>
                  <a:gd name="T37" fmla="*/ 17 h 88"/>
                  <a:gd name="T38" fmla="*/ 25 w 168"/>
                  <a:gd name="T39" fmla="*/ 74 h 88"/>
                  <a:gd name="T40" fmla="*/ 51 w 168"/>
                  <a:gd name="T41" fmla="*/ 16 h 88"/>
                  <a:gd name="T42" fmla="*/ 66 w 168"/>
                  <a:gd name="T43" fmla="*/ 3 h 88"/>
                  <a:gd name="T44" fmla="*/ 69 w 168"/>
                  <a:gd name="T45" fmla="*/ 3 h 88"/>
                  <a:gd name="T46" fmla="*/ 84 w 168"/>
                  <a:gd name="T47" fmla="*/ 16 h 88"/>
                  <a:gd name="T48" fmla="*/ 102 w 168"/>
                  <a:gd name="T49" fmla="*/ 3 h 88"/>
                  <a:gd name="T50" fmla="*/ 117 w 168"/>
                  <a:gd name="T51" fmla="*/ 16 h 88"/>
                  <a:gd name="T52" fmla="*/ 33 w 168"/>
                  <a:gd name="T53" fmla="*/ 3 h 88"/>
                  <a:gd name="T54" fmla="*/ 4 w 168"/>
                  <a:gd name="T55" fmla="*/ 3 h 88"/>
                  <a:gd name="T56" fmla="*/ 13 w 168"/>
                  <a:gd name="T57" fmla="*/ 18 h 88"/>
                  <a:gd name="T58" fmla="*/ 22 w 168"/>
                  <a:gd name="T59" fmla="*/ 19 h 88"/>
                  <a:gd name="T60" fmla="*/ 13 w 168"/>
                  <a:gd name="T61" fmla="*/ 74 h 88"/>
                  <a:gd name="T62" fmla="*/ 156 w 168"/>
                  <a:gd name="T63" fmla="*/ 77 h 88"/>
                  <a:gd name="T64" fmla="*/ 156 w 168"/>
                  <a:gd name="T65" fmla="*/ 85 h 88"/>
                  <a:gd name="T66" fmla="*/ 3 w 168"/>
                  <a:gd name="T67" fmla="*/ 81 h 88"/>
                  <a:gd name="T68" fmla="*/ 156 w 168"/>
                  <a:gd name="T69" fmla="*/ 77 h 88"/>
                  <a:gd name="T70" fmla="*/ 147 w 168"/>
                  <a:gd name="T71" fmla="*/ 19 h 88"/>
                  <a:gd name="T72" fmla="*/ 149 w 168"/>
                  <a:gd name="T73" fmla="*/ 74 h 88"/>
                  <a:gd name="T74" fmla="*/ 165 w 168"/>
                  <a:gd name="T75" fmla="*/ 3 h 88"/>
                  <a:gd name="T76" fmla="*/ 135 w 168"/>
                  <a:gd name="T77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8" h="88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8"/>
                      <a:pt x="5" y="14"/>
                      <a:pt x="10" y="17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4"/>
                      <a:pt x="0" y="77"/>
                      <a:pt x="0" y="81"/>
                    </a:cubicBezTo>
                    <a:cubicBezTo>
                      <a:pt x="0" y="84"/>
                      <a:pt x="3" y="88"/>
                      <a:pt x="7" y="88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60" y="88"/>
                      <a:pt x="163" y="84"/>
                      <a:pt x="163" y="81"/>
                    </a:cubicBezTo>
                    <a:cubicBezTo>
                      <a:pt x="163" y="77"/>
                      <a:pt x="160" y="74"/>
                      <a:pt x="156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61" y="19"/>
                      <a:pt x="168" y="11"/>
                      <a:pt x="168" y="2"/>
                    </a:cubicBezTo>
                    <a:cubicBezTo>
                      <a:pt x="168" y="1"/>
                      <a:pt x="168" y="0"/>
                      <a:pt x="167" y="0"/>
                    </a:cubicBezTo>
                    <a:lnTo>
                      <a:pt x="2" y="0"/>
                    </a:lnTo>
                    <a:close/>
                    <a:moveTo>
                      <a:pt x="144" y="74"/>
                    </a:move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9"/>
                      <a:pt x="68" y="9"/>
                      <a:pt x="68" y="8"/>
                    </a:cubicBezTo>
                    <a:cubicBezTo>
                      <a:pt x="71" y="15"/>
                      <a:pt x="77" y="19"/>
                      <a:pt x="84" y="19"/>
                    </a:cubicBezTo>
                    <a:cubicBezTo>
                      <a:pt x="91" y="19"/>
                      <a:pt x="98" y="15"/>
                      <a:pt x="101" y="8"/>
                    </a:cubicBezTo>
                    <a:cubicBezTo>
                      <a:pt x="104" y="15"/>
                      <a:pt x="110" y="19"/>
                      <a:pt x="117" y="19"/>
                    </a:cubicBezTo>
                    <a:cubicBezTo>
                      <a:pt x="124" y="19"/>
                      <a:pt x="131" y="15"/>
                      <a:pt x="134" y="9"/>
                    </a:cubicBezTo>
                    <a:cubicBezTo>
                      <a:pt x="134" y="9"/>
                      <a:pt x="134" y="8"/>
                      <a:pt x="134" y="8"/>
                    </a:cubicBezTo>
                    <a:cubicBezTo>
                      <a:pt x="134" y="8"/>
                      <a:pt x="134" y="9"/>
                      <a:pt x="134" y="9"/>
                    </a:cubicBezTo>
                    <a:cubicBezTo>
                      <a:pt x="136" y="13"/>
                      <a:pt x="139" y="17"/>
                      <a:pt x="144" y="19"/>
                    </a:cubicBezTo>
                    <a:lnTo>
                      <a:pt x="144" y="74"/>
                    </a:lnTo>
                    <a:close/>
                    <a:moveTo>
                      <a:pt x="62" y="74"/>
                    </a:moveTo>
                    <a:cubicBezTo>
                      <a:pt x="62" y="15"/>
                      <a:pt x="62" y="15"/>
                      <a:pt x="62" y="15"/>
                    </a:cubicBezTo>
                    <a:cubicBezTo>
                      <a:pt x="63" y="15"/>
                      <a:pt x="63" y="14"/>
                      <a:pt x="64" y="14"/>
                    </a:cubicBezTo>
                    <a:cubicBezTo>
                      <a:pt x="64" y="74"/>
                      <a:pt x="64" y="74"/>
                      <a:pt x="64" y="74"/>
                    </a:cubicBezTo>
                    <a:lnTo>
                      <a:pt x="62" y="74"/>
                    </a:lnTo>
                    <a:close/>
                    <a:moveTo>
                      <a:pt x="25" y="18"/>
                    </a:moveTo>
                    <a:cubicBezTo>
                      <a:pt x="29" y="16"/>
                      <a:pt x="33" y="13"/>
                      <a:pt x="35" y="9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9"/>
                    </a:cubicBezTo>
                    <a:cubicBezTo>
                      <a:pt x="38" y="15"/>
                      <a:pt x="44" y="19"/>
                      <a:pt x="51" y="19"/>
                    </a:cubicBezTo>
                    <a:cubicBezTo>
                      <a:pt x="54" y="19"/>
                      <a:pt x="57" y="18"/>
                      <a:pt x="59" y="17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25" y="18"/>
                    </a:lnTo>
                    <a:close/>
                    <a:moveTo>
                      <a:pt x="51" y="16"/>
                    </a:moveTo>
                    <a:cubicBezTo>
                      <a:pt x="44" y="16"/>
                      <a:pt x="38" y="11"/>
                      <a:pt x="37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5" y="11"/>
                      <a:pt x="59" y="16"/>
                      <a:pt x="51" y="16"/>
                    </a:cubicBezTo>
                    <a:close/>
                    <a:moveTo>
                      <a:pt x="69" y="3"/>
                    </a:moveTo>
                    <a:cubicBezTo>
                      <a:pt x="99" y="3"/>
                      <a:pt x="99" y="3"/>
                      <a:pt x="99" y="3"/>
                    </a:cubicBezTo>
                    <a:cubicBezTo>
                      <a:pt x="98" y="10"/>
                      <a:pt x="92" y="16"/>
                      <a:pt x="84" y="16"/>
                    </a:cubicBezTo>
                    <a:cubicBezTo>
                      <a:pt x="77" y="16"/>
                      <a:pt x="71" y="10"/>
                      <a:pt x="69" y="3"/>
                    </a:cubicBezTo>
                    <a:close/>
                    <a:moveTo>
                      <a:pt x="102" y="3"/>
                    </a:moveTo>
                    <a:cubicBezTo>
                      <a:pt x="132" y="3"/>
                      <a:pt x="132" y="3"/>
                      <a:pt x="132" y="3"/>
                    </a:cubicBezTo>
                    <a:cubicBezTo>
                      <a:pt x="131" y="10"/>
                      <a:pt x="125" y="16"/>
                      <a:pt x="117" y="16"/>
                    </a:cubicBezTo>
                    <a:cubicBezTo>
                      <a:pt x="110" y="16"/>
                      <a:pt x="104" y="10"/>
                      <a:pt x="102" y="3"/>
                    </a:cubicBezTo>
                    <a:close/>
                    <a:moveTo>
                      <a:pt x="33" y="3"/>
                    </a:moveTo>
                    <a:cubicBezTo>
                      <a:pt x="32" y="10"/>
                      <a:pt x="26" y="16"/>
                      <a:pt x="18" y="16"/>
                    </a:cubicBezTo>
                    <a:cubicBezTo>
                      <a:pt x="11" y="16"/>
                      <a:pt x="5" y="10"/>
                      <a:pt x="4" y="3"/>
                    </a:cubicBezTo>
                    <a:lnTo>
                      <a:pt x="33" y="3"/>
                    </a:lnTo>
                    <a:close/>
                    <a:moveTo>
                      <a:pt x="13" y="18"/>
                    </a:moveTo>
                    <a:cubicBezTo>
                      <a:pt x="15" y="19"/>
                      <a:pt x="16" y="19"/>
                      <a:pt x="18" y="19"/>
                    </a:cubicBezTo>
                    <a:cubicBezTo>
                      <a:pt x="20" y="19"/>
                      <a:pt x="21" y="19"/>
                      <a:pt x="22" y="19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3" y="74"/>
                      <a:pt x="13" y="74"/>
                      <a:pt x="13" y="74"/>
                    </a:cubicBezTo>
                    <a:lnTo>
                      <a:pt x="13" y="18"/>
                    </a:lnTo>
                    <a:close/>
                    <a:moveTo>
                      <a:pt x="156" y="77"/>
                    </a:moveTo>
                    <a:cubicBezTo>
                      <a:pt x="159" y="77"/>
                      <a:pt x="160" y="78"/>
                      <a:pt x="160" y="81"/>
                    </a:cubicBezTo>
                    <a:cubicBezTo>
                      <a:pt x="160" y="83"/>
                      <a:pt x="159" y="85"/>
                      <a:pt x="156" y="85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4" y="85"/>
                      <a:pt x="3" y="83"/>
                      <a:pt x="3" y="81"/>
                    </a:cubicBezTo>
                    <a:cubicBezTo>
                      <a:pt x="3" y="78"/>
                      <a:pt x="4" y="77"/>
                      <a:pt x="7" y="77"/>
                    </a:cubicBezTo>
                    <a:lnTo>
                      <a:pt x="156" y="77"/>
                    </a:lnTo>
                    <a:close/>
                    <a:moveTo>
                      <a:pt x="147" y="74"/>
                    </a:moveTo>
                    <a:cubicBezTo>
                      <a:pt x="147" y="19"/>
                      <a:pt x="147" y="19"/>
                      <a:pt x="147" y="19"/>
                    </a:cubicBezTo>
                    <a:cubicBezTo>
                      <a:pt x="147" y="20"/>
                      <a:pt x="148" y="20"/>
                      <a:pt x="149" y="20"/>
                    </a:cubicBezTo>
                    <a:cubicBezTo>
                      <a:pt x="149" y="74"/>
                      <a:pt x="149" y="74"/>
                      <a:pt x="149" y="74"/>
                    </a:cubicBezTo>
                    <a:lnTo>
                      <a:pt x="147" y="74"/>
                    </a:lnTo>
                    <a:close/>
                    <a:moveTo>
                      <a:pt x="165" y="3"/>
                    </a:moveTo>
                    <a:cubicBezTo>
                      <a:pt x="165" y="11"/>
                      <a:pt x="158" y="17"/>
                      <a:pt x="150" y="17"/>
                    </a:cubicBezTo>
                    <a:cubicBezTo>
                      <a:pt x="143" y="17"/>
                      <a:pt x="136" y="11"/>
                      <a:pt x="135" y="3"/>
                    </a:cubicBezTo>
                    <a:lnTo>
                      <a:pt x="165" y="3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595"/>
              <p:cNvSpPr>
                <a:spLocks noEditPoints="1"/>
              </p:cNvSpPr>
              <p:nvPr/>
            </p:nvSpPr>
            <p:spPr bwMode="auto">
              <a:xfrm>
                <a:off x="4506913" y="4356100"/>
                <a:ext cx="41275" cy="120650"/>
              </a:xfrm>
              <a:custGeom>
                <a:avLst/>
                <a:gdLst>
                  <a:gd name="T0" fmla="*/ 13 w 13"/>
                  <a:gd name="T1" fmla="*/ 6 h 38"/>
                  <a:gd name="T2" fmla="*/ 7 w 13"/>
                  <a:gd name="T3" fmla="*/ 0 h 38"/>
                  <a:gd name="T4" fmla="*/ 0 w 13"/>
                  <a:gd name="T5" fmla="*/ 6 h 38"/>
                  <a:gd name="T6" fmla="*/ 4 w 13"/>
                  <a:gd name="T7" fmla="*/ 12 h 38"/>
                  <a:gd name="T8" fmla="*/ 4 w 13"/>
                  <a:gd name="T9" fmla="*/ 26 h 38"/>
                  <a:gd name="T10" fmla="*/ 0 w 13"/>
                  <a:gd name="T11" fmla="*/ 32 h 38"/>
                  <a:gd name="T12" fmla="*/ 7 w 13"/>
                  <a:gd name="T13" fmla="*/ 38 h 38"/>
                  <a:gd name="T14" fmla="*/ 13 w 13"/>
                  <a:gd name="T15" fmla="*/ 32 h 38"/>
                  <a:gd name="T16" fmla="*/ 9 w 13"/>
                  <a:gd name="T17" fmla="*/ 26 h 38"/>
                  <a:gd name="T18" fmla="*/ 9 w 13"/>
                  <a:gd name="T19" fmla="*/ 12 h 38"/>
                  <a:gd name="T20" fmla="*/ 13 w 13"/>
                  <a:gd name="T21" fmla="*/ 6 h 38"/>
                  <a:gd name="T22" fmla="*/ 3 w 13"/>
                  <a:gd name="T23" fmla="*/ 6 h 38"/>
                  <a:gd name="T24" fmla="*/ 7 w 13"/>
                  <a:gd name="T25" fmla="*/ 3 h 38"/>
                  <a:gd name="T26" fmla="*/ 10 w 13"/>
                  <a:gd name="T27" fmla="*/ 6 h 38"/>
                  <a:gd name="T28" fmla="*/ 9 w 13"/>
                  <a:gd name="T29" fmla="*/ 8 h 38"/>
                  <a:gd name="T30" fmla="*/ 9 w 13"/>
                  <a:gd name="T31" fmla="*/ 6 h 38"/>
                  <a:gd name="T32" fmla="*/ 7 w 13"/>
                  <a:gd name="T33" fmla="*/ 4 h 38"/>
                  <a:gd name="T34" fmla="*/ 4 w 13"/>
                  <a:gd name="T35" fmla="*/ 6 h 38"/>
                  <a:gd name="T36" fmla="*/ 4 w 13"/>
                  <a:gd name="T37" fmla="*/ 8 h 38"/>
                  <a:gd name="T38" fmla="*/ 3 w 13"/>
                  <a:gd name="T39" fmla="*/ 6 h 38"/>
                  <a:gd name="T40" fmla="*/ 10 w 13"/>
                  <a:gd name="T41" fmla="*/ 32 h 38"/>
                  <a:gd name="T42" fmla="*/ 7 w 13"/>
                  <a:gd name="T43" fmla="*/ 35 h 38"/>
                  <a:gd name="T44" fmla="*/ 3 w 13"/>
                  <a:gd name="T45" fmla="*/ 32 h 38"/>
                  <a:gd name="T46" fmla="*/ 4 w 13"/>
                  <a:gd name="T47" fmla="*/ 29 h 38"/>
                  <a:gd name="T48" fmla="*/ 4 w 13"/>
                  <a:gd name="T49" fmla="*/ 32 h 38"/>
                  <a:gd name="T50" fmla="*/ 7 w 13"/>
                  <a:gd name="T51" fmla="*/ 35 h 38"/>
                  <a:gd name="T52" fmla="*/ 9 w 13"/>
                  <a:gd name="T53" fmla="*/ 32 h 38"/>
                  <a:gd name="T54" fmla="*/ 9 w 13"/>
                  <a:gd name="T55" fmla="*/ 29 h 38"/>
                  <a:gd name="T56" fmla="*/ 10 w 13"/>
                  <a:gd name="T5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38">
                    <a:moveTo>
                      <a:pt x="13" y="6"/>
                    </a:moveTo>
                    <a:cubicBezTo>
                      <a:pt x="13" y="2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7"/>
                      <a:pt x="0" y="29"/>
                      <a:pt x="0" y="32"/>
                    </a:cubicBezTo>
                    <a:cubicBezTo>
                      <a:pt x="0" y="35"/>
                      <a:pt x="3" y="38"/>
                      <a:pt x="7" y="38"/>
                    </a:cubicBezTo>
                    <a:cubicBezTo>
                      <a:pt x="10" y="38"/>
                      <a:pt x="13" y="35"/>
                      <a:pt x="13" y="32"/>
                    </a:cubicBezTo>
                    <a:cubicBezTo>
                      <a:pt x="13" y="29"/>
                      <a:pt x="11" y="27"/>
                      <a:pt x="9" y="26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1"/>
                      <a:pt x="13" y="9"/>
                      <a:pt x="13" y="6"/>
                    </a:cubicBezTo>
                    <a:close/>
                    <a:moveTo>
                      <a:pt x="3" y="6"/>
                    </a:moveTo>
                    <a:cubicBezTo>
                      <a:pt x="3" y="4"/>
                      <a:pt x="5" y="3"/>
                      <a:pt x="7" y="3"/>
                    </a:cubicBezTo>
                    <a:cubicBezTo>
                      <a:pt x="8" y="3"/>
                      <a:pt x="10" y="4"/>
                      <a:pt x="10" y="6"/>
                    </a:cubicBezTo>
                    <a:cubicBezTo>
                      <a:pt x="10" y="7"/>
                      <a:pt x="9" y="8"/>
                      <a:pt x="9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8" y="4"/>
                      <a:pt x="7" y="4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lose/>
                    <a:moveTo>
                      <a:pt x="10" y="32"/>
                    </a:moveTo>
                    <a:cubicBezTo>
                      <a:pt x="10" y="34"/>
                      <a:pt x="8" y="35"/>
                      <a:pt x="7" y="35"/>
                    </a:cubicBez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4" y="30"/>
                      <a:pt x="4" y="29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5" y="35"/>
                      <a:pt x="7" y="35"/>
                    </a:cubicBezTo>
                    <a:cubicBezTo>
                      <a:pt x="8" y="35"/>
                      <a:pt x="9" y="33"/>
                      <a:pt x="9" y="32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596"/>
              <p:cNvSpPr/>
              <p:nvPr/>
            </p:nvSpPr>
            <p:spPr bwMode="auto">
              <a:xfrm>
                <a:off x="4625976" y="4346575"/>
                <a:ext cx="76200" cy="66675"/>
              </a:xfrm>
              <a:custGeom>
                <a:avLst/>
                <a:gdLst>
                  <a:gd name="T0" fmla="*/ 2 w 24"/>
                  <a:gd name="T1" fmla="*/ 20 h 21"/>
                  <a:gd name="T2" fmla="*/ 23 w 24"/>
                  <a:gd name="T3" fmla="*/ 2 h 21"/>
                  <a:gd name="T4" fmla="*/ 23 w 24"/>
                  <a:gd name="T5" fmla="*/ 0 h 21"/>
                  <a:gd name="T6" fmla="*/ 21 w 24"/>
                  <a:gd name="T7" fmla="*/ 0 h 21"/>
                  <a:gd name="T8" fmla="*/ 0 w 24"/>
                  <a:gd name="T9" fmla="*/ 18 h 21"/>
                  <a:gd name="T10" fmla="*/ 0 w 24"/>
                  <a:gd name="T11" fmla="*/ 20 h 21"/>
                  <a:gd name="T12" fmla="*/ 2 w 24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1">
                    <a:moveTo>
                      <a:pt x="2" y="20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1"/>
                      <a:pt x="2" y="21"/>
                      <a:pt x="2" y="2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97"/>
              <p:cNvSpPr/>
              <p:nvPr/>
            </p:nvSpPr>
            <p:spPr bwMode="auto">
              <a:xfrm>
                <a:off x="4695826" y="4416425"/>
                <a:ext cx="76200" cy="66675"/>
              </a:xfrm>
              <a:custGeom>
                <a:avLst/>
                <a:gdLst>
                  <a:gd name="T0" fmla="*/ 24 w 24"/>
                  <a:gd name="T1" fmla="*/ 0 h 21"/>
                  <a:gd name="T2" fmla="*/ 21 w 24"/>
                  <a:gd name="T3" fmla="*/ 0 h 21"/>
                  <a:gd name="T4" fmla="*/ 1 w 24"/>
                  <a:gd name="T5" fmla="*/ 18 h 21"/>
                  <a:gd name="T6" fmla="*/ 1 w 24"/>
                  <a:gd name="T7" fmla="*/ 20 h 21"/>
                  <a:gd name="T8" fmla="*/ 3 w 24"/>
                  <a:gd name="T9" fmla="*/ 20 h 21"/>
                  <a:gd name="T10" fmla="*/ 23 w 24"/>
                  <a:gd name="T11" fmla="*/ 2 h 21"/>
                  <a:gd name="T12" fmla="*/ 24 w 2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1">
                    <a:moveTo>
                      <a:pt x="24" y="0"/>
                    </a:moveTo>
                    <a:cubicBezTo>
                      <a:pt x="23" y="0"/>
                      <a:pt x="22" y="0"/>
                      <a:pt x="21" y="0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1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98"/>
              <p:cNvSpPr/>
              <p:nvPr/>
            </p:nvSpPr>
            <p:spPr bwMode="auto">
              <a:xfrm>
                <a:off x="4648201" y="4368800"/>
                <a:ext cx="50800" cy="44450"/>
              </a:xfrm>
              <a:custGeom>
                <a:avLst/>
                <a:gdLst>
                  <a:gd name="T0" fmla="*/ 13 w 16"/>
                  <a:gd name="T1" fmla="*/ 0 h 14"/>
                  <a:gd name="T2" fmla="*/ 1 w 16"/>
                  <a:gd name="T3" fmla="*/ 11 h 14"/>
                  <a:gd name="T4" fmla="*/ 1 w 16"/>
                  <a:gd name="T5" fmla="*/ 13 h 14"/>
                  <a:gd name="T6" fmla="*/ 3 w 16"/>
                  <a:gd name="T7" fmla="*/ 13 h 14"/>
                  <a:gd name="T8" fmla="*/ 15 w 16"/>
                  <a:gd name="T9" fmla="*/ 3 h 14"/>
                  <a:gd name="T10" fmla="*/ 15 w 16"/>
                  <a:gd name="T11" fmla="*/ 0 h 14"/>
                  <a:gd name="T12" fmla="*/ 13 w 1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13" y="0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4"/>
                      <a:pt x="2" y="14"/>
                      <a:pt x="3" y="1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5" y="0"/>
                    </a:cubicBezTo>
                    <a:cubicBezTo>
                      <a:pt x="15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599"/>
              <p:cNvSpPr/>
              <p:nvPr/>
            </p:nvSpPr>
            <p:spPr bwMode="auto">
              <a:xfrm>
                <a:off x="4622801" y="4343400"/>
                <a:ext cx="158750" cy="139700"/>
              </a:xfrm>
              <a:custGeom>
                <a:avLst/>
                <a:gdLst>
                  <a:gd name="T0" fmla="*/ 47 w 50"/>
                  <a:gd name="T1" fmla="*/ 0 h 44"/>
                  <a:gd name="T2" fmla="*/ 1 w 50"/>
                  <a:gd name="T3" fmla="*/ 41 h 44"/>
                  <a:gd name="T4" fmla="*/ 0 w 50"/>
                  <a:gd name="T5" fmla="*/ 43 h 44"/>
                  <a:gd name="T6" fmla="*/ 2 w 50"/>
                  <a:gd name="T7" fmla="*/ 43 h 44"/>
                  <a:gd name="T8" fmla="*/ 49 w 50"/>
                  <a:gd name="T9" fmla="*/ 3 h 44"/>
                  <a:gd name="T10" fmla="*/ 49 w 50"/>
                  <a:gd name="T11" fmla="*/ 1 h 44"/>
                  <a:gd name="T12" fmla="*/ 47 w 50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4">
                    <a:moveTo>
                      <a:pt x="47" y="0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1" y="44"/>
                      <a:pt x="2" y="44"/>
                      <a:pt x="2" y="4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2"/>
                      <a:pt x="50" y="1"/>
                      <a:pt x="49" y="1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00"/>
              <p:cNvSpPr/>
              <p:nvPr/>
            </p:nvSpPr>
            <p:spPr bwMode="auto">
              <a:xfrm>
                <a:off x="4724401" y="4438650"/>
                <a:ext cx="50800" cy="44450"/>
              </a:xfrm>
              <a:custGeom>
                <a:avLst/>
                <a:gdLst>
                  <a:gd name="T0" fmla="*/ 13 w 16"/>
                  <a:gd name="T1" fmla="*/ 0 h 14"/>
                  <a:gd name="T2" fmla="*/ 1 w 16"/>
                  <a:gd name="T3" fmla="*/ 11 h 14"/>
                  <a:gd name="T4" fmla="*/ 1 w 16"/>
                  <a:gd name="T5" fmla="*/ 13 h 14"/>
                  <a:gd name="T6" fmla="*/ 3 w 16"/>
                  <a:gd name="T7" fmla="*/ 13 h 14"/>
                  <a:gd name="T8" fmla="*/ 15 w 16"/>
                  <a:gd name="T9" fmla="*/ 3 h 14"/>
                  <a:gd name="T10" fmla="*/ 15 w 16"/>
                  <a:gd name="T11" fmla="*/ 1 h 14"/>
                  <a:gd name="T12" fmla="*/ 13 w 1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13" y="0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4"/>
                      <a:pt x="2" y="14"/>
                      <a:pt x="3" y="1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5" y="1"/>
                    </a:cubicBezTo>
                    <a:cubicBezTo>
                      <a:pt x="15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601"/>
              <p:cNvSpPr/>
              <p:nvPr/>
            </p:nvSpPr>
            <p:spPr bwMode="auto">
              <a:xfrm>
                <a:off x="4405313" y="4524375"/>
                <a:ext cx="446088" cy="9525"/>
              </a:xfrm>
              <a:custGeom>
                <a:avLst/>
                <a:gdLst>
                  <a:gd name="T0" fmla="*/ 0 w 141"/>
                  <a:gd name="T1" fmla="*/ 2 h 3"/>
                  <a:gd name="T2" fmla="*/ 1 w 141"/>
                  <a:gd name="T3" fmla="*/ 3 h 3"/>
                  <a:gd name="T4" fmla="*/ 140 w 141"/>
                  <a:gd name="T5" fmla="*/ 3 h 3"/>
                  <a:gd name="T6" fmla="*/ 141 w 141"/>
                  <a:gd name="T7" fmla="*/ 2 h 3"/>
                  <a:gd name="T8" fmla="*/ 140 w 141"/>
                  <a:gd name="T9" fmla="*/ 0 h 3"/>
                  <a:gd name="T10" fmla="*/ 1 w 141"/>
                  <a:gd name="T11" fmla="*/ 0 h 3"/>
                  <a:gd name="T12" fmla="*/ 0 w 14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40" y="3"/>
                      <a:pt x="140" y="3"/>
                      <a:pt x="140" y="3"/>
                    </a:cubicBezTo>
                    <a:cubicBezTo>
                      <a:pt x="141" y="3"/>
                      <a:pt x="141" y="2"/>
                      <a:pt x="141" y="2"/>
                    </a:cubicBezTo>
                    <a:cubicBezTo>
                      <a:pt x="141" y="1"/>
                      <a:pt x="141" y="0"/>
                      <a:pt x="14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02"/>
              <p:cNvSpPr/>
              <p:nvPr/>
            </p:nvSpPr>
            <p:spPr bwMode="auto">
              <a:xfrm>
                <a:off x="4281488" y="3743325"/>
                <a:ext cx="120650" cy="177800"/>
              </a:xfrm>
              <a:custGeom>
                <a:avLst/>
                <a:gdLst>
                  <a:gd name="T0" fmla="*/ 2 w 38"/>
                  <a:gd name="T1" fmla="*/ 43 h 56"/>
                  <a:gd name="T2" fmla="*/ 15 w 38"/>
                  <a:gd name="T3" fmla="*/ 46 h 56"/>
                  <a:gd name="T4" fmla="*/ 25 w 38"/>
                  <a:gd name="T5" fmla="*/ 39 h 56"/>
                  <a:gd name="T6" fmla="*/ 14 w 38"/>
                  <a:gd name="T7" fmla="*/ 31 h 56"/>
                  <a:gd name="T8" fmla="*/ 9 w 38"/>
                  <a:gd name="T9" fmla="*/ 31 h 56"/>
                  <a:gd name="T10" fmla="*/ 9 w 38"/>
                  <a:gd name="T11" fmla="*/ 22 h 56"/>
                  <a:gd name="T12" fmla="*/ 14 w 38"/>
                  <a:gd name="T13" fmla="*/ 22 h 56"/>
                  <a:gd name="T14" fmla="*/ 23 w 38"/>
                  <a:gd name="T15" fmla="*/ 16 h 56"/>
                  <a:gd name="T16" fmla="*/ 15 w 38"/>
                  <a:gd name="T17" fmla="*/ 10 h 56"/>
                  <a:gd name="T18" fmla="*/ 4 w 38"/>
                  <a:gd name="T19" fmla="*/ 14 h 56"/>
                  <a:gd name="T20" fmla="*/ 1 w 38"/>
                  <a:gd name="T21" fmla="*/ 4 h 56"/>
                  <a:gd name="T22" fmla="*/ 18 w 38"/>
                  <a:gd name="T23" fmla="*/ 0 h 56"/>
                  <a:gd name="T24" fmla="*/ 36 w 38"/>
                  <a:gd name="T25" fmla="*/ 14 h 56"/>
                  <a:gd name="T26" fmla="*/ 26 w 38"/>
                  <a:gd name="T27" fmla="*/ 26 h 56"/>
                  <a:gd name="T28" fmla="*/ 26 w 38"/>
                  <a:gd name="T29" fmla="*/ 27 h 56"/>
                  <a:gd name="T30" fmla="*/ 38 w 38"/>
                  <a:gd name="T31" fmla="*/ 40 h 56"/>
                  <a:gd name="T32" fmla="*/ 16 w 38"/>
                  <a:gd name="T33" fmla="*/ 56 h 56"/>
                  <a:gd name="T34" fmla="*/ 0 w 38"/>
                  <a:gd name="T35" fmla="*/ 52 h 56"/>
                  <a:gd name="T36" fmla="*/ 2 w 38"/>
                  <a:gd name="T37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56">
                    <a:moveTo>
                      <a:pt x="2" y="43"/>
                    </a:moveTo>
                    <a:cubicBezTo>
                      <a:pt x="5" y="44"/>
                      <a:pt x="10" y="46"/>
                      <a:pt x="15" y="46"/>
                    </a:cubicBezTo>
                    <a:cubicBezTo>
                      <a:pt x="21" y="46"/>
                      <a:pt x="25" y="43"/>
                      <a:pt x="25" y="39"/>
                    </a:cubicBezTo>
                    <a:cubicBezTo>
                      <a:pt x="25" y="34"/>
                      <a:pt x="19" y="31"/>
                      <a:pt x="14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8" y="22"/>
                      <a:pt x="23" y="21"/>
                      <a:pt x="23" y="16"/>
                    </a:cubicBezTo>
                    <a:cubicBezTo>
                      <a:pt x="23" y="13"/>
                      <a:pt x="21" y="10"/>
                      <a:pt x="15" y="10"/>
                    </a:cubicBezTo>
                    <a:cubicBezTo>
                      <a:pt x="11" y="10"/>
                      <a:pt x="6" y="12"/>
                      <a:pt x="4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2"/>
                      <a:pt x="11" y="0"/>
                      <a:pt x="18" y="0"/>
                    </a:cubicBezTo>
                    <a:cubicBezTo>
                      <a:pt x="30" y="0"/>
                      <a:pt x="36" y="6"/>
                      <a:pt x="36" y="14"/>
                    </a:cubicBezTo>
                    <a:cubicBezTo>
                      <a:pt x="36" y="20"/>
                      <a:pt x="33" y="24"/>
                      <a:pt x="26" y="26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33" y="28"/>
                      <a:pt x="38" y="33"/>
                      <a:pt x="38" y="40"/>
                    </a:cubicBezTo>
                    <a:cubicBezTo>
                      <a:pt x="38" y="49"/>
                      <a:pt x="29" y="56"/>
                      <a:pt x="16" y="56"/>
                    </a:cubicBezTo>
                    <a:cubicBezTo>
                      <a:pt x="9" y="56"/>
                      <a:pt x="3" y="54"/>
                      <a:pt x="0" y="52"/>
                    </a:cubicBezTo>
                    <a:lnTo>
                      <a:pt x="2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03"/>
              <p:cNvSpPr/>
              <p:nvPr/>
            </p:nvSpPr>
            <p:spPr bwMode="auto">
              <a:xfrm>
                <a:off x="4481513" y="3736975"/>
                <a:ext cx="120650" cy="184150"/>
              </a:xfrm>
              <a:custGeom>
                <a:avLst/>
                <a:gdLst>
                  <a:gd name="T0" fmla="*/ 2 w 38"/>
                  <a:gd name="T1" fmla="*/ 44 h 58"/>
                  <a:gd name="T2" fmla="*/ 16 w 38"/>
                  <a:gd name="T3" fmla="*/ 48 h 58"/>
                  <a:gd name="T4" fmla="*/ 25 w 38"/>
                  <a:gd name="T5" fmla="*/ 42 h 58"/>
                  <a:gd name="T6" fmla="*/ 16 w 38"/>
                  <a:gd name="T7" fmla="*/ 34 h 58"/>
                  <a:gd name="T8" fmla="*/ 1 w 38"/>
                  <a:gd name="T9" fmla="*/ 17 h 58"/>
                  <a:gd name="T10" fmla="*/ 22 w 38"/>
                  <a:gd name="T11" fmla="*/ 0 h 58"/>
                  <a:gd name="T12" fmla="*/ 36 w 38"/>
                  <a:gd name="T13" fmla="*/ 3 h 58"/>
                  <a:gd name="T14" fmla="*/ 33 w 38"/>
                  <a:gd name="T15" fmla="*/ 13 h 58"/>
                  <a:gd name="T16" fmla="*/ 22 w 38"/>
                  <a:gd name="T17" fmla="*/ 11 h 58"/>
                  <a:gd name="T18" fmla="*/ 13 w 38"/>
                  <a:gd name="T19" fmla="*/ 16 h 58"/>
                  <a:gd name="T20" fmla="*/ 24 w 38"/>
                  <a:gd name="T21" fmla="*/ 24 h 58"/>
                  <a:gd name="T22" fmla="*/ 38 w 38"/>
                  <a:gd name="T23" fmla="*/ 41 h 58"/>
                  <a:gd name="T24" fmla="*/ 16 w 38"/>
                  <a:gd name="T25" fmla="*/ 58 h 58"/>
                  <a:gd name="T26" fmla="*/ 0 w 38"/>
                  <a:gd name="T27" fmla="*/ 55 h 58"/>
                  <a:gd name="T28" fmla="*/ 2 w 38"/>
                  <a:gd name="T29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8">
                    <a:moveTo>
                      <a:pt x="2" y="44"/>
                    </a:moveTo>
                    <a:cubicBezTo>
                      <a:pt x="6" y="46"/>
                      <a:pt x="11" y="48"/>
                      <a:pt x="16" y="48"/>
                    </a:cubicBezTo>
                    <a:cubicBezTo>
                      <a:pt x="22" y="48"/>
                      <a:pt x="25" y="45"/>
                      <a:pt x="25" y="42"/>
                    </a:cubicBezTo>
                    <a:cubicBezTo>
                      <a:pt x="25" y="38"/>
                      <a:pt x="23" y="36"/>
                      <a:pt x="16" y="34"/>
                    </a:cubicBezTo>
                    <a:cubicBezTo>
                      <a:pt x="7" y="31"/>
                      <a:pt x="1" y="25"/>
                      <a:pt x="1" y="17"/>
                    </a:cubicBezTo>
                    <a:cubicBezTo>
                      <a:pt x="1" y="8"/>
                      <a:pt x="9" y="0"/>
                      <a:pt x="22" y="0"/>
                    </a:cubicBezTo>
                    <a:cubicBezTo>
                      <a:pt x="28" y="0"/>
                      <a:pt x="33" y="2"/>
                      <a:pt x="36" y="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1" y="12"/>
                      <a:pt x="27" y="11"/>
                      <a:pt x="22" y="11"/>
                    </a:cubicBezTo>
                    <a:cubicBezTo>
                      <a:pt x="16" y="11"/>
                      <a:pt x="13" y="13"/>
                      <a:pt x="13" y="16"/>
                    </a:cubicBezTo>
                    <a:cubicBezTo>
                      <a:pt x="13" y="20"/>
                      <a:pt x="17" y="21"/>
                      <a:pt x="24" y="24"/>
                    </a:cubicBezTo>
                    <a:cubicBezTo>
                      <a:pt x="34" y="28"/>
                      <a:pt x="38" y="33"/>
                      <a:pt x="38" y="41"/>
                    </a:cubicBezTo>
                    <a:cubicBezTo>
                      <a:pt x="38" y="50"/>
                      <a:pt x="31" y="58"/>
                      <a:pt x="16" y="58"/>
                    </a:cubicBezTo>
                    <a:cubicBezTo>
                      <a:pt x="9" y="58"/>
                      <a:pt x="3" y="57"/>
                      <a:pt x="0" y="55"/>
                    </a:cubicBezTo>
                    <a:lnTo>
                      <a:pt x="2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604"/>
              <p:cNvSpPr/>
              <p:nvPr/>
            </p:nvSpPr>
            <p:spPr bwMode="auto">
              <a:xfrm>
                <a:off x="4613276" y="3752850"/>
                <a:ext cx="85725" cy="168275"/>
              </a:xfrm>
              <a:custGeom>
                <a:avLst/>
                <a:gdLst>
                  <a:gd name="T0" fmla="*/ 18 w 27"/>
                  <a:gd name="T1" fmla="*/ 0 h 53"/>
                  <a:gd name="T2" fmla="*/ 18 w 27"/>
                  <a:gd name="T3" fmla="*/ 12 h 53"/>
                  <a:gd name="T4" fmla="*/ 27 w 27"/>
                  <a:gd name="T5" fmla="*/ 12 h 53"/>
                  <a:gd name="T6" fmla="*/ 27 w 27"/>
                  <a:gd name="T7" fmla="*/ 21 h 53"/>
                  <a:gd name="T8" fmla="*/ 18 w 27"/>
                  <a:gd name="T9" fmla="*/ 21 h 53"/>
                  <a:gd name="T10" fmla="*/ 18 w 27"/>
                  <a:gd name="T11" fmla="*/ 36 h 53"/>
                  <a:gd name="T12" fmla="*/ 23 w 27"/>
                  <a:gd name="T13" fmla="*/ 43 h 53"/>
                  <a:gd name="T14" fmla="*/ 27 w 27"/>
                  <a:gd name="T15" fmla="*/ 43 h 53"/>
                  <a:gd name="T16" fmla="*/ 27 w 27"/>
                  <a:gd name="T17" fmla="*/ 52 h 53"/>
                  <a:gd name="T18" fmla="*/ 19 w 27"/>
                  <a:gd name="T19" fmla="*/ 53 h 53"/>
                  <a:gd name="T20" fmla="*/ 9 w 27"/>
                  <a:gd name="T21" fmla="*/ 50 h 53"/>
                  <a:gd name="T22" fmla="*/ 6 w 27"/>
                  <a:gd name="T23" fmla="*/ 38 h 53"/>
                  <a:gd name="T24" fmla="*/ 6 w 27"/>
                  <a:gd name="T25" fmla="*/ 21 h 53"/>
                  <a:gd name="T26" fmla="*/ 0 w 27"/>
                  <a:gd name="T27" fmla="*/ 21 h 53"/>
                  <a:gd name="T28" fmla="*/ 0 w 27"/>
                  <a:gd name="T29" fmla="*/ 12 h 53"/>
                  <a:gd name="T30" fmla="*/ 6 w 27"/>
                  <a:gd name="T31" fmla="*/ 12 h 53"/>
                  <a:gd name="T32" fmla="*/ 6 w 27"/>
                  <a:gd name="T33" fmla="*/ 3 h 53"/>
                  <a:gd name="T34" fmla="*/ 18 w 27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53">
                    <a:moveTo>
                      <a:pt x="18" y="0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41"/>
                      <a:pt x="19" y="43"/>
                      <a:pt x="23" y="43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5" y="53"/>
                      <a:pt x="22" y="53"/>
                      <a:pt x="19" y="53"/>
                    </a:cubicBezTo>
                    <a:cubicBezTo>
                      <a:pt x="15" y="53"/>
                      <a:pt x="11" y="52"/>
                      <a:pt x="9" y="50"/>
                    </a:cubicBezTo>
                    <a:cubicBezTo>
                      <a:pt x="7" y="47"/>
                      <a:pt x="6" y="43"/>
                      <a:pt x="6" y="3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605"/>
              <p:cNvSpPr>
                <a:spLocks noEditPoints="1"/>
              </p:cNvSpPr>
              <p:nvPr/>
            </p:nvSpPr>
            <p:spPr bwMode="auto">
              <a:xfrm>
                <a:off x="4714876" y="3787775"/>
                <a:ext cx="120650" cy="133350"/>
              </a:xfrm>
              <a:custGeom>
                <a:avLst/>
                <a:gdLst>
                  <a:gd name="T0" fmla="*/ 12 w 38"/>
                  <a:gd name="T1" fmla="*/ 25 h 42"/>
                  <a:gd name="T2" fmla="*/ 23 w 38"/>
                  <a:gd name="T3" fmla="*/ 33 h 42"/>
                  <a:gd name="T4" fmla="*/ 35 w 38"/>
                  <a:gd name="T5" fmla="*/ 31 h 42"/>
                  <a:gd name="T6" fmla="*/ 36 w 38"/>
                  <a:gd name="T7" fmla="*/ 40 h 42"/>
                  <a:gd name="T8" fmla="*/ 22 w 38"/>
                  <a:gd name="T9" fmla="*/ 42 h 42"/>
                  <a:gd name="T10" fmla="*/ 0 w 38"/>
                  <a:gd name="T11" fmla="*/ 21 h 42"/>
                  <a:gd name="T12" fmla="*/ 20 w 38"/>
                  <a:gd name="T13" fmla="*/ 0 h 42"/>
                  <a:gd name="T14" fmla="*/ 38 w 38"/>
                  <a:gd name="T15" fmla="*/ 20 h 42"/>
                  <a:gd name="T16" fmla="*/ 38 w 38"/>
                  <a:gd name="T17" fmla="*/ 25 h 42"/>
                  <a:gd name="T18" fmla="*/ 12 w 38"/>
                  <a:gd name="T19" fmla="*/ 25 h 42"/>
                  <a:gd name="T20" fmla="*/ 27 w 38"/>
                  <a:gd name="T21" fmla="*/ 16 h 42"/>
                  <a:gd name="T22" fmla="*/ 20 w 38"/>
                  <a:gd name="T23" fmla="*/ 8 h 42"/>
                  <a:gd name="T24" fmla="*/ 12 w 38"/>
                  <a:gd name="T25" fmla="*/ 16 h 42"/>
                  <a:gd name="T26" fmla="*/ 27 w 38"/>
                  <a:gd name="T2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42">
                    <a:moveTo>
                      <a:pt x="12" y="25"/>
                    </a:moveTo>
                    <a:cubicBezTo>
                      <a:pt x="12" y="30"/>
                      <a:pt x="17" y="33"/>
                      <a:pt x="23" y="33"/>
                    </a:cubicBezTo>
                    <a:cubicBezTo>
                      <a:pt x="28" y="33"/>
                      <a:pt x="31" y="32"/>
                      <a:pt x="35" y="31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2" y="41"/>
                      <a:pt x="27" y="42"/>
                      <a:pt x="22" y="42"/>
                    </a:cubicBezTo>
                    <a:cubicBezTo>
                      <a:pt x="8" y="42"/>
                      <a:pt x="0" y="34"/>
                      <a:pt x="0" y="21"/>
                    </a:cubicBezTo>
                    <a:cubicBezTo>
                      <a:pt x="0" y="11"/>
                      <a:pt x="6" y="0"/>
                      <a:pt x="20" y="0"/>
                    </a:cubicBezTo>
                    <a:cubicBezTo>
                      <a:pt x="33" y="0"/>
                      <a:pt x="38" y="10"/>
                      <a:pt x="38" y="20"/>
                    </a:cubicBezTo>
                    <a:cubicBezTo>
                      <a:pt x="38" y="22"/>
                      <a:pt x="38" y="24"/>
                      <a:pt x="38" y="25"/>
                    </a:cubicBezTo>
                    <a:lnTo>
                      <a:pt x="12" y="25"/>
                    </a:lnTo>
                    <a:close/>
                    <a:moveTo>
                      <a:pt x="27" y="16"/>
                    </a:moveTo>
                    <a:cubicBezTo>
                      <a:pt x="27" y="13"/>
                      <a:pt x="25" y="8"/>
                      <a:pt x="20" y="8"/>
                    </a:cubicBezTo>
                    <a:cubicBezTo>
                      <a:pt x="14" y="8"/>
                      <a:pt x="12" y="13"/>
                      <a:pt x="12" y="16"/>
                    </a:cubicBezTo>
                    <a:lnTo>
                      <a:pt x="27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06"/>
              <p:cNvSpPr>
                <a:spLocks noEditPoints="1"/>
              </p:cNvSpPr>
              <p:nvPr/>
            </p:nvSpPr>
            <p:spPr bwMode="auto">
              <a:xfrm>
                <a:off x="4860926" y="3787775"/>
                <a:ext cx="133350" cy="184150"/>
              </a:xfrm>
              <a:custGeom>
                <a:avLst/>
                <a:gdLst>
                  <a:gd name="T0" fmla="*/ 0 w 42"/>
                  <a:gd name="T1" fmla="*/ 14 h 58"/>
                  <a:gd name="T2" fmla="*/ 0 w 42"/>
                  <a:gd name="T3" fmla="*/ 1 h 58"/>
                  <a:gd name="T4" fmla="*/ 11 w 42"/>
                  <a:gd name="T5" fmla="*/ 1 h 58"/>
                  <a:gd name="T6" fmla="*/ 11 w 42"/>
                  <a:gd name="T7" fmla="*/ 6 h 58"/>
                  <a:gd name="T8" fmla="*/ 11 w 42"/>
                  <a:gd name="T9" fmla="*/ 6 h 58"/>
                  <a:gd name="T10" fmla="*/ 25 w 42"/>
                  <a:gd name="T11" fmla="*/ 0 h 58"/>
                  <a:gd name="T12" fmla="*/ 42 w 42"/>
                  <a:gd name="T13" fmla="*/ 20 h 58"/>
                  <a:gd name="T14" fmla="*/ 23 w 42"/>
                  <a:gd name="T15" fmla="*/ 42 h 58"/>
                  <a:gd name="T16" fmla="*/ 13 w 42"/>
                  <a:gd name="T17" fmla="*/ 38 h 58"/>
                  <a:gd name="T18" fmla="*/ 13 w 42"/>
                  <a:gd name="T19" fmla="*/ 38 h 58"/>
                  <a:gd name="T20" fmla="*/ 13 w 42"/>
                  <a:gd name="T21" fmla="*/ 58 h 58"/>
                  <a:gd name="T22" fmla="*/ 0 w 42"/>
                  <a:gd name="T23" fmla="*/ 58 h 58"/>
                  <a:gd name="T24" fmla="*/ 0 w 42"/>
                  <a:gd name="T25" fmla="*/ 14 h 58"/>
                  <a:gd name="T26" fmla="*/ 13 w 42"/>
                  <a:gd name="T27" fmla="*/ 24 h 58"/>
                  <a:gd name="T28" fmla="*/ 13 w 42"/>
                  <a:gd name="T29" fmla="*/ 27 h 58"/>
                  <a:gd name="T30" fmla="*/ 20 w 42"/>
                  <a:gd name="T31" fmla="*/ 33 h 58"/>
                  <a:gd name="T32" fmla="*/ 29 w 42"/>
                  <a:gd name="T33" fmla="*/ 21 h 58"/>
                  <a:gd name="T34" fmla="*/ 20 w 42"/>
                  <a:gd name="T35" fmla="*/ 10 h 58"/>
                  <a:gd name="T36" fmla="*/ 13 w 42"/>
                  <a:gd name="T37" fmla="*/ 16 h 58"/>
                  <a:gd name="T38" fmla="*/ 13 w 42"/>
                  <a:gd name="T39" fmla="*/ 18 h 58"/>
                  <a:gd name="T40" fmla="*/ 13 w 42"/>
                  <a:gd name="T41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8">
                    <a:moveTo>
                      <a:pt x="0" y="14"/>
                    </a:moveTo>
                    <a:cubicBezTo>
                      <a:pt x="0" y="9"/>
                      <a:pt x="0" y="4"/>
                      <a:pt x="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2"/>
                      <a:pt x="19" y="0"/>
                      <a:pt x="25" y="0"/>
                    </a:cubicBezTo>
                    <a:cubicBezTo>
                      <a:pt x="34" y="0"/>
                      <a:pt x="42" y="8"/>
                      <a:pt x="42" y="20"/>
                    </a:cubicBezTo>
                    <a:cubicBezTo>
                      <a:pt x="42" y="35"/>
                      <a:pt x="32" y="42"/>
                      <a:pt x="23" y="42"/>
                    </a:cubicBezTo>
                    <a:cubicBezTo>
                      <a:pt x="18" y="42"/>
                      <a:pt x="15" y="40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58"/>
                      <a:pt x="0" y="58"/>
                      <a:pt x="0" y="58"/>
                    </a:cubicBezTo>
                    <a:lnTo>
                      <a:pt x="0" y="14"/>
                    </a:lnTo>
                    <a:close/>
                    <a:moveTo>
                      <a:pt x="13" y="24"/>
                    </a:moveTo>
                    <a:cubicBezTo>
                      <a:pt x="13" y="25"/>
                      <a:pt x="13" y="26"/>
                      <a:pt x="13" y="27"/>
                    </a:cubicBezTo>
                    <a:cubicBezTo>
                      <a:pt x="14" y="30"/>
                      <a:pt x="17" y="33"/>
                      <a:pt x="20" y="33"/>
                    </a:cubicBezTo>
                    <a:cubicBezTo>
                      <a:pt x="26" y="33"/>
                      <a:pt x="29" y="28"/>
                      <a:pt x="29" y="21"/>
                    </a:cubicBezTo>
                    <a:cubicBezTo>
                      <a:pt x="29" y="15"/>
                      <a:pt x="26" y="10"/>
                      <a:pt x="20" y="10"/>
                    </a:cubicBezTo>
                    <a:cubicBezTo>
                      <a:pt x="17" y="10"/>
                      <a:pt x="14" y="12"/>
                      <a:pt x="13" y="16"/>
                    </a:cubicBezTo>
                    <a:cubicBezTo>
                      <a:pt x="13" y="17"/>
                      <a:pt x="13" y="18"/>
                      <a:pt x="13" y="18"/>
                    </a:cubicBezTo>
                    <a:lnTo>
                      <a:pt x="13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857250" y="1717675"/>
                <a:ext cx="7554913" cy="3521075"/>
                <a:chOff x="857250" y="1717675"/>
                <a:chExt cx="7554913" cy="3521075"/>
              </a:xfrm>
            </p:grpSpPr>
            <p:sp>
              <p:nvSpPr>
                <p:cNvPr id="41" name="Freeform 608"/>
                <p:cNvSpPr/>
                <p:nvPr/>
              </p:nvSpPr>
              <p:spPr bwMode="auto">
                <a:xfrm>
                  <a:off x="6553200" y="2946400"/>
                  <a:ext cx="1468438" cy="609600"/>
                </a:xfrm>
                <a:custGeom>
                  <a:avLst/>
                  <a:gdLst>
                    <a:gd name="T0" fmla="*/ 0 w 463"/>
                    <a:gd name="T1" fmla="*/ 127 h 192"/>
                    <a:gd name="T2" fmla="*/ 63 w 463"/>
                    <a:gd name="T3" fmla="*/ 190 h 192"/>
                    <a:gd name="T4" fmla="*/ 397 w 463"/>
                    <a:gd name="T5" fmla="*/ 192 h 192"/>
                    <a:gd name="T6" fmla="*/ 463 w 463"/>
                    <a:gd name="T7" fmla="*/ 132 h 192"/>
                    <a:gd name="T8" fmla="*/ 0 w 463"/>
                    <a:gd name="T9" fmla="*/ 12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3" h="192">
                      <a:moveTo>
                        <a:pt x="0" y="127"/>
                      </a:moveTo>
                      <a:cubicBezTo>
                        <a:pt x="63" y="190"/>
                        <a:pt x="63" y="190"/>
                        <a:pt x="63" y="190"/>
                      </a:cubicBezTo>
                      <a:cubicBezTo>
                        <a:pt x="152" y="101"/>
                        <a:pt x="301" y="95"/>
                        <a:pt x="397" y="192"/>
                      </a:cubicBezTo>
                      <a:cubicBezTo>
                        <a:pt x="463" y="132"/>
                        <a:pt x="463" y="132"/>
                        <a:pt x="463" y="132"/>
                      </a:cubicBezTo>
                      <a:cubicBezTo>
                        <a:pt x="336" y="0"/>
                        <a:pt x="128" y="0"/>
                        <a:pt x="0" y="127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609"/>
                <p:cNvSpPr/>
                <p:nvPr/>
              </p:nvSpPr>
              <p:spPr bwMode="auto">
                <a:xfrm>
                  <a:off x="3890963" y="2981325"/>
                  <a:ext cx="1465263" cy="606425"/>
                </a:xfrm>
                <a:custGeom>
                  <a:avLst/>
                  <a:gdLst>
                    <a:gd name="T0" fmla="*/ 459 w 462"/>
                    <a:gd name="T1" fmla="*/ 127 h 191"/>
                    <a:gd name="T2" fmla="*/ 0 w 462"/>
                    <a:gd name="T3" fmla="*/ 126 h 191"/>
                    <a:gd name="T4" fmla="*/ 61 w 462"/>
                    <a:gd name="T5" fmla="*/ 189 h 191"/>
                    <a:gd name="T6" fmla="*/ 397 w 462"/>
                    <a:gd name="T7" fmla="*/ 191 h 191"/>
                    <a:gd name="T8" fmla="*/ 462 w 462"/>
                    <a:gd name="T9" fmla="*/ 131 h 191"/>
                    <a:gd name="T10" fmla="*/ 459 w 462"/>
                    <a:gd name="T11" fmla="*/ 127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2" h="191">
                      <a:moveTo>
                        <a:pt x="459" y="127"/>
                      </a:moveTo>
                      <a:cubicBezTo>
                        <a:pt x="332" y="0"/>
                        <a:pt x="127" y="0"/>
                        <a:pt x="0" y="126"/>
                      </a:cubicBezTo>
                      <a:cubicBezTo>
                        <a:pt x="61" y="189"/>
                        <a:pt x="61" y="189"/>
                        <a:pt x="61" y="189"/>
                      </a:cubicBezTo>
                      <a:cubicBezTo>
                        <a:pt x="152" y="98"/>
                        <a:pt x="302" y="96"/>
                        <a:pt x="397" y="191"/>
                      </a:cubicBezTo>
                      <a:cubicBezTo>
                        <a:pt x="462" y="131"/>
                        <a:pt x="462" y="131"/>
                        <a:pt x="462" y="131"/>
                      </a:cubicBezTo>
                      <a:cubicBezTo>
                        <a:pt x="461" y="130"/>
                        <a:pt x="460" y="128"/>
                        <a:pt x="459" y="127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610"/>
                <p:cNvSpPr/>
                <p:nvPr/>
              </p:nvSpPr>
              <p:spPr bwMode="auto">
                <a:xfrm>
                  <a:off x="857250" y="2857500"/>
                  <a:ext cx="1925638" cy="1838325"/>
                </a:xfrm>
                <a:custGeom>
                  <a:avLst/>
                  <a:gdLst>
                    <a:gd name="T0" fmla="*/ 206 w 607"/>
                    <a:gd name="T1" fmla="*/ 186 h 579"/>
                    <a:gd name="T2" fmla="*/ 540 w 607"/>
                    <a:gd name="T3" fmla="*/ 206 h 579"/>
                    <a:gd name="T4" fmla="*/ 607 w 607"/>
                    <a:gd name="T5" fmla="*/ 147 h 579"/>
                    <a:gd name="T6" fmla="*/ 148 w 607"/>
                    <a:gd name="T7" fmla="*/ 119 h 579"/>
                    <a:gd name="T8" fmla="*/ 119 w 607"/>
                    <a:gd name="T9" fmla="*/ 579 h 579"/>
                    <a:gd name="T10" fmla="*/ 186 w 607"/>
                    <a:gd name="T11" fmla="*/ 520 h 579"/>
                    <a:gd name="T12" fmla="*/ 206 w 607"/>
                    <a:gd name="T13" fmla="*/ 186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7" h="579">
                      <a:moveTo>
                        <a:pt x="206" y="186"/>
                      </a:moveTo>
                      <a:cubicBezTo>
                        <a:pt x="304" y="100"/>
                        <a:pt x="453" y="108"/>
                        <a:pt x="540" y="206"/>
                      </a:cubicBezTo>
                      <a:cubicBezTo>
                        <a:pt x="607" y="147"/>
                        <a:pt x="607" y="147"/>
                        <a:pt x="607" y="147"/>
                      </a:cubicBezTo>
                      <a:cubicBezTo>
                        <a:pt x="488" y="13"/>
                        <a:pt x="282" y="0"/>
                        <a:pt x="148" y="119"/>
                      </a:cubicBezTo>
                      <a:cubicBezTo>
                        <a:pt x="13" y="238"/>
                        <a:pt x="0" y="444"/>
                        <a:pt x="119" y="579"/>
                      </a:cubicBezTo>
                      <a:cubicBezTo>
                        <a:pt x="186" y="520"/>
                        <a:pt x="186" y="520"/>
                        <a:pt x="186" y="520"/>
                      </a:cubicBezTo>
                      <a:cubicBezTo>
                        <a:pt x="100" y="422"/>
                        <a:pt x="109" y="272"/>
                        <a:pt x="206" y="186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611"/>
                <p:cNvSpPr/>
                <p:nvPr/>
              </p:nvSpPr>
              <p:spPr bwMode="auto">
                <a:xfrm>
                  <a:off x="2573338" y="3324225"/>
                  <a:ext cx="1517650" cy="657225"/>
                </a:xfrm>
                <a:custGeom>
                  <a:avLst/>
                  <a:gdLst>
                    <a:gd name="T0" fmla="*/ 18 w 478"/>
                    <a:gd name="T1" fmla="*/ 79 h 207"/>
                    <a:gd name="T2" fmla="*/ 478 w 478"/>
                    <a:gd name="T3" fmla="*/ 80 h 207"/>
                    <a:gd name="T4" fmla="*/ 416 w 478"/>
                    <a:gd name="T5" fmla="*/ 16 h 207"/>
                    <a:gd name="T6" fmla="*/ 81 w 478"/>
                    <a:gd name="T7" fmla="*/ 16 h 207"/>
                    <a:gd name="T8" fmla="*/ 66 w 478"/>
                    <a:gd name="T9" fmla="*/ 0 h 207"/>
                    <a:gd name="T10" fmla="*/ 0 w 478"/>
                    <a:gd name="T11" fmla="*/ 59 h 207"/>
                    <a:gd name="T12" fmla="*/ 18 w 478"/>
                    <a:gd name="T13" fmla="*/ 79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8" h="207">
                      <a:moveTo>
                        <a:pt x="18" y="79"/>
                      </a:moveTo>
                      <a:cubicBezTo>
                        <a:pt x="145" y="206"/>
                        <a:pt x="351" y="207"/>
                        <a:pt x="478" y="80"/>
                      </a:cubicBezTo>
                      <a:cubicBezTo>
                        <a:pt x="416" y="16"/>
                        <a:pt x="416" y="16"/>
                        <a:pt x="416" y="16"/>
                      </a:cubicBezTo>
                      <a:cubicBezTo>
                        <a:pt x="324" y="108"/>
                        <a:pt x="173" y="109"/>
                        <a:pt x="81" y="16"/>
                      </a:cubicBezTo>
                      <a:cubicBezTo>
                        <a:pt x="76" y="11"/>
                        <a:pt x="70" y="6"/>
                        <a:pt x="66" y="0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6" y="66"/>
                        <a:pt x="12" y="73"/>
                        <a:pt x="18" y="79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612"/>
                <p:cNvSpPr/>
                <p:nvPr/>
              </p:nvSpPr>
              <p:spPr bwMode="auto">
                <a:xfrm>
                  <a:off x="2230438" y="2117725"/>
                  <a:ext cx="603250" cy="1397000"/>
                </a:xfrm>
                <a:custGeom>
                  <a:avLst/>
                  <a:gdLst>
                    <a:gd name="T0" fmla="*/ 174 w 190"/>
                    <a:gd name="T1" fmla="*/ 381 h 440"/>
                    <a:gd name="T2" fmla="*/ 190 w 190"/>
                    <a:gd name="T3" fmla="*/ 63 h 440"/>
                    <a:gd name="T4" fmla="*/ 127 w 190"/>
                    <a:gd name="T5" fmla="*/ 0 h 440"/>
                    <a:gd name="T6" fmla="*/ 108 w 190"/>
                    <a:gd name="T7" fmla="*/ 440 h 440"/>
                    <a:gd name="T8" fmla="*/ 174 w 190"/>
                    <a:gd name="T9" fmla="*/ 381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" h="440">
                      <a:moveTo>
                        <a:pt x="174" y="381"/>
                      </a:moveTo>
                      <a:cubicBezTo>
                        <a:pt x="97" y="288"/>
                        <a:pt x="103" y="150"/>
                        <a:pt x="190" y="63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6" y="121"/>
                        <a:pt x="0" y="312"/>
                        <a:pt x="108" y="440"/>
                      </a:cubicBezTo>
                      <a:lnTo>
                        <a:pt x="174" y="381"/>
                      </a:lnTo>
                      <a:close/>
                    </a:path>
                  </a:pathLst>
                </a:custGeom>
                <a:solidFill>
                  <a:srgbClr val="0064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613"/>
                <p:cNvSpPr/>
                <p:nvPr/>
              </p:nvSpPr>
              <p:spPr bwMode="auto">
                <a:xfrm>
                  <a:off x="3490913" y="3375025"/>
                  <a:ext cx="1858963" cy="1863725"/>
                </a:xfrm>
                <a:custGeom>
                  <a:avLst/>
                  <a:gdLst>
                    <a:gd name="T0" fmla="*/ 586 w 586"/>
                    <a:gd name="T1" fmla="*/ 461 h 587"/>
                    <a:gd name="T2" fmla="*/ 524 w 586"/>
                    <a:gd name="T3" fmla="*/ 398 h 587"/>
                    <a:gd name="T4" fmla="*/ 189 w 586"/>
                    <a:gd name="T5" fmla="*/ 397 h 587"/>
                    <a:gd name="T6" fmla="*/ 191 w 586"/>
                    <a:gd name="T7" fmla="*/ 63 h 587"/>
                    <a:gd name="T8" fmla="*/ 128 w 586"/>
                    <a:gd name="T9" fmla="*/ 0 h 587"/>
                    <a:gd name="T10" fmla="*/ 126 w 586"/>
                    <a:gd name="T11" fmla="*/ 460 h 587"/>
                    <a:gd name="T12" fmla="*/ 586 w 586"/>
                    <a:gd name="T13" fmla="*/ 461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6" h="587">
                      <a:moveTo>
                        <a:pt x="586" y="461"/>
                      </a:moveTo>
                      <a:cubicBezTo>
                        <a:pt x="524" y="398"/>
                        <a:pt x="524" y="398"/>
                        <a:pt x="524" y="398"/>
                      </a:cubicBezTo>
                      <a:cubicBezTo>
                        <a:pt x="431" y="490"/>
                        <a:pt x="281" y="489"/>
                        <a:pt x="189" y="397"/>
                      </a:cubicBezTo>
                      <a:cubicBezTo>
                        <a:pt x="97" y="305"/>
                        <a:pt x="98" y="155"/>
                        <a:pt x="191" y="63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" y="127"/>
                        <a:pt x="0" y="333"/>
                        <a:pt x="126" y="460"/>
                      </a:cubicBezTo>
                      <a:cubicBezTo>
                        <a:pt x="253" y="587"/>
                        <a:pt x="459" y="587"/>
                        <a:pt x="586" y="46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614"/>
                <p:cNvSpPr/>
                <p:nvPr/>
              </p:nvSpPr>
              <p:spPr bwMode="auto">
                <a:xfrm>
                  <a:off x="2630488" y="1717675"/>
                  <a:ext cx="1863725" cy="1863725"/>
                </a:xfrm>
                <a:custGeom>
                  <a:avLst/>
                  <a:gdLst>
                    <a:gd name="T0" fmla="*/ 397 w 587"/>
                    <a:gd name="T1" fmla="*/ 190 h 587"/>
                    <a:gd name="T2" fmla="*/ 397 w 587"/>
                    <a:gd name="T3" fmla="*/ 524 h 587"/>
                    <a:gd name="T4" fmla="*/ 459 w 587"/>
                    <a:gd name="T5" fmla="*/ 587 h 587"/>
                    <a:gd name="T6" fmla="*/ 460 w 587"/>
                    <a:gd name="T7" fmla="*/ 127 h 587"/>
                    <a:gd name="T8" fmla="*/ 0 w 587"/>
                    <a:gd name="T9" fmla="*/ 126 h 587"/>
                    <a:gd name="T10" fmla="*/ 63 w 587"/>
                    <a:gd name="T11" fmla="*/ 189 h 587"/>
                    <a:gd name="T12" fmla="*/ 397 w 587"/>
                    <a:gd name="T13" fmla="*/ 190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7" h="587">
                      <a:moveTo>
                        <a:pt x="397" y="190"/>
                      </a:moveTo>
                      <a:cubicBezTo>
                        <a:pt x="489" y="282"/>
                        <a:pt x="489" y="432"/>
                        <a:pt x="397" y="524"/>
                      </a:cubicBezTo>
                      <a:cubicBezTo>
                        <a:pt x="459" y="587"/>
                        <a:pt x="459" y="587"/>
                        <a:pt x="459" y="587"/>
                      </a:cubicBezTo>
                      <a:cubicBezTo>
                        <a:pt x="587" y="461"/>
                        <a:pt x="587" y="255"/>
                        <a:pt x="460" y="127"/>
                      </a:cubicBezTo>
                      <a:cubicBezTo>
                        <a:pt x="333" y="0"/>
                        <a:pt x="128" y="0"/>
                        <a:pt x="0" y="126"/>
                      </a:cubicBezTo>
                      <a:cubicBezTo>
                        <a:pt x="63" y="189"/>
                        <a:pt x="63" y="189"/>
                        <a:pt x="63" y="189"/>
                      </a:cubicBezTo>
                      <a:cubicBezTo>
                        <a:pt x="155" y="97"/>
                        <a:pt x="305" y="98"/>
                        <a:pt x="397" y="19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615"/>
                <p:cNvSpPr/>
                <p:nvPr/>
              </p:nvSpPr>
              <p:spPr bwMode="auto">
                <a:xfrm>
                  <a:off x="5149850" y="3397250"/>
                  <a:ext cx="1517650" cy="698500"/>
                </a:xfrm>
                <a:custGeom>
                  <a:avLst/>
                  <a:gdLst>
                    <a:gd name="T0" fmla="*/ 18 w 478"/>
                    <a:gd name="T1" fmla="*/ 79 h 220"/>
                    <a:gd name="T2" fmla="*/ 478 w 478"/>
                    <a:gd name="T3" fmla="*/ 80 h 220"/>
                    <a:gd name="T4" fmla="*/ 415 w 478"/>
                    <a:gd name="T5" fmla="*/ 17 h 220"/>
                    <a:gd name="T6" fmla="*/ 81 w 478"/>
                    <a:gd name="T7" fmla="*/ 17 h 220"/>
                    <a:gd name="T8" fmla="*/ 66 w 478"/>
                    <a:gd name="T9" fmla="*/ 0 h 220"/>
                    <a:gd name="T10" fmla="*/ 0 w 478"/>
                    <a:gd name="T11" fmla="*/ 60 h 220"/>
                    <a:gd name="T12" fmla="*/ 18 w 478"/>
                    <a:gd name="T13" fmla="*/ 79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8" h="220">
                      <a:moveTo>
                        <a:pt x="18" y="79"/>
                      </a:moveTo>
                      <a:cubicBezTo>
                        <a:pt x="130" y="220"/>
                        <a:pt x="350" y="207"/>
                        <a:pt x="478" y="80"/>
                      </a:cubicBezTo>
                      <a:cubicBezTo>
                        <a:pt x="415" y="17"/>
                        <a:pt x="415" y="17"/>
                        <a:pt x="415" y="17"/>
                      </a:cubicBezTo>
                      <a:cubicBezTo>
                        <a:pt x="322" y="109"/>
                        <a:pt x="173" y="109"/>
                        <a:pt x="81" y="17"/>
                      </a:cubicBezTo>
                      <a:cubicBezTo>
                        <a:pt x="75" y="11"/>
                        <a:pt x="70" y="6"/>
                        <a:pt x="66" y="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6" y="66"/>
                        <a:pt x="12" y="72"/>
                        <a:pt x="18" y="79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616"/>
                <p:cNvSpPr/>
                <p:nvPr/>
              </p:nvSpPr>
              <p:spPr bwMode="auto">
                <a:xfrm>
                  <a:off x="4803775" y="2193925"/>
                  <a:ext cx="606425" cy="1393825"/>
                </a:xfrm>
                <a:custGeom>
                  <a:avLst/>
                  <a:gdLst>
                    <a:gd name="T0" fmla="*/ 176 w 191"/>
                    <a:gd name="T1" fmla="*/ 381 h 439"/>
                    <a:gd name="T2" fmla="*/ 191 w 191"/>
                    <a:gd name="T3" fmla="*/ 63 h 439"/>
                    <a:gd name="T4" fmla="*/ 128 w 191"/>
                    <a:gd name="T5" fmla="*/ 0 h 439"/>
                    <a:gd name="T6" fmla="*/ 109 w 191"/>
                    <a:gd name="T7" fmla="*/ 439 h 439"/>
                    <a:gd name="T8" fmla="*/ 176 w 191"/>
                    <a:gd name="T9" fmla="*/ 381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" h="439">
                      <a:moveTo>
                        <a:pt x="176" y="381"/>
                      </a:moveTo>
                      <a:cubicBezTo>
                        <a:pt x="99" y="288"/>
                        <a:pt x="104" y="149"/>
                        <a:pt x="191" y="63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8" y="120"/>
                        <a:pt x="0" y="311"/>
                        <a:pt x="109" y="439"/>
                      </a:cubicBezTo>
                      <a:lnTo>
                        <a:pt x="176" y="381"/>
                      </a:lnTo>
                      <a:close/>
                    </a:path>
                  </a:pathLst>
                </a:custGeom>
                <a:solidFill>
                  <a:srgbClr val="14A0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617"/>
                <p:cNvSpPr/>
                <p:nvPr/>
              </p:nvSpPr>
              <p:spPr bwMode="auto">
                <a:xfrm>
                  <a:off x="5207000" y="1797050"/>
                  <a:ext cx="1860550" cy="1866900"/>
                </a:xfrm>
                <a:custGeom>
                  <a:avLst/>
                  <a:gdLst>
                    <a:gd name="T0" fmla="*/ 397 w 586"/>
                    <a:gd name="T1" fmla="*/ 191 h 588"/>
                    <a:gd name="T2" fmla="*/ 393 w 586"/>
                    <a:gd name="T3" fmla="*/ 525 h 588"/>
                    <a:gd name="T4" fmla="*/ 457 w 586"/>
                    <a:gd name="T5" fmla="*/ 588 h 588"/>
                    <a:gd name="T6" fmla="*/ 460 w 586"/>
                    <a:gd name="T7" fmla="*/ 129 h 588"/>
                    <a:gd name="T8" fmla="*/ 0 w 586"/>
                    <a:gd name="T9" fmla="*/ 126 h 588"/>
                    <a:gd name="T10" fmla="*/ 63 w 586"/>
                    <a:gd name="T11" fmla="*/ 189 h 588"/>
                    <a:gd name="T12" fmla="*/ 397 w 586"/>
                    <a:gd name="T13" fmla="*/ 191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6" h="588">
                      <a:moveTo>
                        <a:pt x="397" y="191"/>
                      </a:moveTo>
                      <a:cubicBezTo>
                        <a:pt x="489" y="284"/>
                        <a:pt x="486" y="433"/>
                        <a:pt x="393" y="525"/>
                      </a:cubicBezTo>
                      <a:cubicBezTo>
                        <a:pt x="457" y="588"/>
                        <a:pt x="457" y="588"/>
                        <a:pt x="457" y="588"/>
                      </a:cubicBezTo>
                      <a:cubicBezTo>
                        <a:pt x="584" y="461"/>
                        <a:pt x="586" y="256"/>
                        <a:pt x="460" y="129"/>
                      </a:cubicBezTo>
                      <a:cubicBezTo>
                        <a:pt x="334" y="1"/>
                        <a:pt x="128" y="0"/>
                        <a:pt x="0" y="126"/>
                      </a:cubicBezTo>
                      <a:cubicBezTo>
                        <a:pt x="63" y="189"/>
                        <a:pt x="63" y="189"/>
                        <a:pt x="63" y="189"/>
                      </a:cubicBezTo>
                      <a:cubicBezTo>
                        <a:pt x="155" y="98"/>
                        <a:pt x="305" y="98"/>
                        <a:pt x="397" y="191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618"/>
                <p:cNvSpPr/>
                <p:nvPr/>
              </p:nvSpPr>
              <p:spPr bwMode="auto">
                <a:xfrm>
                  <a:off x="1235075" y="3324225"/>
                  <a:ext cx="1922463" cy="1835150"/>
                </a:xfrm>
                <a:custGeom>
                  <a:avLst/>
                  <a:gdLst>
                    <a:gd name="T0" fmla="*/ 487 w 606"/>
                    <a:gd name="T1" fmla="*/ 0 h 578"/>
                    <a:gd name="T2" fmla="*/ 421 w 606"/>
                    <a:gd name="T3" fmla="*/ 59 h 578"/>
                    <a:gd name="T4" fmla="*/ 400 w 606"/>
                    <a:gd name="T5" fmla="*/ 392 h 578"/>
                    <a:gd name="T6" fmla="*/ 67 w 606"/>
                    <a:gd name="T7" fmla="*/ 372 h 578"/>
                    <a:gd name="T8" fmla="*/ 0 w 606"/>
                    <a:gd name="T9" fmla="*/ 431 h 578"/>
                    <a:gd name="T10" fmla="*/ 459 w 606"/>
                    <a:gd name="T11" fmla="*/ 459 h 578"/>
                    <a:gd name="T12" fmla="*/ 487 w 606"/>
                    <a:gd name="T13" fmla="*/ 0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6" h="578">
                      <a:moveTo>
                        <a:pt x="487" y="0"/>
                      </a:moveTo>
                      <a:cubicBezTo>
                        <a:pt x="421" y="59"/>
                        <a:pt x="421" y="59"/>
                        <a:pt x="421" y="59"/>
                      </a:cubicBezTo>
                      <a:cubicBezTo>
                        <a:pt x="507" y="156"/>
                        <a:pt x="498" y="306"/>
                        <a:pt x="400" y="392"/>
                      </a:cubicBezTo>
                      <a:cubicBezTo>
                        <a:pt x="303" y="479"/>
                        <a:pt x="153" y="469"/>
                        <a:pt x="67" y="372"/>
                      </a:cubicBezTo>
                      <a:cubicBezTo>
                        <a:pt x="0" y="431"/>
                        <a:pt x="0" y="431"/>
                        <a:pt x="0" y="431"/>
                      </a:cubicBezTo>
                      <a:cubicBezTo>
                        <a:pt x="119" y="565"/>
                        <a:pt x="325" y="578"/>
                        <a:pt x="459" y="459"/>
                      </a:cubicBezTo>
                      <a:cubicBezTo>
                        <a:pt x="594" y="340"/>
                        <a:pt x="606" y="134"/>
                        <a:pt x="487" y="0"/>
                      </a:cubicBezTo>
                      <a:close/>
                    </a:path>
                  </a:pathLst>
                </a:custGeom>
                <a:solidFill>
                  <a:srgbClr val="0064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619"/>
                <p:cNvSpPr/>
                <p:nvPr/>
              </p:nvSpPr>
              <p:spPr bwMode="auto">
                <a:xfrm>
                  <a:off x="1133475" y="4368800"/>
                  <a:ext cx="381000" cy="384175"/>
                </a:xfrm>
                <a:custGeom>
                  <a:avLst/>
                  <a:gdLst>
                    <a:gd name="T0" fmla="*/ 0 w 240"/>
                    <a:gd name="T1" fmla="*/ 0 h 242"/>
                    <a:gd name="T2" fmla="*/ 120 w 240"/>
                    <a:gd name="T3" fmla="*/ 26 h 242"/>
                    <a:gd name="T4" fmla="*/ 240 w 240"/>
                    <a:gd name="T5" fmla="*/ 52 h 242"/>
                    <a:gd name="T6" fmla="*/ 136 w 240"/>
                    <a:gd name="T7" fmla="*/ 146 h 242"/>
                    <a:gd name="T8" fmla="*/ 34 w 240"/>
                    <a:gd name="T9" fmla="*/ 242 h 242"/>
                    <a:gd name="T10" fmla="*/ 18 w 240"/>
                    <a:gd name="T11" fmla="*/ 120 h 242"/>
                    <a:gd name="T12" fmla="*/ 0 w 240"/>
                    <a:gd name="T13" fmla="*/ 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0" h="242">
                      <a:moveTo>
                        <a:pt x="0" y="0"/>
                      </a:moveTo>
                      <a:lnTo>
                        <a:pt x="120" y="26"/>
                      </a:lnTo>
                      <a:lnTo>
                        <a:pt x="240" y="52"/>
                      </a:lnTo>
                      <a:lnTo>
                        <a:pt x="136" y="146"/>
                      </a:lnTo>
                      <a:lnTo>
                        <a:pt x="34" y="242"/>
                      </a:lnTo>
                      <a:lnTo>
                        <a:pt x="18" y="1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64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620"/>
                <p:cNvSpPr/>
                <p:nvPr/>
              </p:nvSpPr>
              <p:spPr bwMode="auto">
                <a:xfrm>
                  <a:off x="2528888" y="2057400"/>
                  <a:ext cx="381000" cy="381000"/>
                </a:xfrm>
                <a:custGeom>
                  <a:avLst/>
                  <a:gdLst>
                    <a:gd name="T0" fmla="*/ 0 w 240"/>
                    <a:gd name="T1" fmla="*/ 240 h 240"/>
                    <a:gd name="T2" fmla="*/ 20 w 240"/>
                    <a:gd name="T3" fmla="*/ 120 h 240"/>
                    <a:gd name="T4" fmla="*/ 40 w 240"/>
                    <a:gd name="T5" fmla="*/ 0 h 240"/>
                    <a:gd name="T6" fmla="*/ 140 w 240"/>
                    <a:gd name="T7" fmla="*/ 98 h 240"/>
                    <a:gd name="T8" fmla="*/ 240 w 240"/>
                    <a:gd name="T9" fmla="*/ 196 h 240"/>
                    <a:gd name="T10" fmla="*/ 120 w 240"/>
                    <a:gd name="T11" fmla="*/ 218 h 240"/>
                    <a:gd name="T12" fmla="*/ 0 w 240"/>
                    <a:gd name="T13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0" h="240">
                      <a:moveTo>
                        <a:pt x="0" y="240"/>
                      </a:moveTo>
                      <a:lnTo>
                        <a:pt x="20" y="120"/>
                      </a:lnTo>
                      <a:lnTo>
                        <a:pt x="40" y="0"/>
                      </a:lnTo>
                      <a:lnTo>
                        <a:pt x="140" y="98"/>
                      </a:lnTo>
                      <a:lnTo>
                        <a:pt x="240" y="196"/>
                      </a:lnTo>
                      <a:lnTo>
                        <a:pt x="120" y="218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621"/>
                <p:cNvSpPr/>
                <p:nvPr/>
              </p:nvSpPr>
              <p:spPr bwMode="auto">
                <a:xfrm>
                  <a:off x="5143500" y="3397250"/>
                  <a:ext cx="603250" cy="1447800"/>
                </a:xfrm>
                <a:custGeom>
                  <a:avLst/>
                  <a:gdLst>
                    <a:gd name="T0" fmla="*/ 67 w 190"/>
                    <a:gd name="T1" fmla="*/ 0 h 456"/>
                    <a:gd name="T2" fmla="*/ 2 w 190"/>
                    <a:gd name="T3" fmla="*/ 60 h 456"/>
                    <a:gd name="T4" fmla="*/ 0 w 190"/>
                    <a:gd name="T5" fmla="*/ 393 h 456"/>
                    <a:gd name="T6" fmla="*/ 63 w 190"/>
                    <a:gd name="T7" fmla="*/ 456 h 456"/>
                    <a:gd name="T8" fmla="*/ 67 w 190"/>
                    <a:gd name="T9" fmla="*/ 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" h="456">
                      <a:moveTo>
                        <a:pt x="67" y="0"/>
                      </a:move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93" y="152"/>
                        <a:pt x="92" y="301"/>
                        <a:pt x="0" y="393"/>
                      </a:cubicBezTo>
                      <a:cubicBezTo>
                        <a:pt x="63" y="456"/>
                        <a:pt x="63" y="456"/>
                        <a:pt x="63" y="456"/>
                      </a:cubicBezTo>
                      <a:cubicBezTo>
                        <a:pt x="189" y="331"/>
                        <a:pt x="190" y="127"/>
                        <a:pt x="67" y="0"/>
                      </a:cubicBezTo>
                      <a:close/>
                    </a:path>
                  </a:pathLst>
                </a:custGeom>
                <a:solidFill>
                  <a:srgbClr val="14A0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622"/>
                <p:cNvSpPr/>
                <p:nvPr/>
              </p:nvSpPr>
              <p:spPr bwMode="auto">
                <a:xfrm>
                  <a:off x="5048250" y="4581525"/>
                  <a:ext cx="381000" cy="381000"/>
                </a:xfrm>
                <a:custGeom>
                  <a:avLst/>
                  <a:gdLst>
                    <a:gd name="T0" fmla="*/ 0 w 240"/>
                    <a:gd name="T1" fmla="*/ 240 h 240"/>
                    <a:gd name="T2" fmla="*/ 24 w 240"/>
                    <a:gd name="T3" fmla="*/ 120 h 240"/>
                    <a:gd name="T4" fmla="*/ 50 w 240"/>
                    <a:gd name="T5" fmla="*/ 0 h 240"/>
                    <a:gd name="T6" fmla="*/ 146 w 240"/>
                    <a:gd name="T7" fmla="*/ 102 h 240"/>
                    <a:gd name="T8" fmla="*/ 240 w 240"/>
                    <a:gd name="T9" fmla="*/ 204 h 240"/>
                    <a:gd name="T10" fmla="*/ 120 w 240"/>
                    <a:gd name="T11" fmla="*/ 222 h 240"/>
                    <a:gd name="T12" fmla="*/ 0 w 240"/>
                    <a:gd name="T13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0" h="240">
                      <a:moveTo>
                        <a:pt x="0" y="240"/>
                      </a:moveTo>
                      <a:lnTo>
                        <a:pt x="24" y="120"/>
                      </a:lnTo>
                      <a:lnTo>
                        <a:pt x="50" y="0"/>
                      </a:lnTo>
                      <a:lnTo>
                        <a:pt x="146" y="102"/>
                      </a:lnTo>
                      <a:lnTo>
                        <a:pt x="240" y="204"/>
                      </a:lnTo>
                      <a:lnTo>
                        <a:pt x="120" y="222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14A0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623"/>
                <p:cNvSpPr/>
                <p:nvPr/>
              </p:nvSpPr>
              <p:spPr bwMode="auto">
                <a:xfrm>
                  <a:off x="6153150" y="3343275"/>
                  <a:ext cx="1862138" cy="1866900"/>
                </a:xfrm>
                <a:custGeom>
                  <a:avLst/>
                  <a:gdLst>
                    <a:gd name="T0" fmla="*/ 587 w 587"/>
                    <a:gd name="T1" fmla="*/ 461 h 588"/>
                    <a:gd name="T2" fmla="*/ 524 w 587"/>
                    <a:gd name="T3" fmla="*/ 398 h 588"/>
                    <a:gd name="T4" fmla="*/ 190 w 587"/>
                    <a:gd name="T5" fmla="*/ 397 h 588"/>
                    <a:gd name="T6" fmla="*/ 191 w 587"/>
                    <a:gd name="T7" fmla="*/ 63 h 588"/>
                    <a:gd name="T8" fmla="*/ 128 w 587"/>
                    <a:gd name="T9" fmla="*/ 0 h 588"/>
                    <a:gd name="T10" fmla="*/ 127 w 587"/>
                    <a:gd name="T11" fmla="*/ 460 h 588"/>
                    <a:gd name="T12" fmla="*/ 587 w 587"/>
                    <a:gd name="T13" fmla="*/ 461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7" h="588">
                      <a:moveTo>
                        <a:pt x="587" y="461"/>
                      </a:moveTo>
                      <a:cubicBezTo>
                        <a:pt x="524" y="398"/>
                        <a:pt x="524" y="398"/>
                        <a:pt x="524" y="398"/>
                      </a:cubicBezTo>
                      <a:cubicBezTo>
                        <a:pt x="432" y="490"/>
                        <a:pt x="282" y="490"/>
                        <a:pt x="190" y="397"/>
                      </a:cubicBezTo>
                      <a:cubicBezTo>
                        <a:pt x="98" y="305"/>
                        <a:pt x="99" y="155"/>
                        <a:pt x="191" y="63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" y="127"/>
                        <a:pt x="0" y="333"/>
                        <a:pt x="127" y="460"/>
                      </a:cubicBezTo>
                      <a:cubicBezTo>
                        <a:pt x="254" y="587"/>
                        <a:pt x="460" y="588"/>
                        <a:pt x="587" y="46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624"/>
                <p:cNvSpPr/>
                <p:nvPr/>
              </p:nvSpPr>
              <p:spPr bwMode="auto">
                <a:xfrm>
                  <a:off x="7808913" y="3365500"/>
                  <a:ext cx="603250" cy="1447800"/>
                </a:xfrm>
                <a:custGeom>
                  <a:avLst/>
                  <a:gdLst>
                    <a:gd name="T0" fmla="*/ 67 w 190"/>
                    <a:gd name="T1" fmla="*/ 0 h 456"/>
                    <a:gd name="T2" fmla="*/ 1 w 190"/>
                    <a:gd name="T3" fmla="*/ 60 h 456"/>
                    <a:gd name="T4" fmla="*/ 0 w 190"/>
                    <a:gd name="T5" fmla="*/ 393 h 456"/>
                    <a:gd name="T6" fmla="*/ 63 w 190"/>
                    <a:gd name="T7" fmla="*/ 456 h 456"/>
                    <a:gd name="T8" fmla="*/ 67 w 190"/>
                    <a:gd name="T9" fmla="*/ 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" h="456">
                      <a:moveTo>
                        <a:pt x="67" y="0"/>
                      </a:move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93" y="152"/>
                        <a:pt x="92" y="302"/>
                        <a:pt x="0" y="393"/>
                      </a:cubicBezTo>
                      <a:cubicBezTo>
                        <a:pt x="63" y="456"/>
                        <a:pt x="63" y="456"/>
                        <a:pt x="63" y="456"/>
                      </a:cubicBezTo>
                      <a:cubicBezTo>
                        <a:pt x="189" y="331"/>
                        <a:pt x="190" y="128"/>
                        <a:pt x="67" y="0"/>
                      </a:cubicBez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625"/>
                <p:cNvSpPr/>
                <p:nvPr/>
              </p:nvSpPr>
              <p:spPr bwMode="auto">
                <a:xfrm>
                  <a:off x="7723188" y="4524375"/>
                  <a:ext cx="384175" cy="381000"/>
                </a:xfrm>
                <a:custGeom>
                  <a:avLst/>
                  <a:gdLst>
                    <a:gd name="T0" fmla="*/ 0 w 242"/>
                    <a:gd name="T1" fmla="*/ 240 h 240"/>
                    <a:gd name="T2" fmla="*/ 26 w 242"/>
                    <a:gd name="T3" fmla="*/ 120 h 240"/>
                    <a:gd name="T4" fmla="*/ 50 w 242"/>
                    <a:gd name="T5" fmla="*/ 0 h 240"/>
                    <a:gd name="T6" fmla="*/ 146 w 242"/>
                    <a:gd name="T7" fmla="*/ 104 h 240"/>
                    <a:gd name="T8" fmla="*/ 242 w 242"/>
                    <a:gd name="T9" fmla="*/ 206 h 240"/>
                    <a:gd name="T10" fmla="*/ 120 w 242"/>
                    <a:gd name="T11" fmla="*/ 222 h 240"/>
                    <a:gd name="T12" fmla="*/ 0 w 242"/>
                    <a:gd name="T13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2" h="240">
                      <a:moveTo>
                        <a:pt x="0" y="240"/>
                      </a:moveTo>
                      <a:lnTo>
                        <a:pt x="26" y="120"/>
                      </a:lnTo>
                      <a:lnTo>
                        <a:pt x="50" y="0"/>
                      </a:lnTo>
                      <a:lnTo>
                        <a:pt x="146" y="104"/>
                      </a:lnTo>
                      <a:lnTo>
                        <a:pt x="242" y="206"/>
                      </a:lnTo>
                      <a:lnTo>
                        <a:pt x="120" y="222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626"/>
                <p:cNvSpPr/>
                <p:nvPr/>
              </p:nvSpPr>
              <p:spPr bwMode="auto">
                <a:xfrm>
                  <a:off x="5076825" y="2120900"/>
                  <a:ext cx="384175" cy="377825"/>
                </a:xfrm>
                <a:custGeom>
                  <a:avLst/>
                  <a:gdLst>
                    <a:gd name="T0" fmla="*/ 0 w 242"/>
                    <a:gd name="T1" fmla="*/ 238 h 238"/>
                    <a:gd name="T2" fmla="*/ 24 w 242"/>
                    <a:gd name="T3" fmla="*/ 118 h 238"/>
                    <a:gd name="T4" fmla="*/ 50 w 242"/>
                    <a:gd name="T5" fmla="*/ 0 h 238"/>
                    <a:gd name="T6" fmla="*/ 146 w 242"/>
                    <a:gd name="T7" fmla="*/ 102 h 238"/>
                    <a:gd name="T8" fmla="*/ 242 w 242"/>
                    <a:gd name="T9" fmla="*/ 202 h 238"/>
                    <a:gd name="T10" fmla="*/ 120 w 242"/>
                    <a:gd name="T11" fmla="*/ 220 h 238"/>
                    <a:gd name="T12" fmla="*/ 0 w 242"/>
                    <a:gd name="T13" fmla="*/ 23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2" h="238">
                      <a:moveTo>
                        <a:pt x="0" y="238"/>
                      </a:moveTo>
                      <a:lnTo>
                        <a:pt x="24" y="118"/>
                      </a:lnTo>
                      <a:lnTo>
                        <a:pt x="50" y="0"/>
                      </a:lnTo>
                      <a:lnTo>
                        <a:pt x="146" y="102"/>
                      </a:lnTo>
                      <a:lnTo>
                        <a:pt x="242" y="202"/>
                      </a:lnTo>
                      <a:lnTo>
                        <a:pt x="120" y="220"/>
                      </a:lnTo>
                      <a:lnTo>
                        <a:pt x="0" y="238"/>
                      </a:lnTo>
                      <a:close/>
                    </a:path>
                  </a:pathLst>
                </a:custGeom>
                <a:solidFill>
                  <a:srgbClr val="DA96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627"/>
                <p:cNvSpPr/>
                <p:nvPr/>
              </p:nvSpPr>
              <p:spPr bwMode="auto">
                <a:xfrm>
                  <a:off x="3221038" y="2425700"/>
                  <a:ext cx="120650" cy="177800"/>
                </a:xfrm>
                <a:custGeom>
                  <a:avLst/>
                  <a:gdLst>
                    <a:gd name="T0" fmla="*/ 3 w 38"/>
                    <a:gd name="T1" fmla="*/ 43 h 56"/>
                    <a:gd name="T2" fmla="*/ 16 w 38"/>
                    <a:gd name="T3" fmla="*/ 46 h 56"/>
                    <a:gd name="T4" fmla="*/ 25 w 38"/>
                    <a:gd name="T5" fmla="*/ 40 h 56"/>
                    <a:gd name="T6" fmla="*/ 16 w 38"/>
                    <a:gd name="T7" fmla="*/ 32 h 56"/>
                    <a:gd name="T8" fmla="*/ 1 w 38"/>
                    <a:gd name="T9" fmla="*/ 16 h 56"/>
                    <a:gd name="T10" fmla="*/ 22 w 38"/>
                    <a:gd name="T11" fmla="*/ 0 h 56"/>
                    <a:gd name="T12" fmla="*/ 35 w 38"/>
                    <a:gd name="T13" fmla="*/ 3 h 56"/>
                    <a:gd name="T14" fmla="*/ 33 w 38"/>
                    <a:gd name="T15" fmla="*/ 13 h 56"/>
                    <a:gd name="T16" fmla="*/ 21 w 38"/>
                    <a:gd name="T17" fmla="*/ 10 h 56"/>
                    <a:gd name="T18" fmla="*/ 13 w 38"/>
                    <a:gd name="T19" fmla="*/ 15 h 56"/>
                    <a:gd name="T20" fmla="*/ 23 w 38"/>
                    <a:gd name="T21" fmla="*/ 23 h 56"/>
                    <a:gd name="T22" fmla="*/ 38 w 38"/>
                    <a:gd name="T23" fmla="*/ 39 h 56"/>
                    <a:gd name="T24" fmla="*/ 16 w 38"/>
                    <a:gd name="T25" fmla="*/ 56 h 56"/>
                    <a:gd name="T26" fmla="*/ 0 w 38"/>
                    <a:gd name="T27" fmla="*/ 53 h 56"/>
                    <a:gd name="T28" fmla="*/ 3 w 38"/>
                    <a:gd name="T29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" h="56">
                      <a:moveTo>
                        <a:pt x="3" y="43"/>
                      </a:moveTo>
                      <a:cubicBezTo>
                        <a:pt x="6" y="44"/>
                        <a:pt x="11" y="46"/>
                        <a:pt x="16" y="46"/>
                      </a:cubicBezTo>
                      <a:cubicBezTo>
                        <a:pt x="22" y="46"/>
                        <a:pt x="25" y="44"/>
                        <a:pt x="25" y="40"/>
                      </a:cubicBezTo>
                      <a:cubicBezTo>
                        <a:pt x="25" y="37"/>
                        <a:pt x="22" y="35"/>
                        <a:pt x="16" y="32"/>
                      </a:cubicBezTo>
                      <a:cubicBezTo>
                        <a:pt x="7" y="29"/>
                        <a:pt x="1" y="24"/>
                        <a:pt x="1" y="16"/>
                      </a:cubicBezTo>
                      <a:cubicBezTo>
                        <a:pt x="1" y="7"/>
                        <a:pt x="9" y="0"/>
                        <a:pt x="22" y="0"/>
                      </a:cubicBezTo>
                      <a:cubicBezTo>
                        <a:pt x="28" y="0"/>
                        <a:pt x="32" y="1"/>
                        <a:pt x="35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1" y="12"/>
                        <a:pt x="27" y="10"/>
                        <a:pt x="21" y="10"/>
                      </a:cubicBezTo>
                      <a:cubicBezTo>
                        <a:pt x="16" y="10"/>
                        <a:pt x="13" y="12"/>
                        <a:pt x="13" y="15"/>
                      </a:cubicBezTo>
                      <a:cubicBezTo>
                        <a:pt x="13" y="19"/>
                        <a:pt x="16" y="20"/>
                        <a:pt x="23" y="23"/>
                      </a:cubicBezTo>
                      <a:cubicBezTo>
                        <a:pt x="33" y="27"/>
                        <a:pt x="38" y="32"/>
                        <a:pt x="38" y="39"/>
                      </a:cubicBezTo>
                      <a:cubicBezTo>
                        <a:pt x="38" y="48"/>
                        <a:pt x="31" y="56"/>
                        <a:pt x="16" y="56"/>
                      </a:cubicBezTo>
                      <a:cubicBezTo>
                        <a:pt x="9" y="56"/>
                        <a:pt x="3" y="55"/>
                        <a:pt x="0" y="53"/>
                      </a:cubicBezTo>
                      <a:lnTo>
                        <a:pt x="3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628"/>
                <p:cNvSpPr/>
                <p:nvPr/>
              </p:nvSpPr>
              <p:spPr bwMode="auto">
                <a:xfrm>
                  <a:off x="3354388" y="2438400"/>
                  <a:ext cx="82550" cy="165100"/>
                </a:xfrm>
                <a:custGeom>
                  <a:avLst/>
                  <a:gdLst>
                    <a:gd name="T0" fmla="*/ 17 w 26"/>
                    <a:gd name="T1" fmla="*/ 0 h 52"/>
                    <a:gd name="T2" fmla="*/ 17 w 26"/>
                    <a:gd name="T3" fmla="*/ 12 h 52"/>
                    <a:gd name="T4" fmla="*/ 26 w 26"/>
                    <a:gd name="T5" fmla="*/ 12 h 52"/>
                    <a:gd name="T6" fmla="*/ 26 w 26"/>
                    <a:gd name="T7" fmla="*/ 21 h 52"/>
                    <a:gd name="T8" fmla="*/ 17 w 26"/>
                    <a:gd name="T9" fmla="*/ 21 h 52"/>
                    <a:gd name="T10" fmla="*/ 17 w 26"/>
                    <a:gd name="T11" fmla="*/ 35 h 52"/>
                    <a:gd name="T12" fmla="*/ 22 w 26"/>
                    <a:gd name="T13" fmla="*/ 42 h 52"/>
                    <a:gd name="T14" fmla="*/ 26 w 26"/>
                    <a:gd name="T15" fmla="*/ 42 h 52"/>
                    <a:gd name="T16" fmla="*/ 26 w 26"/>
                    <a:gd name="T17" fmla="*/ 51 h 52"/>
                    <a:gd name="T18" fmla="*/ 18 w 26"/>
                    <a:gd name="T19" fmla="*/ 52 h 52"/>
                    <a:gd name="T20" fmla="*/ 8 w 26"/>
                    <a:gd name="T21" fmla="*/ 49 h 52"/>
                    <a:gd name="T22" fmla="*/ 5 w 26"/>
                    <a:gd name="T23" fmla="*/ 37 h 52"/>
                    <a:gd name="T24" fmla="*/ 5 w 26"/>
                    <a:gd name="T25" fmla="*/ 21 h 52"/>
                    <a:gd name="T26" fmla="*/ 0 w 26"/>
                    <a:gd name="T27" fmla="*/ 21 h 52"/>
                    <a:gd name="T28" fmla="*/ 0 w 26"/>
                    <a:gd name="T29" fmla="*/ 12 h 52"/>
                    <a:gd name="T30" fmla="*/ 5 w 26"/>
                    <a:gd name="T31" fmla="*/ 12 h 52"/>
                    <a:gd name="T32" fmla="*/ 5 w 26"/>
                    <a:gd name="T33" fmla="*/ 3 h 52"/>
                    <a:gd name="T34" fmla="*/ 17 w 26"/>
                    <a:gd name="T3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6" h="52">
                      <a:moveTo>
                        <a:pt x="17" y="0"/>
                      </a:move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0"/>
                        <a:pt x="18" y="42"/>
                        <a:pt x="22" y="42"/>
                      </a:cubicBezTo>
                      <a:cubicBezTo>
                        <a:pt x="23" y="42"/>
                        <a:pt x="25" y="42"/>
                        <a:pt x="26" y="42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4" y="52"/>
                        <a:pt x="21" y="52"/>
                        <a:pt x="18" y="52"/>
                      </a:cubicBezTo>
                      <a:cubicBezTo>
                        <a:pt x="14" y="52"/>
                        <a:pt x="10" y="51"/>
                        <a:pt x="8" y="49"/>
                      </a:cubicBezTo>
                      <a:cubicBezTo>
                        <a:pt x="6" y="46"/>
                        <a:pt x="5" y="43"/>
                        <a:pt x="5" y="37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3"/>
                        <a:pt x="5" y="3"/>
                        <a:pt x="5" y="3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629"/>
                <p:cNvSpPr>
                  <a:spLocks noEditPoints="1"/>
                </p:cNvSpPr>
                <p:nvPr/>
              </p:nvSpPr>
              <p:spPr bwMode="auto">
                <a:xfrm>
                  <a:off x="3449638" y="2473325"/>
                  <a:ext cx="120650" cy="130175"/>
                </a:xfrm>
                <a:custGeom>
                  <a:avLst/>
                  <a:gdLst>
                    <a:gd name="T0" fmla="*/ 12 w 38"/>
                    <a:gd name="T1" fmla="*/ 25 h 41"/>
                    <a:gd name="T2" fmla="*/ 23 w 38"/>
                    <a:gd name="T3" fmla="*/ 32 h 41"/>
                    <a:gd name="T4" fmla="*/ 34 w 38"/>
                    <a:gd name="T5" fmla="*/ 30 h 41"/>
                    <a:gd name="T6" fmla="*/ 36 w 38"/>
                    <a:gd name="T7" fmla="*/ 39 h 41"/>
                    <a:gd name="T8" fmla="*/ 21 w 38"/>
                    <a:gd name="T9" fmla="*/ 41 h 41"/>
                    <a:gd name="T10" fmla="*/ 0 w 38"/>
                    <a:gd name="T11" fmla="*/ 21 h 41"/>
                    <a:gd name="T12" fmla="*/ 20 w 38"/>
                    <a:gd name="T13" fmla="*/ 0 h 41"/>
                    <a:gd name="T14" fmla="*/ 38 w 38"/>
                    <a:gd name="T15" fmla="*/ 20 h 41"/>
                    <a:gd name="T16" fmla="*/ 38 w 38"/>
                    <a:gd name="T17" fmla="*/ 25 h 41"/>
                    <a:gd name="T18" fmla="*/ 12 w 38"/>
                    <a:gd name="T19" fmla="*/ 25 h 41"/>
                    <a:gd name="T20" fmla="*/ 27 w 38"/>
                    <a:gd name="T21" fmla="*/ 16 h 41"/>
                    <a:gd name="T22" fmla="*/ 20 w 38"/>
                    <a:gd name="T23" fmla="*/ 8 h 41"/>
                    <a:gd name="T24" fmla="*/ 12 w 38"/>
                    <a:gd name="T25" fmla="*/ 16 h 41"/>
                    <a:gd name="T26" fmla="*/ 27 w 38"/>
                    <a:gd name="T27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41">
                      <a:moveTo>
                        <a:pt x="12" y="25"/>
                      </a:moveTo>
                      <a:cubicBezTo>
                        <a:pt x="12" y="30"/>
                        <a:pt x="18" y="32"/>
                        <a:pt x="23" y="32"/>
                      </a:cubicBezTo>
                      <a:cubicBezTo>
                        <a:pt x="27" y="32"/>
                        <a:pt x="31" y="32"/>
                        <a:pt x="34" y="30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2" y="40"/>
                        <a:pt x="27" y="41"/>
                        <a:pt x="21" y="41"/>
                      </a:cubicBezTo>
                      <a:cubicBezTo>
                        <a:pt x="8" y="41"/>
                        <a:pt x="0" y="33"/>
                        <a:pt x="0" y="21"/>
                      </a:cubicBezTo>
                      <a:cubicBezTo>
                        <a:pt x="0" y="11"/>
                        <a:pt x="7" y="0"/>
                        <a:pt x="20" y="0"/>
                      </a:cubicBezTo>
                      <a:cubicBezTo>
                        <a:pt x="33" y="0"/>
                        <a:pt x="38" y="10"/>
                        <a:pt x="38" y="20"/>
                      </a:cubicBezTo>
                      <a:cubicBezTo>
                        <a:pt x="38" y="22"/>
                        <a:pt x="38" y="24"/>
                        <a:pt x="38" y="25"/>
                      </a:cubicBezTo>
                      <a:lnTo>
                        <a:pt x="12" y="25"/>
                      </a:lnTo>
                      <a:close/>
                      <a:moveTo>
                        <a:pt x="27" y="16"/>
                      </a:moveTo>
                      <a:cubicBezTo>
                        <a:pt x="27" y="13"/>
                        <a:pt x="25" y="8"/>
                        <a:pt x="20" y="8"/>
                      </a:cubicBezTo>
                      <a:cubicBezTo>
                        <a:pt x="14" y="8"/>
                        <a:pt x="12" y="13"/>
                        <a:pt x="12" y="16"/>
                      </a:cubicBezTo>
                      <a:lnTo>
                        <a:pt x="27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630"/>
                <p:cNvSpPr>
                  <a:spLocks noEditPoints="1"/>
                </p:cNvSpPr>
                <p:nvPr/>
              </p:nvSpPr>
              <p:spPr bwMode="auto">
                <a:xfrm>
                  <a:off x="3592513" y="2473325"/>
                  <a:ext cx="130175" cy="177800"/>
                </a:xfrm>
                <a:custGeom>
                  <a:avLst/>
                  <a:gdLst>
                    <a:gd name="T0" fmla="*/ 0 w 41"/>
                    <a:gd name="T1" fmla="*/ 14 h 56"/>
                    <a:gd name="T2" fmla="*/ 0 w 41"/>
                    <a:gd name="T3" fmla="*/ 1 h 56"/>
                    <a:gd name="T4" fmla="*/ 11 w 41"/>
                    <a:gd name="T5" fmla="*/ 1 h 56"/>
                    <a:gd name="T6" fmla="*/ 11 w 41"/>
                    <a:gd name="T7" fmla="*/ 6 h 56"/>
                    <a:gd name="T8" fmla="*/ 12 w 41"/>
                    <a:gd name="T9" fmla="*/ 6 h 56"/>
                    <a:gd name="T10" fmla="*/ 25 w 41"/>
                    <a:gd name="T11" fmla="*/ 0 h 56"/>
                    <a:gd name="T12" fmla="*/ 41 w 41"/>
                    <a:gd name="T13" fmla="*/ 20 h 56"/>
                    <a:gd name="T14" fmla="*/ 23 w 41"/>
                    <a:gd name="T15" fmla="*/ 41 h 56"/>
                    <a:gd name="T16" fmla="*/ 13 w 41"/>
                    <a:gd name="T17" fmla="*/ 37 h 56"/>
                    <a:gd name="T18" fmla="*/ 13 w 41"/>
                    <a:gd name="T19" fmla="*/ 37 h 56"/>
                    <a:gd name="T20" fmla="*/ 13 w 41"/>
                    <a:gd name="T21" fmla="*/ 56 h 56"/>
                    <a:gd name="T22" fmla="*/ 0 w 41"/>
                    <a:gd name="T23" fmla="*/ 56 h 56"/>
                    <a:gd name="T24" fmla="*/ 0 w 41"/>
                    <a:gd name="T25" fmla="*/ 14 h 56"/>
                    <a:gd name="T26" fmla="*/ 13 w 41"/>
                    <a:gd name="T27" fmla="*/ 23 h 56"/>
                    <a:gd name="T28" fmla="*/ 13 w 41"/>
                    <a:gd name="T29" fmla="*/ 26 h 56"/>
                    <a:gd name="T30" fmla="*/ 20 w 41"/>
                    <a:gd name="T31" fmla="*/ 32 h 56"/>
                    <a:gd name="T32" fmla="*/ 29 w 41"/>
                    <a:gd name="T33" fmla="*/ 21 h 56"/>
                    <a:gd name="T34" fmla="*/ 20 w 41"/>
                    <a:gd name="T35" fmla="*/ 10 h 56"/>
                    <a:gd name="T36" fmla="*/ 13 w 41"/>
                    <a:gd name="T37" fmla="*/ 16 h 56"/>
                    <a:gd name="T38" fmla="*/ 13 w 41"/>
                    <a:gd name="T39" fmla="*/ 18 h 56"/>
                    <a:gd name="T40" fmla="*/ 13 w 41"/>
                    <a:gd name="T4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1" h="56">
                      <a:moveTo>
                        <a:pt x="0" y="14"/>
                      </a:moveTo>
                      <a:cubicBezTo>
                        <a:pt x="0" y="9"/>
                        <a:pt x="0" y="4"/>
                        <a:pt x="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4" y="2"/>
                        <a:pt x="19" y="0"/>
                        <a:pt x="25" y="0"/>
                      </a:cubicBezTo>
                      <a:cubicBezTo>
                        <a:pt x="33" y="0"/>
                        <a:pt x="41" y="7"/>
                        <a:pt x="41" y="20"/>
                      </a:cubicBezTo>
                      <a:cubicBezTo>
                        <a:pt x="41" y="34"/>
                        <a:pt x="32" y="41"/>
                        <a:pt x="23" y="41"/>
                      </a:cubicBezTo>
                      <a:cubicBezTo>
                        <a:pt x="18" y="41"/>
                        <a:pt x="15" y="39"/>
                        <a:pt x="13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14"/>
                      </a:lnTo>
                      <a:close/>
                      <a:moveTo>
                        <a:pt x="13" y="23"/>
                      </a:moveTo>
                      <a:cubicBezTo>
                        <a:pt x="13" y="24"/>
                        <a:pt x="13" y="25"/>
                        <a:pt x="13" y="26"/>
                      </a:cubicBezTo>
                      <a:cubicBezTo>
                        <a:pt x="14" y="29"/>
                        <a:pt x="17" y="32"/>
                        <a:pt x="20" y="32"/>
                      </a:cubicBezTo>
                      <a:cubicBezTo>
                        <a:pt x="26" y="32"/>
                        <a:pt x="29" y="27"/>
                        <a:pt x="29" y="21"/>
                      </a:cubicBezTo>
                      <a:cubicBezTo>
                        <a:pt x="29" y="14"/>
                        <a:pt x="26" y="10"/>
                        <a:pt x="20" y="10"/>
                      </a:cubicBezTo>
                      <a:cubicBezTo>
                        <a:pt x="17" y="10"/>
                        <a:pt x="14" y="12"/>
                        <a:pt x="13" y="16"/>
                      </a:cubicBezTo>
                      <a:cubicBezTo>
                        <a:pt x="13" y="16"/>
                        <a:pt x="13" y="17"/>
                        <a:pt x="13" y="18"/>
                      </a:cubicBezTo>
                      <a:lnTo>
                        <a:pt x="13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631"/>
                <p:cNvSpPr>
                  <a:spLocks noEditPoints="1"/>
                </p:cNvSpPr>
                <p:nvPr/>
              </p:nvSpPr>
              <p:spPr bwMode="auto">
                <a:xfrm>
                  <a:off x="3281363" y="2854325"/>
                  <a:ext cx="149225" cy="66675"/>
                </a:xfrm>
                <a:custGeom>
                  <a:avLst/>
                  <a:gdLst>
                    <a:gd name="T0" fmla="*/ 40 w 47"/>
                    <a:gd name="T1" fmla="*/ 21 h 21"/>
                    <a:gd name="T2" fmla="*/ 7 w 47"/>
                    <a:gd name="T3" fmla="*/ 21 h 21"/>
                    <a:gd name="T4" fmla="*/ 0 w 47"/>
                    <a:gd name="T5" fmla="*/ 11 h 21"/>
                    <a:gd name="T6" fmla="*/ 7 w 47"/>
                    <a:gd name="T7" fmla="*/ 0 h 21"/>
                    <a:gd name="T8" fmla="*/ 40 w 47"/>
                    <a:gd name="T9" fmla="*/ 0 h 21"/>
                    <a:gd name="T10" fmla="*/ 47 w 47"/>
                    <a:gd name="T11" fmla="*/ 11 h 21"/>
                    <a:gd name="T12" fmla="*/ 40 w 47"/>
                    <a:gd name="T13" fmla="*/ 21 h 21"/>
                    <a:gd name="T14" fmla="*/ 40 w 47"/>
                    <a:gd name="T15" fmla="*/ 6 h 21"/>
                    <a:gd name="T16" fmla="*/ 7 w 47"/>
                    <a:gd name="T17" fmla="*/ 6 h 21"/>
                    <a:gd name="T18" fmla="*/ 5 w 47"/>
                    <a:gd name="T19" fmla="*/ 11 h 21"/>
                    <a:gd name="T20" fmla="*/ 7 w 47"/>
                    <a:gd name="T21" fmla="*/ 15 h 21"/>
                    <a:gd name="T22" fmla="*/ 40 w 47"/>
                    <a:gd name="T23" fmla="*/ 15 h 21"/>
                    <a:gd name="T24" fmla="*/ 41 w 47"/>
                    <a:gd name="T25" fmla="*/ 11 h 21"/>
                    <a:gd name="T26" fmla="*/ 40 w 47"/>
                    <a:gd name="T27" fmla="*/ 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7" h="21">
                      <a:moveTo>
                        <a:pt x="40" y="21"/>
                      </a:move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3" y="21"/>
                        <a:pt x="0" y="16"/>
                        <a:pt x="0" y="11"/>
                      </a:cubicBezTo>
                      <a:cubicBezTo>
                        <a:pt x="0" y="5"/>
                        <a:pt x="3" y="0"/>
                        <a:pt x="7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4" y="0"/>
                        <a:pt x="47" y="5"/>
                        <a:pt x="47" y="11"/>
                      </a:cubicBezTo>
                      <a:cubicBezTo>
                        <a:pt x="47" y="16"/>
                        <a:pt x="44" y="21"/>
                        <a:pt x="40" y="21"/>
                      </a:cubicBezTo>
                      <a:close/>
                      <a:moveTo>
                        <a:pt x="40" y="6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5" y="8"/>
                        <a:pt x="5" y="11"/>
                      </a:cubicBezTo>
                      <a:cubicBezTo>
                        <a:pt x="5" y="13"/>
                        <a:pt x="7" y="15"/>
                        <a:pt x="7" y="15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40" y="15"/>
                        <a:pt x="41" y="13"/>
                        <a:pt x="41" y="11"/>
                      </a:cubicBezTo>
                      <a:cubicBezTo>
                        <a:pt x="41" y="8"/>
                        <a:pt x="40" y="6"/>
                        <a:pt x="40" y="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632"/>
                <p:cNvSpPr/>
                <p:nvPr/>
              </p:nvSpPr>
              <p:spPr bwMode="auto">
                <a:xfrm>
                  <a:off x="3316288" y="3048000"/>
                  <a:ext cx="28575" cy="44450"/>
                </a:xfrm>
                <a:custGeom>
                  <a:avLst/>
                  <a:gdLst>
                    <a:gd name="T0" fmla="*/ 0 w 9"/>
                    <a:gd name="T1" fmla="*/ 7 h 14"/>
                    <a:gd name="T2" fmla="*/ 9 w 9"/>
                    <a:gd name="T3" fmla="*/ 14 h 14"/>
                    <a:gd name="T4" fmla="*/ 9 w 9"/>
                    <a:gd name="T5" fmla="*/ 0 h 14"/>
                    <a:gd name="T6" fmla="*/ 3 w 9"/>
                    <a:gd name="T7" fmla="*/ 2 h 14"/>
                    <a:gd name="T8" fmla="*/ 0 w 9"/>
                    <a:gd name="T9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0" y="7"/>
                      </a:moveTo>
                      <a:cubicBezTo>
                        <a:pt x="0" y="11"/>
                        <a:pt x="3" y="13"/>
                        <a:pt x="9" y="14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4" y="1"/>
                        <a:pt x="3" y="2"/>
                      </a:cubicBezTo>
                      <a:cubicBezTo>
                        <a:pt x="1" y="3"/>
                        <a:pt x="0" y="5"/>
                        <a:pt x="0" y="7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633"/>
                <p:cNvSpPr/>
                <p:nvPr/>
              </p:nvSpPr>
              <p:spPr bwMode="auto">
                <a:xfrm>
                  <a:off x="3360738" y="3124200"/>
                  <a:ext cx="28575" cy="50800"/>
                </a:xfrm>
                <a:custGeom>
                  <a:avLst/>
                  <a:gdLst>
                    <a:gd name="T0" fmla="*/ 0 w 9"/>
                    <a:gd name="T1" fmla="*/ 0 h 16"/>
                    <a:gd name="T2" fmla="*/ 0 w 9"/>
                    <a:gd name="T3" fmla="*/ 16 h 16"/>
                    <a:gd name="T4" fmla="*/ 7 w 9"/>
                    <a:gd name="T5" fmla="*/ 14 h 16"/>
                    <a:gd name="T6" fmla="*/ 9 w 9"/>
                    <a:gd name="T7" fmla="*/ 8 h 16"/>
                    <a:gd name="T8" fmla="*/ 0 w 9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6">
                      <a:moveTo>
                        <a:pt x="0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3" y="16"/>
                        <a:pt x="5" y="15"/>
                        <a:pt x="7" y="14"/>
                      </a:cubicBezTo>
                      <a:cubicBezTo>
                        <a:pt x="8" y="12"/>
                        <a:pt x="9" y="10"/>
                        <a:pt x="9" y="8"/>
                      </a:cubicBezTo>
                      <a:cubicBezTo>
                        <a:pt x="9" y="4"/>
                        <a:pt x="6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634"/>
                <p:cNvSpPr/>
                <p:nvPr/>
              </p:nvSpPr>
              <p:spPr bwMode="auto">
                <a:xfrm>
                  <a:off x="3240088" y="2762250"/>
                  <a:ext cx="231775" cy="104775"/>
                </a:xfrm>
                <a:custGeom>
                  <a:avLst/>
                  <a:gdLst>
                    <a:gd name="T0" fmla="*/ 53 w 73"/>
                    <a:gd name="T1" fmla="*/ 32 h 33"/>
                    <a:gd name="T2" fmla="*/ 53 w 73"/>
                    <a:gd name="T3" fmla="*/ 32 h 33"/>
                    <a:gd name="T4" fmla="*/ 64 w 73"/>
                    <a:gd name="T5" fmla="*/ 15 h 33"/>
                    <a:gd name="T6" fmla="*/ 36 w 73"/>
                    <a:gd name="T7" fmla="*/ 0 h 33"/>
                    <a:gd name="T8" fmla="*/ 8 w 73"/>
                    <a:gd name="T9" fmla="*/ 15 h 33"/>
                    <a:gd name="T10" fmla="*/ 19 w 73"/>
                    <a:gd name="T11" fmla="*/ 33 h 33"/>
                    <a:gd name="T12" fmla="*/ 20 w 73"/>
                    <a:gd name="T13" fmla="*/ 32 h 33"/>
                    <a:gd name="T14" fmla="*/ 53 w 73"/>
                    <a:gd name="T15" fmla="*/ 3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33">
                      <a:moveTo>
                        <a:pt x="53" y="32"/>
                      </a:move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7" y="28"/>
                        <a:pt x="60" y="22"/>
                        <a:pt x="64" y="15"/>
                      </a:cubicBezTo>
                      <a:cubicBezTo>
                        <a:pt x="73" y="0"/>
                        <a:pt x="52" y="0"/>
                        <a:pt x="36" y="0"/>
                      </a:cubicBezTo>
                      <a:cubicBezTo>
                        <a:pt x="20" y="0"/>
                        <a:pt x="0" y="0"/>
                        <a:pt x="8" y="15"/>
                      </a:cubicBezTo>
                      <a:cubicBezTo>
                        <a:pt x="11" y="22"/>
                        <a:pt x="15" y="28"/>
                        <a:pt x="19" y="33"/>
                      </a:cubicBezTo>
                      <a:cubicBezTo>
                        <a:pt x="19" y="32"/>
                        <a:pt x="19" y="32"/>
                        <a:pt x="20" y="32"/>
                      </a:cubicBezTo>
                      <a:lnTo>
                        <a:pt x="53" y="3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635"/>
                <p:cNvSpPr>
                  <a:spLocks noEditPoints="1"/>
                </p:cNvSpPr>
                <p:nvPr/>
              </p:nvSpPr>
              <p:spPr bwMode="auto">
                <a:xfrm>
                  <a:off x="3151188" y="2892425"/>
                  <a:ext cx="409575" cy="415925"/>
                </a:xfrm>
                <a:custGeom>
                  <a:avLst/>
                  <a:gdLst>
                    <a:gd name="T0" fmla="*/ 85 w 129"/>
                    <a:gd name="T1" fmla="*/ 1 h 131"/>
                    <a:gd name="T2" fmla="*/ 81 w 129"/>
                    <a:gd name="T3" fmla="*/ 6 h 131"/>
                    <a:gd name="T4" fmla="*/ 48 w 129"/>
                    <a:gd name="T5" fmla="*/ 6 h 131"/>
                    <a:gd name="T6" fmla="*/ 44 w 129"/>
                    <a:gd name="T7" fmla="*/ 0 h 131"/>
                    <a:gd name="T8" fmla="*/ 0 w 129"/>
                    <a:gd name="T9" fmla="*/ 82 h 131"/>
                    <a:gd name="T10" fmla="*/ 64 w 129"/>
                    <a:gd name="T11" fmla="*/ 131 h 131"/>
                    <a:gd name="T12" fmla="*/ 129 w 129"/>
                    <a:gd name="T13" fmla="*/ 82 h 131"/>
                    <a:gd name="T14" fmla="*/ 85 w 129"/>
                    <a:gd name="T15" fmla="*/ 1 h 131"/>
                    <a:gd name="T16" fmla="*/ 80 w 129"/>
                    <a:gd name="T17" fmla="*/ 91 h 131"/>
                    <a:gd name="T18" fmla="*/ 66 w 129"/>
                    <a:gd name="T19" fmla="*/ 97 h 131"/>
                    <a:gd name="T20" fmla="*/ 66 w 129"/>
                    <a:gd name="T21" fmla="*/ 104 h 131"/>
                    <a:gd name="T22" fmla="*/ 61 w 129"/>
                    <a:gd name="T23" fmla="*/ 104 h 131"/>
                    <a:gd name="T24" fmla="*/ 61 w 129"/>
                    <a:gd name="T25" fmla="*/ 97 h 131"/>
                    <a:gd name="T26" fmla="*/ 41 w 129"/>
                    <a:gd name="T27" fmla="*/ 82 h 131"/>
                    <a:gd name="T28" fmla="*/ 50 w 129"/>
                    <a:gd name="T29" fmla="*/ 80 h 131"/>
                    <a:gd name="T30" fmla="*/ 61 w 129"/>
                    <a:gd name="T31" fmla="*/ 89 h 131"/>
                    <a:gd name="T32" fmla="*/ 61 w 129"/>
                    <a:gd name="T33" fmla="*/ 73 h 131"/>
                    <a:gd name="T34" fmla="*/ 46 w 129"/>
                    <a:gd name="T35" fmla="*/ 67 h 131"/>
                    <a:gd name="T36" fmla="*/ 43 w 129"/>
                    <a:gd name="T37" fmla="*/ 57 h 131"/>
                    <a:gd name="T38" fmla="*/ 61 w 129"/>
                    <a:gd name="T39" fmla="*/ 41 h 131"/>
                    <a:gd name="T40" fmla="*/ 61 w 129"/>
                    <a:gd name="T41" fmla="*/ 35 h 131"/>
                    <a:gd name="T42" fmla="*/ 66 w 129"/>
                    <a:gd name="T43" fmla="*/ 35 h 131"/>
                    <a:gd name="T44" fmla="*/ 66 w 129"/>
                    <a:gd name="T45" fmla="*/ 41 h 131"/>
                    <a:gd name="T46" fmla="*/ 82 w 129"/>
                    <a:gd name="T47" fmla="*/ 54 h 131"/>
                    <a:gd name="T48" fmla="*/ 74 w 129"/>
                    <a:gd name="T49" fmla="*/ 56 h 131"/>
                    <a:gd name="T50" fmla="*/ 66 w 129"/>
                    <a:gd name="T51" fmla="*/ 49 h 131"/>
                    <a:gd name="T52" fmla="*/ 66 w 129"/>
                    <a:gd name="T53" fmla="*/ 63 h 131"/>
                    <a:gd name="T54" fmla="*/ 77 w 129"/>
                    <a:gd name="T55" fmla="*/ 67 h 131"/>
                    <a:gd name="T56" fmla="*/ 82 w 129"/>
                    <a:gd name="T57" fmla="*/ 72 h 131"/>
                    <a:gd name="T58" fmla="*/ 84 w 129"/>
                    <a:gd name="T59" fmla="*/ 80 h 131"/>
                    <a:gd name="T60" fmla="*/ 80 w 129"/>
                    <a:gd name="T61" fmla="*/ 9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9" h="131">
                      <a:moveTo>
                        <a:pt x="85" y="1"/>
                      </a:moveTo>
                      <a:cubicBezTo>
                        <a:pt x="84" y="4"/>
                        <a:pt x="83" y="6"/>
                        <a:pt x="81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6" y="6"/>
                        <a:pt x="44" y="3"/>
                        <a:pt x="44" y="0"/>
                      </a:cubicBezTo>
                      <a:cubicBezTo>
                        <a:pt x="19" y="15"/>
                        <a:pt x="0" y="53"/>
                        <a:pt x="0" y="82"/>
                      </a:cubicBezTo>
                      <a:cubicBezTo>
                        <a:pt x="0" y="120"/>
                        <a:pt x="28" y="131"/>
                        <a:pt x="64" y="131"/>
                      </a:cubicBezTo>
                      <a:cubicBezTo>
                        <a:pt x="100" y="131"/>
                        <a:pt x="129" y="120"/>
                        <a:pt x="129" y="82"/>
                      </a:cubicBezTo>
                      <a:cubicBezTo>
                        <a:pt x="129" y="53"/>
                        <a:pt x="107" y="17"/>
                        <a:pt x="85" y="1"/>
                      </a:cubicBezTo>
                      <a:close/>
                      <a:moveTo>
                        <a:pt x="80" y="91"/>
                      </a:moveTo>
                      <a:cubicBezTo>
                        <a:pt x="77" y="94"/>
                        <a:pt x="72" y="96"/>
                        <a:pt x="66" y="97"/>
                      </a:cubicBezTo>
                      <a:cubicBezTo>
                        <a:pt x="66" y="104"/>
                        <a:pt x="66" y="104"/>
                        <a:pt x="66" y="104"/>
                      </a:cubicBezTo>
                      <a:cubicBezTo>
                        <a:pt x="61" y="104"/>
                        <a:pt x="61" y="104"/>
                        <a:pt x="61" y="104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50" y="96"/>
                        <a:pt x="44" y="91"/>
                        <a:pt x="41" y="82"/>
                      </a:cubicBezTo>
                      <a:cubicBezTo>
                        <a:pt x="50" y="80"/>
                        <a:pt x="50" y="80"/>
                        <a:pt x="50" y="80"/>
                      </a:cubicBezTo>
                      <a:cubicBezTo>
                        <a:pt x="52" y="86"/>
                        <a:pt x="55" y="89"/>
                        <a:pt x="61" y="89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53" y="71"/>
                        <a:pt x="49" y="69"/>
                        <a:pt x="46" y="67"/>
                      </a:cubicBezTo>
                      <a:cubicBezTo>
                        <a:pt x="44" y="64"/>
                        <a:pt x="43" y="61"/>
                        <a:pt x="43" y="57"/>
                      </a:cubicBezTo>
                      <a:cubicBezTo>
                        <a:pt x="43" y="48"/>
                        <a:pt x="49" y="43"/>
                        <a:pt x="61" y="41"/>
                      </a:cubicBezTo>
                      <a:cubicBezTo>
                        <a:pt x="61" y="35"/>
                        <a:pt x="61" y="35"/>
                        <a:pt x="61" y="35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66" y="41"/>
                        <a:pt x="66" y="41"/>
                        <a:pt x="66" y="41"/>
                      </a:cubicBezTo>
                      <a:cubicBezTo>
                        <a:pt x="75" y="42"/>
                        <a:pt x="80" y="47"/>
                        <a:pt x="82" y="54"/>
                      </a:cubicBezTo>
                      <a:cubicBezTo>
                        <a:pt x="74" y="56"/>
                        <a:pt x="74" y="56"/>
                        <a:pt x="74" y="56"/>
                      </a:cubicBezTo>
                      <a:cubicBezTo>
                        <a:pt x="73" y="52"/>
                        <a:pt x="70" y="49"/>
                        <a:pt x="66" y="49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72" y="65"/>
                        <a:pt x="75" y="66"/>
                        <a:pt x="77" y="67"/>
                      </a:cubicBezTo>
                      <a:cubicBezTo>
                        <a:pt x="79" y="68"/>
                        <a:pt x="81" y="69"/>
                        <a:pt x="82" y="72"/>
                      </a:cubicBezTo>
                      <a:cubicBezTo>
                        <a:pt x="84" y="74"/>
                        <a:pt x="84" y="77"/>
                        <a:pt x="84" y="80"/>
                      </a:cubicBezTo>
                      <a:cubicBezTo>
                        <a:pt x="84" y="85"/>
                        <a:pt x="83" y="88"/>
                        <a:pt x="80" y="9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636"/>
                <p:cNvSpPr>
                  <a:spLocks noEditPoints="1"/>
                </p:cNvSpPr>
                <p:nvPr/>
              </p:nvSpPr>
              <p:spPr bwMode="auto">
                <a:xfrm>
                  <a:off x="3021013" y="2441575"/>
                  <a:ext cx="133350" cy="174625"/>
                </a:xfrm>
                <a:custGeom>
                  <a:avLst/>
                  <a:gdLst>
                    <a:gd name="T0" fmla="*/ 24 w 42"/>
                    <a:gd name="T1" fmla="*/ 55 h 55"/>
                    <a:gd name="T2" fmla="*/ 24 w 42"/>
                    <a:gd name="T3" fmla="*/ 41 h 55"/>
                    <a:gd name="T4" fmla="*/ 0 w 42"/>
                    <a:gd name="T5" fmla="*/ 41 h 55"/>
                    <a:gd name="T6" fmla="*/ 0 w 42"/>
                    <a:gd name="T7" fmla="*/ 33 h 55"/>
                    <a:gd name="T8" fmla="*/ 20 w 42"/>
                    <a:gd name="T9" fmla="*/ 0 h 55"/>
                    <a:gd name="T10" fmla="*/ 36 w 42"/>
                    <a:gd name="T11" fmla="*/ 0 h 55"/>
                    <a:gd name="T12" fmla="*/ 36 w 42"/>
                    <a:gd name="T13" fmla="*/ 32 h 55"/>
                    <a:gd name="T14" fmla="*/ 42 w 42"/>
                    <a:gd name="T15" fmla="*/ 32 h 55"/>
                    <a:gd name="T16" fmla="*/ 42 w 42"/>
                    <a:gd name="T17" fmla="*/ 41 h 55"/>
                    <a:gd name="T18" fmla="*/ 36 w 42"/>
                    <a:gd name="T19" fmla="*/ 41 h 55"/>
                    <a:gd name="T20" fmla="*/ 36 w 42"/>
                    <a:gd name="T21" fmla="*/ 55 h 55"/>
                    <a:gd name="T22" fmla="*/ 24 w 42"/>
                    <a:gd name="T23" fmla="*/ 55 h 55"/>
                    <a:gd name="T24" fmla="*/ 24 w 42"/>
                    <a:gd name="T25" fmla="*/ 32 h 55"/>
                    <a:gd name="T26" fmla="*/ 24 w 42"/>
                    <a:gd name="T27" fmla="*/ 20 h 55"/>
                    <a:gd name="T28" fmla="*/ 24 w 42"/>
                    <a:gd name="T29" fmla="*/ 10 h 55"/>
                    <a:gd name="T30" fmla="*/ 24 w 42"/>
                    <a:gd name="T31" fmla="*/ 10 h 55"/>
                    <a:gd name="T32" fmla="*/ 19 w 42"/>
                    <a:gd name="T33" fmla="*/ 20 h 55"/>
                    <a:gd name="T34" fmla="*/ 12 w 42"/>
                    <a:gd name="T35" fmla="*/ 32 h 55"/>
                    <a:gd name="T36" fmla="*/ 12 w 42"/>
                    <a:gd name="T37" fmla="*/ 32 h 55"/>
                    <a:gd name="T38" fmla="*/ 24 w 42"/>
                    <a:gd name="T39" fmla="*/ 32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2" h="55">
                      <a:moveTo>
                        <a:pt x="24" y="55"/>
                      </a:moveTo>
                      <a:cubicBezTo>
                        <a:pt x="24" y="41"/>
                        <a:pt x="24" y="41"/>
                        <a:pt x="24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32"/>
                        <a:pt x="36" y="32"/>
                        <a:pt x="36" y="32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lnTo>
                        <a:pt x="24" y="55"/>
                      </a:lnTo>
                      <a:close/>
                      <a:moveTo>
                        <a:pt x="24" y="32"/>
                      </a:move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17"/>
                        <a:pt x="24" y="13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2" y="13"/>
                        <a:pt x="21" y="16"/>
                        <a:pt x="19" y="20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lnTo>
                        <a:pt x="24" y="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637"/>
                <p:cNvSpPr/>
                <p:nvPr/>
              </p:nvSpPr>
              <p:spPr bwMode="auto">
                <a:xfrm>
                  <a:off x="5575300" y="2546350"/>
                  <a:ext cx="117475" cy="171450"/>
                </a:xfrm>
                <a:custGeom>
                  <a:avLst/>
                  <a:gdLst>
                    <a:gd name="T0" fmla="*/ 0 w 37"/>
                    <a:gd name="T1" fmla="*/ 54 h 54"/>
                    <a:gd name="T2" fmla="*/ 0 w 37"/>
                    <a:gd name="T3" fmla="*/ 46 h 54"/>
                    <a:gd name="T4" fmla="*/ 6 w 37"/>
                    <a:gd name="T5" fmla="*/ 40 h 54"/>
                    <a:gd name="T6" fmla="*/ 24 w 37"/>
                    <a:gd name="T7" fmla="*/ 18 h 54"/>
                    <a:gd name="T8" fmla="*/ 15 w 37"/>
                    <a:gd name="T9" fmla="*/ 10 h 54"/>
                    <a:gd name="T10" fmla="*/ 4 w 37"/>
                    <a:gd name="T11" fmla="*/ 14 h 54"/>
                    <a:gd name="T12" fmla="*/ 0 w 37"/>
                    <a:gd name="T13" fmla="*/ 5 h 54"/>
                    <a:gd name="T14" fmla="*/ 18 w 37"/>
                    <a:gd name="T15" fmla="*/ 0 h 54"/>
                    <a:gd name="T16" fmla="*/ 36 w 37"/>
                    <a:gd name="T17" fmla="*/ 17 h 54"/>
                    <a:gd name="T18" fmla="*/ 22 w 37"/>
                    <a:gd name="T19" fmla="*/ 39 h 54"/>
                    <a:gd name="T20" fmla="*/ 17 w 37"/>
                    <a:gd name="T21" fmla="*/ 43 h 54"/>
                    <a:gd name="T22" fmla="*/ 17 w 37"/>
                    <a:gd name="T23" fmla="*/ 43 h 54"/>
                    <a:gd name="T24" fmla="*/ 37 w 37"/>
                    <a:gd name="T25" fmla="*/ 43 h 54"/>
                    <a:gd name="T26" fmla="*/ 37 w 37"/>
                    <a:gd name="T27" fmla="*/ 54 h 54"/>
                    <a:gd name="T28" fmla="*/ 0 w 37"/>
                    <a:gd name="T29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7" h="54">
                      <a:moveTo>
                        <a:pt x="0" y="54"/>
                      </a:move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18" y="30"/>
                        <a:pt x="24" y="24"/>
                        <a:pt x="24" y="18"/>
                      </a:cubicBezTo>
                      <a:cubicBezTo>
                        <a:pt x="24" y="13"/>
                        <a:pt x="21" y="10"/>
                        <a:pt x="15" y="10"/>
                      </a:cubicBezTo>
                      <a:cubicBezTo>
                        <a:pt x="11" y="10"/>
                        <a:pt x="7" y="12"/>
                        <a:pt x="4" y="1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4" y="2"/>
                        <a:pt x="10" y="0"/>
                        <a:pt x="18" y="0"/>
                      </a:cubicBezTo>
                      <a:cubicBezTo>
                        <a:pt x="30" y="0"/>
                        <a:pt x="36" y="7"/>
                        <a:pt x="36" y="17"/>
                      </a:cubicBezTo>
                      <a:cubicBezTo>
                        <a:pt x="36" y="25"/>
                        <a:pt x="30" y="32"/>
                        <a:pt x="22" y="39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638"/>
                <p:cNvSpPr/>
                <p:nvPr/>
              </p:nvSpPr>
              <p:spPr bwMode="auto">
                <a:xfrm>
                  <a:off x="5768975" y="2540000"/>
                  <a:ext cx="117475" cy="177800"/>
                </a:xfrm>
                <a:custGeom>
                  <a:avLst/>
                  <a:gdLst>
                    <a:gd name="T0" fmla="*/ 2 w 37"/>
                    <a:gd name="T1" fmla="*/ 43 h 56"/>
                    <a:gd name="T2" fmla="*/ 16 w 37"/>
                    <a:gd name="T3" fmla="*/ 46 h 56"/>
                    <a:gd name="T4" fmla="*/ 25 w 37"/>
                    <a:gd name="T5" fmla="*/ 40 h 56"/>
                    <a:gd name="T6" fmla="*/ 16 w 37"/>
                    <a:gd name="T7" fmla="*/ 33 h 56"/>
                    <a:gd name="T8" fmla="*/ 1 w 37"/>
                    <a:gd name="T9" fmla="*/ 16 h 56"/>
                    <a:gd name="T10" fmla="*/ 21 w 37"/>
                    <a:gd name="T11" fmla="*/ 0 h 56"/>
                    <a:gd name="T12" fmla="*/ 35 w 37"/>
                    <a:gd name="T13" fmla="*/ 3 h 56"/>
                    <a:gd name="T14" fmla="*/ 33 w 37"/>
                    <a:gd name="T15" fmla="*/ 13 h 56"/>
                    <a:gd name="T16" fmla="*/ 21 w 37"/>
                    <a:gd name="T17" fmla="*/ 10 h 56"/>
                    <a:gd name="T18" fmla="*/ 13 w 37"/>
                    <a:gd name="T19" fmla="*/ 15 h 56"/>
                    <a:gd name="T20" fmla="*/ 23 w 37"/>
                    <a:gd name="T21" fmla="*/ 23 h 56"/>
                    <a:gd name="T22" fmla="*/ 37 w 37"/>
                    <a:gd name="T23" fmla="*/ 39 h 56"/>
                    <a:gd name="T24" fmla="*/ 15 w 37"/>
                    <a:gd name="T25" fmla="*/ 56 h 56"/>
                    <a:gd name="T26" fmla="*/ 0 w 37"/>
                    <a:gd name="T27" fmla="*/ 53 h 56"/>
                    <a:gd name="T28" fmla="*/ 2 w 37"/>
                    <a:gd name="T29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7" h="56">
                      <a:moveTo>
                        <a:pt x="2" y="43"/>
                      </a:moveTo>
                      <a:cubicBezTo>
                        <a:pt x="6" y="45"/>
                        <a:pt x="11" y="46"/>
                        <a:pt x="16" y="46"/>
                      </a:cubicBezTo>
                      <a:cubicBezTo>
                        <a:pt x="22" y="46"/>
                        <a:pt x="25" y="44"/>
                        <a:pt x="25" y="40"/>
                      </a:cubicBezTo>
                      <a:cubicBezTo>
                        <a:pt x="25" y="37"/>
                        <a:pt x="22" y="35"/>
                        <a:pt x="16" y="33"/>
                      </a:cubicBezTo>
                      <a:cubicBezTo>
                        <a:pt x="7" y="29"/>
                        <a:pt x="1" y="24"/>
                        <a:pt x="1" y="16"/>
                      </a:cubicBezTo>
                      <a:cubicBezTo>
                        <a:pt x="1" y="7"/>
                        <a:pt x="8" y="0"/>
                        <a:pt x="21" y="0"/>
                      </a:cubicBezTo>
                      <a:cubicBezTo>
                        <a:pt x="28" y="0"/>
                        <a:pt x="32" y="1"/>
                        <a:pt x="35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0" y="12"/>
                        <a:pt x="26" y="10"/>
                        <a:pt x="21" y="10"/>
                      </a:cubicBezTo>
                      <a:cubicBezTo>
                        <a:pt x="16" y="10"/>
                        <a:pt x="13" y="13"/>
                        <a:pt x="13" y="15"/>
                      </a:cubicBezTo>
                      <a:cubicBezTo>
                        <a:pt x="13" y="19"/>
                        <a:pt x="16" y="20"/>
                        <a:pt x="23" y="23"/>
                      </a:cubicBezTo>
                      <a:cubicBezTo>
                        <a:pt x="33" y="27"/>
                        <a:pt x="37" y="32"/>
                        <a:pt x="37" y="39"/>
                      </a:cubicBezTo>
                      <a:cubicBezTo>
                        <a:pt x="37" y="49"/>
                        <a:pt x="30" y="56"/>
                        <a:pt x="15" y="56"/>
                      </a:cubicBezTo>
                      <a:cubicBezTo>
                        <a:pt x="9" y="56"/>
                        <a:pt x="3" y="55"/>
                        <a:pt x="0" y="53"/>
                      </a:cubicBezTo>
                      <a:lnTo>
                        <a:pt x="2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639"/>
                <p:cNvSpPr/>
                <p:nvPr/>
              </p:nvSpPr>
              <p:spPr bwMode="auto">
                <a:xfrm>
                  <a:off x="5899150" y="2555875"/>
                  <a:ext cx="85725" cy="161925"/>
                </a:xfrm>
                <a:custGeom>
                  <a:avLst/>
                  <a:gdLst>
                    <a:gd name="T0" fmla="*/ 18 w 27"/>
                    <a:gd name="T1" fmla="*/ 0 h 51"/>
                    <a:gd name="T2" fmla="*/ 18 w 27"/>
                    <a:gd name="T3" fmla="*/ 11 h 51"/>
                    <a:gd name="T4" fmla="*/ 27 w 27"/>
                    <a:gd name="T5" fmla="*/ 11 h 51"/>
                    <a:gd name="T6" fmla="*/ 27 w 27"/>
                    <a:gd name="T7" fmla="*/ 20 h 51"/>
                    <a:gd name="T8" fmla="*/ 18 w 27"/>
                    <a:gd name="T9" fmla="*/ 20 h 51"/>
                    <a:gd name="T10" fmla="*/ 18 w 27"/>
                    <a:gd name="T11" fmla="*/ 34 h 51"/>
                    <a:gd name="T12" fmla="*/ 23 w 27"/>
                    <a:gd name="T13" fmla="*/ 41 h 51"/>
                    <a:gd name="T14" fmla="*/ 26 w 27"/>
                    <a:gd name="T15" fmla="*/ 41 h 51"/>
                    <a:gd name="T16" fmla="*/ 26 w 27"/>
                    <a:gd name="T17" fmla="*/ 50 h 51"/>
                    <a:gd name="T18" fmla="*/ 18 w 27"/>
                    <a:gd name="T19" fmla="*/ 51 h 51"/>
                    <a:gd name="T20" fmla="*/ 9 w 27"/>
                    <a:gd name="T21" fmla="*/ 48 h 51"/>
                    <a:gd name="T22" fmla="*/ 6 w 27"/>
                    <a:gd name="T23" fmla="*/ 36 h 51"/>
                    <a:gd name="T24" fmla="*/ 6 w 27"/>
                    <a:gd name="T25" fmla="*/ 20 h 51"/>
                    <a:gd name="T26" fmla="*/ 0 w 27"/>
                    <a:gd name="T27" fmla="*/ 20 h 51"/>
                    <a:gd name="T28" fmla="*/ 0 w 27"/>
                    <a:gd name="T29" fmla="*/ 11 h 51"/>
                    <a:gd name="T30" fmla="*/ 6 w 27"/>
                    <a:gd name="T31" fmla="*/ 11 h 51"/>
                    <a:gd name="T32" fmla="*/ 6 w 27"/>
                    <a:gd name="T33" fmla="*/ 2 h 51"/>
                    <a:gd name="T34" fmla="*/ 18 w 27"/>
                    <a:gd name="T3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" h="51">
                      <a:moveTo>
                        <a:pt x="1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8" y="39"/>
                        <a:pt x="19" y="41"/>
                        <a:pt x="23" y="41"/>
                      </a:cubicBezTo>
                      <a:cubicBezTo>
                        <a:pt x="24" y="41"/>
                        <a:pt x="25" y="41"/>
                        <a:pt x="26" y="41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5" y="51"/>
                        <a:pt x="22" y="51"/>
                        <a:pt x="18" y="51"/>
                      </a:cubicBezTo>
                      <a:cubicBezTo>
                        <a:pt x="14" y="51"/>
                        <a:pt x="11" y="50"/>
                        <a:pt x="9" y="48"/>
                      </a:cubicBezTo>
                      <a:cubicBezTo>
                        <a:pt x="7" y="46"/>
                        <a:pt x="6" y="42"/>
                        <a:pt x="6" y="3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2"/>
                        <a:pt x="6" y="2"/>
                        <a:pt x="6" y="2"/>
                      </a:cubicBez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640"/>
                <p:cNvSpPr>
                  <a:spLocks noEditPoints="1"/>
                </p:cNvSpPr>
                <p:nvPr/>
              </p:nvSpPr>
              <p:spPr bwMode="auto">
                <a:xfrm>
                  <a:off x="5997575" y="2587625"/>
                  <a:ext cx="120650" cy="130175"/>
                </a:xfrm>
                <a:custGeom>
                  <a:avLst/>
                  <a:gdLst>
                    <a:gd name="T0" fmla="*/ 12 w 38"/>
                    <a:gd name="T1" fmla="*/ 25 h 41"/>
                    <a:gd name="T2" fmla="*/ 23 w 38"/>
                    <a:gd name="T3" fmla="*/ 32 h 41"/>
                    <a:gd name="T4" fmla="*/ 34 w 38"/>
                    <a:gd name="T5" fmla="*/ 31 h 41"/>
                    <a:gd name="T6" fmla="*/ 36 w 38"/>
                    <a:gd name="T7" fmla="*/ 39 h 41"/>
                    <a:gd name="T8" fmla="*/ 21 w 38"/>
                    <a:gd name="T9" fmla="*/ 41 h 41"/>
                    <a:gd name="T10" fmla="*/ 0 w 38"/>
                    <a:gd name="T11" fmla="*/ 21 h 41"/>
                    <a:gd name="T12" fmla="*/ 20 w 38"/>
                    <a:gd name="T13" fmla="*/ 0 h 41"/>
                    <a:gd name="T14" fmla="*/ 38 w 38"/>
                    <a:gd name="T15" fmla="*/ 20 h 41"/>
                    <a:gd name="T16" fmla="*/ 37 w 38"/>
                    <a:gd name="T17" fmla="*/ 25 h 41"/>
                    <a:gd name="T18" fmla="*/ 12 w 38"/>
                    <a:gd name="T19" fmla="*/ 25 h 41"/>
                    <a:gd name="T20" fmla="*/ 26 w 38"/>
                    <a:gd name="T21" fmla="*/ 16 h 41"/>
                    <a:gd name="T22" fmla="*/ 19 w 38"/>
                    <a:gd name="T23" fmla="*/ 8 h 41"/>
                    <a:gd name="T24" fmla="*/ 12 w 38"/>
                    <a:gd name="T25" fmla="*/ 16 h 41"/>
                    <a:gd name="T26" fmla="*/ 26 w 38"/>
                    <a:gd name="T27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41">
                      <a:moveTo>
                        <a:pt x="12" y="25"/>
                      </a:moveTo>
                      <a:cubicBezTo>
                        <a:pt x="12" y="30"/>
                        <a:pt x="17" y="32"/>
                        <a:pt x="23" y="32"/>
                      </a:cubicBezTo>
                      <a:cubicBezTo>
                        <a:pt x="27" y="32"/>
                        <a:pt x="31" y="32"/>
                        <a:pt x="34" y="31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2" y="41"/>
                        <a:pt x="27" y="41"/>
                        <a:pt x="21" y="41"/>
                      </a:cubicBezTo>
                      <a:cubicBezTo>
                        <a:pt x="8" y="41"/>
                        <a:pt x="0" y="34"/>
                        <a:pt x="0" y="21"/>
                      </a:cubicBezTo>
                      <a:cubicBezTo>
                        <a:pt x="0" y="11"/>
                        <a:pt x="6" y="0"/>
                        <a:pt x="20" y="0"/>
                      </a:cubicBezTo>
                      <a:cubicBezTo>
                        <a:pt x="33" y="0"/>
                        <a:pt x="38" y="10"/>
                        <a:pt x="38" y="20"/>
                      </a:cubicBezTo>
                      <a:cubicBezTo>
                        <a:pt x="38" y="22"/>
                        <a:pt x="38" y="24"/>
                        <a:pt x="37" y="25"/>
                      </a:cubicBezTo>
                      <a:lnTo>
                        <a:pt x="12" y="25"/>
                      </a:lnTo>
                      <a:close/>
                      <a:moveTo>
                        <a:pt x="26" y="16"/>
                      </a:moveTo>
                      <a:cubicBezTo>
                        <a:pt x="26" y="13"/>
                        <a:pt x="25" y="8"/>
                        <a:pt x="19" y="8"/>
                      </a:cubicBezTo>
                      <a:cubicBezTo>
                        <a:pt x="14" y="8"/>
                        <a:pt x="12" y="13"/>
                        <a:pt x="12" y="16"/>
                      </a:cubicBezTo>
                      <a:lnTo>
                        <a:pt x="2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641"/>
                <p:cNvSpPr>
                  <a:spLocks noEditPoints="1"/>
                </p:cNvSpPr>
                <p:nvPr/>
              </p:nvSpPr>
              <p:spPr bwMode="auto">
                <a:xfrm>
                  <a:off x="6140450" y="2587625"/>
                  <a:ext cx="130175" cy="180975"/>
                </a:xfrm>
                <a:custGeom>
                  <a:avLst/>
                  <a:gdLst>
                    <a:gd name="T0" fmla="*/ 0 w 41"/>
                    <a:gd name="T1" fmla="*/ 14 h 57"/>
                    <a:gd name="T2" fmla="*/ 0 w 41"/>
                    <a:gd name="T3" fmla="*/ 1 h 57"/>
                    <a:gd name="T4" fmla="*/ 11 w 41"/>
                    <a:gd name="T5" fmla="*/ 1 h 57"/>
                    <a:gd name="T6" fmla="*/ 11 w 41"/>
                    <a:gd name="T7" fmla="*/ 6 h 57"/>
                    <a:gd name="T8" fmla="*/ 11 w 41"/>
                    <a:gd name="T9" fmla="*/ 6 h 57"/>
                    <a:gd name="T10" fmla="*/ 25 w 41"/>
                    <a:gd name="T11" fmla="*/ 0 h 57"/>
                    <a:gd name="T12" fmla="*/ 41 w 41"/>
                    <a:gd name="T13" fmla="*/ 20 h 57"/>
                    <a:gd name="T14" fmla="*/ 23 w 41"/>
                    <a:gd name="T15" fmla="*/ 41 h 57"/>
                    <a:gd name="T16" fmla="*/ 13 w 41"/>
                    <a:gd name="T17" fmla="*/ 37 h 57"/>
                    <a:gd name="T18" fmla="*/ 13 w 41"/>
                    <a:gd name="T19" fmla="*/ 37 h 57"/>
                    <a:gd name="T20" fmla="*/ 13 w 41"/>
                    <a:gd name="T21" fmla="*/ 57 h 57"/>
                    <a:gd name="T22" fmla="*/ 0 w 41"/>
                    <a:gd name="T23" fmla="*/ 57 h 57"/>
                    <a:gd name="T24" fmla="*/ 0 w 41"/>
                    <a:gd name="T25" fmla="*/ 14 h 57"/>
                    <a:gd name="T26" fmla="*/ 13 w 41"/>
                    <a:gd name="T27" fmla="*/ 24 h 57"/>
                    <a:gd name="T28" fmla="*/ 13 w 41"/>
                    <a:gd name="T29" fmla="*/ 26 h 57"/>
                    <a:gd name="T30" fmla="*/ 20 w 41"/>
                    <a:gd name="T31" fmla="*/ 32 h 57"/>
                    <a:gd name="T32" fmla="*/ 29 w 41"/>
                    <a:gd name="T33" fmla="*/ 21 h 57"/>
                    <a:gd name="T34" fmla="*/ 20 w 41"/>
                    <a:gd name="T35" fmla="*/ 10 h 57"/>
                    <a:gd name="T36" fmla="*/ 13 w 41"/>
                    <a:gd name="T37" fmla="*/ 16 h 57"/>
                    <a:gd name="T38" fmla="*/ 13 w 41"/>
                    <a:gd name="T39" fmla="*/ 18 h 57"/>
                    <a:gd name="T40" fmla="*/ 13 w 41"/>
                    <a:gd name="T41" fmla="*/ 2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1" h="57">
                      <a:moveTo>
                        <a:pt x="0" y="14"/>
                      </a:moveTo>
                      <a:cubicBezTo>
                        <a:pt x="0" y="9"/>
                        <a:pt x="0" y="5"/>
                        <a:pt x="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4" y="2"/>
                        <a:pt x="19" y="0"/>
                        <a:pt x="25" y="0"/>
                      </a:cubicBezTo>
                      <a:cubicBezTo>
                        <a:pt x="33" y="0"/>
                        <a:pt x="41" y="8"/>
                        <a:pt x="41" y="20"/>
                      </a:cubicBezTo>
                      <a:cubicBezTo>
                        <a:pt x="41" y="35"/>
                        <a:pt x="32" y="41"/>
                        <a:pt x="23" y="41"/>
                      </a:cubicBezTo>
                      <a:cubicBezTo>
                        <a:pt x="18" y="41"/>
                        <a:pt x="15" y="40"/>
                        <a:pt x="13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lnTo>
                        <a:pt x="0" y="14"/>
                      </a:lnTo>
                      <a:close/>
                      <a:moveTo>
                        <a:pt x="13" y="24"/>
                      </a:moveTo>
                      <a:cubicBezTo>
                        <a:pt x="13" y="25"/>
                        <a:pt x="13" y="25"/>
                        <a:pt x="13" y="26"/>
                      </a:cubicBezTo>
                      <a:cubicBezTo>
                        <a:pt x="14" y="29"/>
                        <a:pt x="16" y="32"/>
                        <a:pt x="20" y="32"/>
                      </a:cubicBezTo>
                      <a:cubicBezTo>
                        <a:pt x="25" y="32"/>
                        <a:pt x="29" y="28"/>
                        <a:pt x="29" y="21"/>
                      </a:cubicBezTo>
                      <a:cubicBezTo>
                        <a:pt x="29" y="14"/>
                        <a:pt x="26" y="10"/>
                        <a:pt x="20" y="10"/>
                      </a:cubicBezTo>
                      <a:cubicBezTo>
                        <a:pt x="17" y="10"/>
                        <a:pt x="14" y="12"/>
                        <a:pt x="13" y="16"/>
                      </a:cubicBezTo>
                      <a:cubicBezTo>
                        <a:pt x="13" y="17"/>
                        <a:pt x="13" y="17"/>
                        <a:pt x="13" y="18"/>
                      </a:cubicBezTo>
                      <a:lnTo>
                        <a:pt x="13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642"/>
                <p:cNvSpPr/>
                <p:nvPr/>
              </p:nvSpPr>
              <p:spPr bwMode="auto">
                <a:xfrm>
                  <a:off x="1849438" y="3543300"/>
                  <a:ext cx="120650" cy="177800"/>
                </a:xfrm>
                <a:custGeom>
                  <a:avLst/>
                  <a:gdLst>
                    <a:gd name="T0" fmla="*/ 3 w 38"/>
                    <a:gd name="T1" fmla="*/ 43 h 56"/>
                    <a:gd name="T2" fmla="*/ 16 w 38"/>
                    <a:gd name="T3" fmla="*/ 46 h 56"/>
                    <a:gd name="T4" fmla="*/ 25 w 38"/>
                    <a:gd name="T5" fmla="*/ 40 h 56"/>
                    <a:gd name="T6" fmla="*/ 16 w 38"/>
                    <a:gd name="T7" fmla="*/ 32 h 56"/>
                    <a:gd name="T8" fmla="*/ 1 w 38"/>
                    <a:gd name="T9" fmla="*/ 16 h 56"/>
                    <a:gd name="T10" fmla="*/ 22 w 38"/>
                    <a:gd name="T11" fmla="*/ 0 h 56"/>
                    <a:gd name="T12" fmla="*/ 35 w 38"/>
                    <a:gd name="T13" fmla="*/ 3 h 56"/>
                    <a:gd name="T14" fmla="*/ 33 w 38"/>
                    <a:gd name="T15" fmla="*/ 13 h 56"/>
                    <a:gd name="T16" fmla="*/ 21 w 38"/>
                    <a:gd name="T17" fmla="*/ 10 h 56"/>
                    <a:gd name="T18" fmla="*/ 13 w 38"/>
                    <a:gd name="T19" fmla="*/ 15 h 56"/>
                    <a:gd name="T20" fmla="*/ 23 w 38"/>
                    <a:gd name="T21" fmla="*/ 23 h 56"/>
                    <a:gd name="T22" fmla="*/ 38 w 38"/>
                    <a:gd name="T23" fmla="*/ 39 h 56"/>
                    <a:gd name="T24" fmla="*/ 16 w 38"/>
                    <a:gd name="T25" fmla="*/ 56 h 56"/>
                    <a:gd name="T26" fmla="*/ 0 w 38"/>
                    <a:gd name="T27" fmla="*/ 53 h 56"/>
                    <a:gd name="T28" fmla="*/ 3 w 38"/>
                    <a:gd name="T29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" h="56">
                      <a:moveTo>
                        <a:pt x="3" y="43"/>
                      </a:moveTo>
                      <a:cubicBezTo>
                        <a:pt x="6" y="44"/>
                        <a:pt x="11" y="46"/>
                        <a:pt x="16" y="46"/>
                      </a:cubicBezTo>
                      <a:cubicBezTo>
                        <a:pt x="22" y="46"/>
                        <a:pt x="25" y="44"/>
                        <a:pt x="25" y="40"/>
                      </a:cubicBezTo>
                      <a:cubicBezTo>
                        <a:pt x="25" y="37"/>
                        <a:pt x="22" y="35"/>
                        <a:pt x="16" y="32"/>
                      </a:cubicBezTo>
                      <a:cubicBezTo>
                        <a:pt x="7" y="29"/>
                        <a:pt x="1" y="24"/>
                        <a:pt x="1" y="16"/>
                      </a:cubicBezTo>
                      <a:cubicBezTo>
                        <a:pt x="1" y="7"/>
                        <a:pt x="9" y="0"/>
                        <a:pt x="22" y="0"/>
                      </a:cubicBezTo>
                      <a:cubicBezTo>
                        <a:pt x="28" y="0"/>
                        <a:pt x="32" y="1"/>
                        <a:pt x="35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1" y="12"/>
                        <a:pt x="27" y="10"/>
                        <a:pt x="21" y="10"/>
                      </a:cubicBezTo>
                      <a:cubicBezTo>
                        <a:pt x="16" y="10"/>
                        <a:pt x="13" y="12"/>
                        <a:pt x="13" y="15"/>
                      </a:cubicBezTo>
                      <a:cubicBezTo>
                        <a:pt x="13" y="19"/>
                        <a:pt x="16" y="20"/>
                        <a:pt x="23" y="23"/>
                      </a:cubicBezTo>
                      <a:cubicBezTo>
                        <a:pt x="33" y="27"/>
                        <a:pt x="38" y="32"/>
                        <a:pt x="38" y="39"/>
                      </a:cubicBezTo>
                      <a:cubicBezTo>
                        <a:pt x="38" y="48"/>
                        <a:pt x="31" y="56"/>
                        <a:pt x="16" y="56"/>
                      </a:cubicBezTo>
                      <a:cubicBezTo>
                        <a:pt x="9" y="56"/>
                        <a:pt x="3" y="55"/>
                        <a:pt x="0" y="53"/>
                      </a:cubicBezTo>
                      <a:lnTo>
                        <a:pt x="3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643"/>
                <p:cNvSpPr/>
                <p:nvPr/>
              </p:nvSpPr>
              <p:spPr bwMode="auto">
                <a:xfrm>
                  <a:off x="1982788" y="3556000"/>
                  <a:ext cx="82550" cy="165100"/>
                </a:xfrm>
                <a:custGeom>
                  <a:avLst/>
                  <a:gdLst>
                    <a:gd name="T0" fmla="*/ 17 w 26"/>
                    <a:gd name="T1" fmla="*/ 0 h 52"/>
                    <a:gd name="T2" fmla="*/ 17 w 26"/>
                    <a:gd name="T3" fmla="*/ 12 h 52"/>
                    <a:gd name="T4" fmla="*/ 26 w 26"/>
                    <a:gd name="T5" fmla="*/ 12 h 52"/>
                    <a:gd name="T6" fmla="*/ 26 w 26"/>
                    <a:gd name="T7" fmla="*/ 21 h 52"/>
                    <a:gd name="T8" fmla="*/ 17 w 26"/>
                    <a:gd name="T9" fmla="*/ 21 h 52"/>
                    <a:gd name="T10" fmla="*/ 17 w 26"/>
                    <a:gd name="T11" fmla="*/ 35 h 52"/>
                    <a:gd name="T12" fmla="*/ 22 w 26"/>
                    <a:gd name="T13" fmla="*/ 42 h 52"/>
                    <a:gd name="T14" fmla="*/ 26 w 26"/>
                    <a:gd name="T15" fmla="*/ 42 h 52"/>
                    <a:gd name="T16" fmla="*/ 26 w 26"/>
                    <a:gd name="T17" fmla="*/ 51 h 52"/>
                    <a:gd name="T18" fmla="*/ 18 w 26"/>
                    <a:gd name="T19" fmla="*/ 52 h 52"/>
                    <a:gd name="T20" fmla="*/ 8 w 26"/>
                    <a:gd name="T21" fmla="*/ 49 h 52"/>
                    <a:gd name="T22" fmla="*/ 5 w 26"/>
                    <a:gd name="T23" fmla="*/ 37 h 52"/>
                    <a:gd name="T24" fmla="*/ 5 w 26"/>
                    <a:gd name="T25" fmla="*/ 21 h 52"/>
                    <a:gd name="T26" fmla="*/ 0 w 26"/>
                    <a:gd name="T27" fmla="*/ 21 h 52"/>
                    <a:gd name="T28" fmla="*/ 0 w 26"/>
                    <a:gd name="T29" fmla="*/ 12 h 52"/>
                    <a:gd name="T30" fmla="*/ 5 w 26"/>
                    <a:gd name="T31" fmla="*/ 12 h 52"/>
                    <a:gd name="T32" fmla="*/ 5 w 26"/>
                    <a:gd name="T33" fmla="*/ 3 h 52"/>
                    <a:gd name="T34" fmla="*/ 17 w 26"/>
                    <a:gd name="T3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6" h="52">
                      <a:moveTo>
                        <a:pt x="17" y="0"/>
                      </a:move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0"/>
                        <a:pt x="18" y="42"/>
                        <a:pt x="22" y="42"/>
                      </a:cubicBezTo>
                      <a:cubicBezTo>
                        <a:pt x="23" y="42"/>
                        <a:pt x="25" y="42"/>
                        <a:pt x="26" y="42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4" y="52"/>
                        <a:pt x="21" y="52"/>
                        <a:pt x="18" y="52"/>
                      </a:cubicBezTo>
                      <a:cubicBezTo>
                        <a:pt x="14" y="52"/>
                        <a:pt x="10" y="51"/>
                        <a:pt x="8" y="49"/>
                      </a:cubicBezTo>
                      <a:cubicBezTo>
                        <a:pt x="6" y="46"/>
                        <a:pt x="5" y="43"/>
                        <a:pt x="5" y="37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3"/>
                        <a:pt x="5" y="3"/>
                        <a:pt x="5" y="3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644"/>
                <p:cNvSpPr>
                  <a:spLocks noEditPoints="1"/>
                </p:cNvSpPr>
                <p:nvPr/>
              </p:nvSpPr>
              <p:spPr bwMode="auto">
                <a:xfrm>
                  <a:off x="2078038" y="3590925"/>
                  <a:ext cx="120650" cy="130175"/>
                </a:xfrm>
                <a:custGeom>
                  <a:avLst/>
                  <a:gdLst>
                    <a:gd name="T0" fmla="*/ 12 w 38"/>
                    <a:gd name="T1" fmla="*/ 25 h 41"/>
                    <a:gd name="T2" fmla="*/ 23 w 38"/>
                    <a:gd name="T3" fmla="*/ 32 h 41"/>
                    <a:gd name="T4" fmla="*/ 34 w 38"/>
                    <a:gd name="T5" fmla="*/ 30 h 41"/>
                    <a:gd name="T6" fmla="*/ 36 w 38"/>
                    <a:gd name="T7" fmla="*/ 39 h 41"/>
                    <a:gd name="T8" fmla="*/ 21 w 38"/>
                    <a:gd name="T9" fmla="*/ 41 h 41"/>
                    <a:gd name="T10" fmla="*/ 0 w 38"/>
                    <a:gd name="T11" fmla="*/ 21 h 41"/>
                    <a:gd name="T12" fmla="*/ 20 w 38"/>
                    <a:gd name="T13" fmla="*/ 0 h 41"/>
                    <a:gd name="T14" fmla="*/ 38 w 38"/>
                    <a:gd name="T15" fmla="*/ 20 h 41"/>
                    <a:gd name="T16" fmla="*/ 38 w 38"/>
                    <a:gd name="T17" fmla="*/ 25 h 41"/>
                    <a:gd name="T18" fmla="*/ 12 w 38"/>
                    <a:gd name="T19" fmla="*/ 25 h 41"/>
                    <a:gd name="T20" fmla="*/ 27 w 38"/>
                    <a:gd name="T21" fmla="*/ 16 h 41"/>
                    <a:gd name="T22" fmla="*/ 20 w 38"/>
                    <a:gd name="T23" fmla="*/ 8 h 41"/>
                    <a:gd name="T24" fmla="*/ 12 w 38"/>
                    <a:gd name="T25" fmla="*/ 16 h 41"/>
                    <a:gd name="T26" fmla="*/ 27 w 38"/>
                    <a:gd name="T27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41">
                      <a:moveTo>
                        <a:pt x="12" y="25"/>
                      </a:moveTo>
                      <a:cubicBezTo>
                        <a:pt x="12" y="30"/>
                        <a:pt x="18" y="32"/>
                        <a:pt x="23" y="32"/>
                      </a:cubicBezTo>
                      <a:cubicBezTo>
                        <a:pt x="27" y="32"/>
                        <a:pt x="31" y="32"/>
                        <a:pt x="34" y="30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2" y="40"/>
                        <a:pt x="27" y="41"/>
                        <a:pt x="21" y="41"/>
                      </a:cubicBezTo>
                      <a:cubicBezTo>
                        <a:pt x="8" y="41"/>
                        <a:pt x="0" y="33"/>
                        <a:pt x="0" y="21"/>
                      </a:cubicBezTo>
                      <a:cubicBezTo>
                        <a:pt x="0" y="11"/>
                        <a:pt x="7" y="0"/>
                        <a:pt x="20" y="0"/>
                      </a:cubicBezTo>
                      <a:cubicBezTo>
                        <a:pt x="33" y="0"/>
                        <a:pt x="38" y="10"/>
                        <a:pt x="38" y="20"/>
                      </a:cubicBezTo>
                      <a:cubicBezTo>
                        <a:pt x="38" y="22"/>
                        <a:pt x="38" y="24"/>
                        <a:pt x="38" y="25"/>
                      </a:cubicBezTo>
                      <a:lnTo>
                        <a:pt x="12" y="25"/>
                      </a:lnTo>
                      <a:close/>
                      <a:moveTo>
                        <a:pt x="27" y="16"/>
                      </a:moveTo>
                      <a:cubicBezTo>
                        <a:pt x="27" y="13"/>
                        <a:pt x="25" y="8"/>
                        <a:pt x="20" y="8"/>
                      </a:cubicBezTo>
                      <a:cubicBezTo>
                        <a:pt x="14" y="8"/>
                        <a:pt x="12" y="13"/>
                        <a:pt x="12" y="16"/>
                      </a:cubicBezTo>
                      <a:lnTo>
                        <a:pt x="27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645"/>
                <p:cNvSpPr>
                  <a:spLocks noEditPoints="1"/>
                </p:cNvSpPr>
                <p:nvPr/>
              </p:nvSpPr>
              <p:spPr bwMode="auto">
                <a:xfrm>
                  <a:off x="2220913" y="3590925"/>
                  <a:ext cx="130175" cy="177800"/>
                </a:xfrm>
                <a:custGeom>
                  <a:avLst/>
                  <a:gdLst>
                    <a:gd name="T0" fmla="*/ 0 w 41"/>
                    <a:gd name="T1" fmla="*/ 14 h 56"/>
                    <a:gd name="T2" fmla="*/ 0 w 41"/>
                    <a:gd name="T3" fmla="*/ 1 h 56"/>
                    <a:gd name="T4" fmla="*/ 11 w 41"/>
                    <a:gd name="T5" fmla="*/ 1 h 56"/>
                    <a:gd name="T6" fmla="*/ 11 w 41"/>
                    <a:gd name="T7" fmla="*/ 6 h 56"/>
                    <a:gd name="T8" fmla="*/ 12 w 41"/>
                    <a:gd name="T9" fmla="*/ 6 h 56"/>
                    <a:gd name="T10" fmla="*/ 25 w 41"/>
                    <a:gd name="T11" fmla="*/ 0 h 56"/>
                    <a:gd name="T12" fmla="*/ 41 w 41"/>
                    <a:gd name="T13" fmla="*/ 20 h 56"/>
                    <a:gd name="T14" fmla="*/ 23 w 41"/>
                    <a:gd name="T15" fmla="*/ 41 h 56"/>
                    <a:gd name="T16" fmla="*/ 13 w 41"/>
                    <a:gd name="T17" fmla="*/ 37 h 56"/>
                    <a:gd name="T18" fmla="*/ 13 w 41"/>
                    <a:gd name="T19" fmla="*/ 37 h 56"/>
                    <a:gd name="T20" fmla="*/ 13 w 41"/>
                    <a:gd name="T21" fmla="*/ 56 h 56"/>
                    <a:gd name="T22" fmla="*/ 0 w 41"/>
                    <a:gd name="T23" fmla="*/ 56 h 56"/>
                    <a:gd name="T24" fmla="*/ 0 w 41"/>
                    <a:gd name="T25" fmla="*/ 14 h 56"/>
                    <a:gd name="T26" fmla="*/ 13 w 41"/>
                    <a:gd name="T27" fmla="*/ 23 h 56"/>
                    <a:gd name="T28" fmla="*/ 13 w 41"/>
                    <a:gd name="T29" fmla="*/ 26 h 56"/>
                    <a:gd name="T30" fmla="*/ 20 w 41"/>
                    <a:gd name="T31" fmla="*/ 32 h 56"/>
                    <a:gd name="T32" fmla="*/ 29 w 41"/>
                    <a:gd name="T33" fmla="*/ 21 h 56"/>
                    <a:gd name="T34" fmla="*/ 20 w 41"/>
                    <a:gd name="T35" fmla="*/ 10 h 56"/>
                    <a:gd name="T36" fmla="*/ 13 w 41"/>
                    <a:gd name="T37" fmla="*/ 16 h 56"/>
                    <a:gd name="T38" fmla="*/ 13 w 41"/>
                    <a:gd name="T39" fmla="*/ 18 h 56"/>
                    <a:gd name="T40" fmla="*/ 13 w 41"/>
                    <a:gd name="T4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1" h="56">
                      <a:moveTo>
                        <a:pt x="0" y="14"/>
                      </a:moveTo>
                      <a:cubicBezTo>
                        <a:pt x="0" y="9"/>
                        <a:pt x="0" y="4"/>
                        <a:pt x="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4" y="2"/>
                        <a:pt x="19" y="0"/>
                        <a:pt x="25" y="0"/>
                      </a:cubicBezTo>
                      <a:cubicBezTo>
                        <a:pt x="33" y="0"/>
                        <a:pt x="41" y="7"/>
                        <a:pt x="41" y="20"/>
                      </a:cubicBezTo>
                      <a:cubicBezTo>
                        <a:pt x="41" y="35"/>
                        <a:pt x="32" y="41"/>
                        <a:pt x="23" y="41"/>
                      </a:cubicBezTo>
                      <a:cubicBezTo>
                        <a:pt x="18" y="41"/>
                        <a:pt x="15" y="39"/>
                        <a:pt x="13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14"/>
                      </a:lnTo>
                      <a:close/>
                      <a:moveTo>
                        <a:pt x="13" y="23"/>
                      </a:moveTo>
                      <a:cubicBezTo>
                        <a:pt x="13" y="24"/>
                        <a:pt x="13" y="25"/>
                        <a:pt x="13" y="26"/>
                      </a:cubicBezTo>
                      <a:cubicBezTo>
                        <a:pt x="14" y="29"/>
                        <a:pt x="17" y="32"/>
                        <a:pt x="20" y="32"/>
                      </a:cubicBezTo>
                      <a:cubicBezTo>
                        <a:pt x="26" y="32"/>
                        <a:pt x="29" y="27"/>
                        <a:pt x="29" y="21"/>
                      </a:cubicBezTo>
                      <a:cubicBezTo>
                        <a:pt x="29" y="14"/>
                        <a:pt x="26" y="10"/>
                        <a:pt x="20" y="10"/>
                      </a:cubicBezTo>
                      <a:cubicBezTo>
                        <a:pt x="17" y="10"/>
                        <a:pt x="14" y="12"/>
                        <a:pt x="13" y="16"/>
                      </a:cubicBezTo>
                      <a:cubicBezTo>
                        <a:pt x="13" y="16"/>
                        <a:pt x="13" y="17"/>
                        <a:pt x="13" y="18"/>
                      </a:cubicBezTo>
                      <a:lnTo>
                        <a:pt x="13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646"/>
                <p:cNvSpPr/>
                <p:nvPr/>
              </p:nvSpPr>
              <p:spPr bwMode="auto">
                <a:xfrm>
                  <a:off x="1655763" y="3543300"/>
                  <a:ext cx="120650" cy="174625"/>
                </a:xfrm>
                <a:custGeom>
                  <a:avLst/>
                  <a:gdLst>
                    <a:gd name="T0" fmla="*/ 36 w 38"/>
                    <a:gd name="T1" fmla="*/ 10 h 55"/>
                    <a:gd name="T2" fmla="*/ 15 w 38"/>
                    <a:gd name="T3" fmla="*/ 10 h 55"/>
                    <a:gd name="T4" fmla="*/ 14 w 38"/>
                    <a:gd name="T5" fmla="*/ 19 h 55"/>
                    <a:gd name="T6" fmla="*/ 17 w 38"/>
                    <a:gd name="T7" fmla="*/ 19 h 55"/>
                    <a:gd name="T8" fmla="*/ 32 w 38"/>
                    <a:gd name="T9" fmla="*/ 23 h 55"/>
                    <a:gd name="T10" fmla="*/ 38 w 38"/>
                    <a:gd name="T11" fmla="*/ 36 h 55"/>
                    <a:gd name="T12" fmla="*/ 15 w 38"/>
                    <a:gd name="T13" fmla="*/ 55 h 55"/>
                    <a:gd name="T14" fmla="*/ 0 w 38"/>
                    <a:gd name="T15" fmla="*/ 52 h 55"/>
                    <a:gd name="T16" fmla="*/ 2 w 38"/>
                    <a:gd name="T17" fmla="*/ 43 h 55"/>
                    <a:gd name="T18" fmla="*/ 14 w 38"/>
                    <a:gd name="T19" fmla="*/ 45 h 55"/>
                    <a:gd name="T20" fmla="*/ 25 w 38"/>
                    <a:gd name="T21" fmla="*/ 37 h 55"/>
                    <a:gd name="T22" fmla="*/ 10 w 38"/>
                    <a:gd name="T23" fmla="*/ 28 h 55"/>
                    <a:gd name="T24" fmla="*/ 2 w 38"/>
                    <a:gd name="T25" fmla="*/ 29 h 55"/>
                    <a:gd name="T26" fmla="*/ 6 w 38"/>
                    <a:gd name="T27" fmla="*/ 0 h 55"/>
                    <a:gd name="T28" fmla="*/ 36 w 38"/>
                    <a:gd name="T29" fmla="*/ 0 h 55"/>
                    <a:gd name="T30" fmla="*/ 36 w 38"/>
                    <a:gd name="T31" fmla="*/ 1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8" h="55">
                      <a:moveTo>
                        <a:pt x="36" y="10"/>
                      </a:move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ubicBezTo>
                        <a:pt x="23" y="19"/>
                        <a:pt x="28" y="20"/>
                        <a:pt x="32" y="23"/>
                      </a:cubicBezTo>
                      <a:cubicBezTo>
                        <a:pt x="36" y="25"/>
                        <a:pt x="38" y="30"/>
                        <a:pt x="38" y="36"/>
                      </a:cubicBezTo>
                      <a:cubicBezTo>
                        <a:pt x="38" y="46"/>
                        <a:pt x="30" y="55"/>
                        <a:pt x="15" y="55"/>
                      </a:cubicBezTo>
                      <a:cubicBezTo>
                        <a:pt x="8" y="55"/>
                        <a:pt x="3" y="54"/>
                        <a:pt x="0" y="52"/>
                      </a:cubicBezTo>
                      <a:cubicBezTo>
                        <a:pt x="2" y="43"/>
                        <a:pt x="2" y="43"/>
                        <a:pt x="2" y="43"/>
                      </a:cubicBezTo>
                      <a:cubicBezTo>
                        <a:pt x="4" y="44"/>
                        <a:pt x="9" y="45"/>
                        <a:pt x="14" y="45"/>
                      </a:cubicBezTo>
                      <a:cubicBezTo>
                        <a:pt x="20" y="45"/>
                        <a:pt x="25" y="43"/>
                        <a:pt x="25" y="37"/>
                      </a:cubicBezTo>
                      <a:cubicBezTo>
                        <a:pt x="25" y="31"/>
                        <a:pt x="21" y="28"/>
                        <a:pt x="10" y="28"/>
                      </a:cubicBezTo>
                      <a:cubicBezTo>
                        <a:pt x="7" y="28"/>
                        <a:pt x="5" y="28"/>
                        <a:pt x="2" y="29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36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647"/>
                <p:cNvSpPr/>
                <p:nvPr/>
              </p:nvSpPr>
              <p:spPr bwMode="auto">
                <a:xfrm>
                  <a:off x="2046288" y="3956050"/>
                  <a:ext cx="238125" cy="111125"/>
                </a:xfrm>
                <a:custGeom>
                  <a:avLst/>
                  <a:gdLst>
                    <a:gd name="T0" fmla="*/ 1 w 75"/>
                    <a:gd name="T1" fmla="*/ 6 h 35"/>
                    <a:gd name="T2" fmla="*/ 38 w 75"/>
                    <a:gd name="T3" fmla="*/ 35 h 35"/>
                    <a:gd name="T4" fmla="*/ 73 w 75"/>
                    <a:gd name="T5" fmla="*/ 7 h 35"/>
                    <a:gd name="T6" fmla="*/ 70 w 75"/>
                    <a:gd name="T7" fmla="*/ 0 h 35"/>
                    <a:gd name="T8" fmla="*/ 67 w 75"/>
                    <a:gd name="T9" fmla="*/ 7 h 35"/>
                    <a:gd name="T10" fmla="*/ 38 w 75"/>
                    <a:gd name="T11" fmla="*/ 29 h 35"/>
                    <a:gd name="T12" fmla="*/ 7 w 75"/>
                    <a:gd name="T13" fmla="*/ 7 h 35"/>
                    <a:gd name="T14" fmla="*/ 5 w 75"/>
                    <a:gd name="T15" fmla="*/ 0 h 35"/>
                    <a:gd name="T16" fmla="*/ 1 w 75"/>
                    <a:gd name="T17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35">
                      <a:moveTo>
                        <a:pt x="1" y="6"/>
                      </a:moveTo>
                      <a:cubicBezTo>
                        <a:pt x="3" y="22"/>
                        <a:pt x="19" y="35"/>
                        <a:pt x="38" y="35"/>
                      </a:cubicBezTo>
                      <a:cubicBezTo>
                        <a:pt x="66" y="35"/>
                        <a:pt x="72" y="10"/>
                        <a:pt x="73" y="7"/>
                      </a:cubicBezTo>
                      <a:cubicBezTo>
                        <a:pt x="75" y="5"/>
                        <a:pt x="73" y="0"/>
                        <a:pt x="70" y="0"/>
                      </a:cubicBezTo>
                      <a:cubicBezTo>
                        <a:pt x="67" y="0"/>
                        <a:pt x="65" y="4"/>
                        <a:pt x="67" y="7"/>
                      </a:cubicBezTo>
                      <a:cubicBezTo>
                        <a:pt x="67" y="9"/>
                        <a:pt x="61" y="30"/>
                        <a:pt x="38" y="29"/>
                      </a:cubicBezTo>
                      <a:cubicBezTo>
                        <a:pt x="15" y="29"/>
                        <a:pt x="8" y="12"/>
                        <a:pt x="7" y="7"/>
                      </a:cubicBezTo>
                      <a:cubicBezTo>
                        <a:pt x="10" y="5"/>
                        <a:pt x="8" y="0"/>
                        <a:pt x="5" y="0"/>
                      </a:cubicBezTo>
                      <a:cubicBezTo>
                        <a:pt x="2" y="0"/>
                        <a:pt x="0" y="4"/>
                        <a:pt x="1" y="6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648"/>
                <p:cNvSpPr>
                  <a:spLocks noEditPoints="1"/>
                </p:cNvSpPr>
                <p:nvPr/>
              </p:nvSpPr>
              <p:spPr bwMode="auto">
                <a:xfrm>
                  <a:off x="1566863" y="3959225"/>
                  <a:ext cx="406400" cy="415925"/>
                </a:xfrm>
                <a:custGeom>
                  <a:avLst/>
                  <a:gdLst>
                    <a:gd name="T0" fmla="*/ 91 w 128"/>
                    <a:gd name="T1" fmla="*/ 33 h 131"/>
                    <a:gd name="T2" fmla="*/ 36 w 128"/>
                    <a:gd name="T3" fmla="*/ 33 h 131"/>
                    <a:gd name="T4" fmla="*/ 13 w 128"/>
                    <a:gd name="T5" fmla="*/ 33 h 131"/>
                    <a:gd name="T6" fmla="*/ 0 w 128"/>
                    <a:gd name="T7" fmla="*/ 131 h 131"/>
                    <a:gd name="T8" fmla="*/ 128 w 128"/>
                    <a:gd name="T9" fmla="*/ 131 h 131"/>
                    <a:gd name="T10" fmla="*/ 114 w 128"/>
                    <a:gd name="T11" fmla="*/ 33 h 131"/>
                    <a:gd name="T12" fmla="*/ 91 w 128"/>
                    <a:gd name="T13" fmla="*/ 33 h 131"/>
                    <a:gd name="T14" fmla="*/ 95 w 128"/>
                    <a:gd name="T15" fmla="*/ 56 h 131"/>
                    <a:gd name="T16" fmla="*/ 92 w 128"/>
                    <a:gd name="T17" fmla="*/ 59 h 131"/>
                    <a:gd name="T18" fmla="*/ 89 w 128"/>
                    <a:gd name="T19" fmla="*/ 54 h 131"/>
                    <a:gd name="T20" fmla="*/ 94 w 128"/>
                    <a:gd name="T21" fmla="*/ 54 h 131"/>
                    <a:gd name="T22" fmla="*/ 95 w 128"/>
                    <a:gd name="T23" fmla="*/ 56 h 131"/>
                    <a:gd name="T24" fmla="*/ 64 w 128"/>
                    <a:gd name="T25" fmla="*/ 14 h 131"/>
                    <a:gd name="T26" fmla="*/ 85 w 128"/>
                    <a:gd name="T27" fmla="*/ 33 h 131"/>
                    <a:gd name="T28" fmla="*/ 42 w 128"/>
                    <a:gd name="T29" fmla="*/ 33 h 131"/>
                    <a:gd name="T30" fmla="*/ 64 w 128"/>
                    <a:gd name="T31" fmla="*/ 14 h 131"/>
                    <a:gd name="T32" fmla="*/ 18 w 128"/>
                    <a:gd name="T33" fmla="*/ 39 h 131"/>
                    <a:gd name="T34" fmla="*/ 34 w 128"/>
                    <a:gd name="T35" fmla="*/ 39 h 131"/>
                    <a:gd name="T36" fmla="*/ 33 w 128"/>
                    <a:gd name="T37" fmla="*/ 48 h 131"/>
                    <a:gd name="T38" fmla="*/ 27 w 128"/>
                    <a:gd name="T39" fmla="*/ 56 h 131"/>
                    <a:gd name="T40" fmla="*/ 36 w 128"/>
                    <a:gd name="T41" fmla="*/ 65 h 131"/>
                    <a:gd name="T42" fmla="*/ 44 w 128"/>
                    <a:gd name="T43" fmla="*/ 56 h 131"/>
                    <a:gd name="T44" fmla="*/ 38 w 128"/>
                    <a:gd name="T45" fmla="*/ 48 h 131"/>
                    <a:gd name="T46" fmla="*/ 40 w 128"/>
                    <a:gd name="T47" fmla="*/ 39 h 131"/>
                    <a:gd name="T48" fmla="*/ 87 w 128"/>
                    <a:gd name="T49" fmla="*/ 39 h 131"/>
                    <a:gd name="T50" fmla="*/ 89 w 128"/>
                    <a:gd name="T51" fmla="*/ 48 h 131"/>
                    <a:gd name="T52" fmla="*/ 83 w 128"/>
                    <a:gd name="T53" fmla="*/ 56 h 131"/>
                    <a:gd name="T54" fmla="*/ 92 w 128"/>
                    <a:gd name="T55" fmla="*/ 65 h 131"/>
                    <a:gd name="T56" fmla="*/ 100 w 128"/>
                    <a:gd name="T57" fmla="*/ 56 h 131"/>
                    <a:gd name="T58" fmla="*/ 94 w 128"/>
                    <a:gd name="T59" fmla="*/ 48 h 131"/>
                    <a:gd name="T60" fmla="*/ 93 w 128"/>
                    <a:gd name="T61" fmla="*/ 39 h 131"/>
                    <a:gd name="T62" fmla="*/ 109 w 128"/>
                    <a:gd name="T63" fmla="*/ 39 h 131"/>
                    <a:gd name="T64" fmla="*/ 120 w 128"/>
                    <a:gd name="T65" fmla="*/ 114 h 131"/>
                    <a:gd name="T66" fmla="*/ 7 w 128"/>
                    <a:gd name="T67" fmla="*/ 114 h 131"/>
                    <a:gd name="T68" fmla="*/ 18 w 128"/>
                    <a:gd name="T69" fmla="*/ 39 h 131"/>
                    <a:gd name="T70" fmla="*/ 33 w 128"/>
                    <a:gd name="T71" fmla="*/ 54 h 131"/>
                    <a:gd name="T72" fmla="*/ 38 w 128"/>
                    <a:gd name="T73" fmla="*/ 54 h 131"/>
                    <a:gd name="T74" fmla="*/ 36 w 128"/>
                    <a:gd name="T75" fmla="*/ 59 h 131"/>
                    <a:gd name="T76" fmla="*/ 33 w 128"/>
                    <a:gd name="T77" fmla="*/ 54 h 131"/>
                    <a:gd name="T78" fmla="*/ 6 w 128"/>
                    <a:gd name="T79" fmla="*/ 125 h 131"/>
                    <a:gd name="T80" fmla="*/ 6 w 128"/>
                    <a:gd name="T81" fmla="*/ 120 h 131"/>
                    <a:gd name="T82" fmla="*/ 121 w 128"/>
                    <a:gd name="T83" fmla="*/ 120 h 131"/>
                    <a:gd name="T84" fmla="*/ 121 w 128"/>
                    <a:gd name="T85" fmla="*/ 125 h 131"/>
                    <a:gd name="T86" fmla="*/ 6 w 128"/>
                    <a:gd name="T87" fmla="*/ 12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8" h="131">
                      <a:moveTo>
                        <a:pt x="91" y="33"/>
                      </a:moveTo>
                      <a:cubicBezTo>
                        <a:pt x="81" y="2"/>
                        <a:pt x="48" y="0"/>
                        <a:pt x="36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lnTo>
                        <a:pt x="91" y="33"/>
                      </a:lnTo>
                      <a:close/>
                      <a:moveTo>
                        <a:pt x="95" y="56"/>
                      </a:moveTo>
                      <a:cubicBezTo>
                        <a:pt x="95" y="58"/>
                        <a:pt x="93" y="59"/>
                        <a:pt x="92" y="59"/>
                      </a:cubicBezTo>
                      <a:cubicBezTo>
                        <a:pt x="89" y="59"/>
                        <a:pt x="88" y="56"/>
                        <a:pt x="89" y="54"/>
                      </a:cubicBezTo>
                      <a:cubicBezTo>
                        <a:pt x="94" y="54"/>
                        <a:pt x="94" y="54"/>
                        <a:pt x="94" y="54"/>
                      </a:cubicBezTo>
                      <a:cubicBezTo>
                        <a:pt x="95" y="55"/>
                        <a:pt x="95" y="56"/>
                        <a:pt x="95" y="56"/>
                      </a:cubicBezTo>
                      <a:close/>
                      <a:moveTo>
                        <a:pt x="64" y="14"/>
                      </a:moveTo>
                      <a:cubicBezTo>
                        <a:pt x="75" y="14"/>
                        <a:pt x="82" y="25"/>
                        <a:pt x="85" y="33"/>
                      </a:cubicBezTo>
                      <a:cubicBezTo>
                        <a:pt x="42" y="33"/>
                        <a:pt x="42" y="33"/>
                        <a:pt x="42" y="33"/>
                      </a:cubicBezTo>
                      <a:cubicBezTo>
                        <a:pt x="43" y="28"/>
                        <a:pt x="51" y="14"/>
                        <a:pt x="64" y="14"/>
                      </a:cubicBezTo>
                      <a:close/>
                      <a:moveTo>
                        <a:pt x="18" y="39"/>
                      </a:move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42"/>
                        <a:pt x="33" y="45"/>
                        <a:pt x="33" y="48"/>
                      </a:cubicBezTo>
                      <a:cubicBezTo>
                        <a:pt x="30" y="50"/>
                        <a:pt x="27" y="53"/>
                        <a:pt x="27" y="56"/>
                      </a:cubicBezTo>
                      <a:cubicBezTo>
                        <a:pt x="27" y="61"/>
                        <a:pt x="31" y="65"/>
                        <a:pt x="36" y="65"/>
                      </a:cubicBezTo>
                      <a:cubicBezTo>
                        <a:pt x="40" y="65"/>
                        <a:pt x="44" y="61"/>
                        <a:pt x="44" y="56"/>
                      </a:cubicBezTo>
                      <a:cubicBezTo>
                        <a:pt x="44" y="52"/>
                        <a:pt x="42" y="49"/>
                        <a:pt x="38" y="48"/>
                      </a:cubicBezTo>
                      <a:cubicBezTo>
                        <a:pt x="38" y="45"/>
                        <a:pt x="39" y="42"/>
                        <a:pt x="40" y="39"/>
                      </a:cubicBezTo>
                      <a:cubicBezTo>
                        <a:pt x="87" y="39"/>
                        <a:pt x="87" y="39"/>
                        <a:pt x="87" y="39"/>
                      </a:cubicBezTo>
                      <a:cubicBezTo>
                        <a:pt x="88" y="42"/>
                        <a:pt x="88" y="45"/>
                        <a:pt x="89" y="48"/>
                      </a:cubicBezTo>
                      <a:cubicBezTo>
                        <a:pt x="86" y="50"/>
                        <a:pt x="83" y="53"/>
                        <a:pt x="83" y="56"/>
                      </a:cubicBezTo>
                      <a:cubicBezTo>
                        <a:pt x="83" y="61"/>
                        <a:pt x="87" y="65"/>
                        <a:pt x="92" y="65"/>
                      </a:cubicBezTo>
                      <a:cubicBezTo>
                        <a:pt x="96" y="65"/>
                        <a:pt x="100" y="61"/>
                        <a:pt x="100" y="56"/>
                      </a:cubicBezTo>
                      <a:cubicBezTo>
                        <a:pt x="100" y="52"/>
                        <a:pt x="98" y="49"/>
                        <a:pt x="94" y="48"/>
                      </a:cubicBezTo>
                      <a:cubicBezTo>
                        <a:pt x="94" y="45"/>
                        <a:pt x="93" y="42"/>
                        <a:pt x="93" y="39"/>
                      </a:cubicBezTo>
                      <a:cubicBezTo>
                        <a:pt x="109" y="39"/>
                        <a:pt x="109" y="39"/>
                        <a:pt x="109" y="39"/>
                      </a:cubicBezTo>
                      <a:cubicBezTo>
                        <a:pt x="120" y="114"/>
                        <a:pt x="120" y="114"/>
                        <a:pt x="120" y="114"/>
                      </a:cubicBezTo>
                      <a:cubicBezTo>
                        <a:pt x="7" y="114"/>
                        <a:pt x="7" y="114"/>
                        <a:pt x="7" y="114"/>
                      </a:cubicBezTo>
                      <a:lnTo>
                        <a:pt x="18" y="39"/>
                      </a:lnTo>
                      <a:close/>
                      <a:moveTo>
                        <a:pt x="33" y="54"/>
                      </a:moveTo>
                      <a:cubicBezTo>
                        <a:pt x="38" y="54"/>
                        <a:pt x="38" y="54"/>
                        <a:pt x="38" y="54"/>
                      </a:cubicBezTo>
                      <a:cubicBezTo>
                        <a:pt x="38" y="54"/>
                        <a:pt x="40" y="59"/>
                        <a:pt x="36" y="59"/>
                      </a:cubicBezTo>
                      <a:cubicBezTo>
                        <a:pt x="33" y="59"/>
                        <a:pt x="32" y="56"/>
                        <a:pt x="33" y="54"/>
                      </a:cubicBezTo>
                      <a:close/>
                      <a:moveTo>
                        <a:pt x="6" y="125"/>
                      </a:moveTo>
                      <a:cubicBezTo>
                        <a:pt x="6" y="120"/>
                        <a:pt x="6" y="120"/>
                        <a:pt x="6" y="120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21" y="125"/>
                        <a:pt x="121" y="125"/>
                        <a:pt x="121" y="125"/>
                      </a:cubicBezTo>
                      <a:lnTo>
                        <a:pt x="6" y="12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649"/>
                <p:cNvSpPr>
                  <a:spLocks noEditPoints="1"/>
                </p:cNvSpPr>
                <p:nvPr/>
              </p:nvSpPr>
              <p:spPr bwMode="auto">
                <a:xfrm>
                  <a:off x="1982788" y="3917950"/>
                  <a:ext cx="365125" cy="457200"/>
                </a:xfrm>
                <a:custGeom>
                  <a:avLst/>
                  <a:gdLst>
                    <a:gd name="T0" fmla="*/ 208 w 230"/>
                    <a:gd name="T1" fmla="*/ 0 h 288"/>
                    <a:gd name="T2" fmla="*/ 22 w 230"/>
                    <a:gd name="T3" fmla="*/ 0 h 288"/>
                    <a:gd name="T4" fmla="*/ 0 w 230"/>
                    <a:gd name="T5" fmla="*/ 288 h 288"/>
                    <a:gd name="T6" fmla="*/ 230 w 230"/>
                    <a:gd name="T7" fmla="*/ 288 h 288"/>
                    <a:gd name="T8" fmla="*/ 208 w 230"/>
                    <a:gd name="T9" fmla="*/ 0 h 288"/>
                    <a:gd name="T10" fmla="*/ 32 w 230"/>
                    <a:gd name="T11" fmla="*/ 10 h 288"/>
                    <a:gd name="T12" fmla="*/ 198 w 230"/>
                    <a:gd name="T13" fmla="*/ 10 h 288"/>
                    <a:gd name="T14" fmla="*/ 216 w 230"/>
                    <a:gd name="T15" fmla="*/ 254 h 288"/>
                    <a:gd name="T16" fmla="*/ 14 w 230"/>
                    <a:gd name="T17" fmla="*/ 254 h 288"/>
                    <a:gd name="T18" fmla="*/ 32 w 230"/>
                    <a:gd name="T19" fmla="*/ 10 h 288"/>
                    <a:gd name="T20" fmla="*/ 12 w 230"/>
                    <a:gd name="T21" fmla="*/ 276 h 288"/>
                    <a:gd name="T22" fmla="*/ 12 w 230"/>
                    <a:gd name="T23" fmla="*/ 266 h 288"/>
                    <a:gd name="T24" fmla="*/ 216 w 230"/>
                    <a:gd name="T25" fmla="*/ 266 h 288"/>
                    <a:gd name="T26" fmla="*/ 218 w 230"/>
                    <a:gd name="T27" fmla="*/ 276 h 288"/>
                    <a:gd name="T28" fmla="*/ 12 w 230"/>
                    <a:gd name="T29" fmla="*/ 276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0" h="288">
                      <a:moveTo>
                        <a:pt x="208" y="0"/>
                      </a:moveTo>
                      <a:lnTo>
                        <a:pt x="22" y="0"/>
                      </a:lnTo>
                      <a:lnTo>
                        <a:pt x="0" y="288"/>
                      </a:lnTo>
                      <a:lnTo>
                        <a:pt x="230" y="288"/>
                      </a:lnTo>
                      <a:lnTo>
                        <a:pt x="208" y="0"/>
                      </a:lnTo>
                      <a:close/>
                      <a:moveTo>
                        <a:pt x="32" y="10"/>
                      </a:moveTo>
                      <a:lnTo>
                        <a:pt x="198" y="10"/>
                      </a:lnTo>
                      <a:lnTo>
                        <a:pt x="216" y="254"/>
                      </a:lnTo>
                      <a:lnTo>
                        <a:pt x="14" y="254"/>
                      </a:lnTo>
                      <a:lnTo>
                        <a:pt x="32" y="10"/>
                      </a:lnTo>
                      <a:close/>
                      <a:moveTo>
                        <a:pt x="12" y="276"/>
                      </a:moveTo>
                      <a:lnTo>
                        <a:pt x="12" y="266"/>
                      </a:lnTo>
                      <a:lnTo>
                        <a:pt x="216" y="266"/>
                      </a:lnTo>
                      <a:lnTo>
                        <a:pt x="218" y="276"/>
                      </a:lnTo>
                      <a:lnTo>
                        <a:pt x="12" y="27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650"/>
                <p:cNvSpPr>
                  <a:spLocks noEditPoints="1"/>
                </p:cNvSpPr>
                <p:nvPr/>
              </p:nvSpPr>
              <p:spPr bwMode="auto">
                <a:xfrm>
                  <a:off x="7245350" y="4057650"/>
                  <a:ext cx="57150" cy="92075"/>
                </a:xfrm>
                <a:custGeom>
                  <a:avLst/>
                  <a:gdLst>
                    <a:gd name="T0" fmla="*/ 17 w 18"/>
                    <a:gd name="T1" fmla="*/ 15 h 29"/>
                    <a:gd name="T2" fmla="*/ 15 w 18"/>
                    <a:gd name="T3" fmla="*/ 13 h 29"/>
                    <a:gd name="T4" fmla="*/ 11 w 18"/>
                    <a:gd name="T5" fmla="*/ 11 h 29"/>
                    <a:gd name="T6" fmla="*/ 11 w 18"/>
                    <a:gd name="T7" fmla="*/ 5 h 29"/>
                    <a:gd name="T8" fmla="*/ 14 w 18"/>
                    <a:gd name="T9" fmla="*/ 8 h 29"/>
                    <a:gd name="T10" fmla="*/ 17 w 18"/>
                    <a:gd name="T11" fmla="*/ 8 h 29"/>
                    <a:gd name="T12" fmla="*/ 11 w 18"/>
                    <a:gd name="T13" fmla="*/ 2 h 29"/>
                    <a:gd name="T14" fmla="*/ 11 w 18"/>
                    <a:gd name="T15" fmla="*/ 0 h 29"/>
                    <a:gd name="T16" fmla="*/ 8 w 18"/>
                    <a:gd name="T17" fmla="*/ 0 h 29"/>
                    <a:gd name="T18" fmla="*/ 8 w 18"/>
                    <a:gd name="T19" fmla="*/ 2 h 29"/>
                    <a:gd name="T20" fmla="*/ 1 w 18"/>
                    <a:gd name="T21" fmla="*/ 9 h 29"/>
                    <a:gd name="T22" fmla="*/ 2 w 18"/>
                    <a:gd name="T23" fmla="*/ 13 h 29"/>
                    <a:gd name="T24" fmla="*/ 8 w 18"/>
                    <a:gd name="T25" fmla="*/ 15 h 29"/>
                    <a:gd name="T26" fmla="*/ 8 w 18"/>
                    <a:gd name="T27" fmla="*/ 22 h 29"/>
                    <a:gd name="T28" fmla="*/ 4 w 18"/>
                    <a:gd name="T29" fmla="*/ 18 h 29"/>
                    <a:gd name="T30" fmla="*/ 0 w 18"/>
                    <a:gd name="T31" fmla="*/ 19 h 29"/>
                    <a:gd name="T32" fmla="*/ 8 w 18"/>
                    <a:gd name="T33" fmla="*/ 25 h 29"/>
                    <a:gd name="T34" fmla="*/ 8 w 18"/>
                    <a:gd name="T35" fmla="*/ 29 h 29"/>
                    <a:gd name="T36" fmla="*/ 11 w 18"/>
                    <a:gd name="T37" fmla="*/ 29 h 29"/>
                    <a:gd name="T38" fmla="*/ 11 w 18"/>
                    <a:gd name="T39" fmla="*/ 25 h 29"/>
                    <a:gd name="T40" fmla="*/ 16 w 18"/>
                    <a:gd name="T41" fmla="*/ 23 h 29"/>
                    <a:gd name="T42" fmla="*/ 18 w 18"/>
                    <a:gd name="T43" fmla="*/ 18 h 29"/>
                    <a:gd name="T44" fmla="*/ 17 w 18"/>
                    <a:gd name="T45" fmla="*/ 15 h 29"/>
                    <a:gd name="T46" fmla="*/ 8 w 18"/>
                    <a:gd name="T47" fmla="*/ 11 h 29"/>
                    <a:gd name="T48" fmla="*/ 5 w 18"/>
                    <a:gd name="T49" fmla="*/ 8 h 29"/>
                    <a:gd name="T50" fmla="*/ 6 w 18"/>
                    <a:gd name="T51" fmla="*/ 6 h 29"/>
                    <a:gd name="T52" fmla="*/ 8 w 18"/>
                    <a:gd name="T53" fmla="*/ 5 h 29"/>
                    <a:gd name="T54" fmla="*/ 8 w 18"/>
                    <a:gd name="T55" fmla="*/ 11 h 29"/>
                    <a:gd name="T56" fmla="*/ 13 w 18"/>
                    <a:gd name="T57" fmla="*/ 21 h 29"/>
                    <a:gd name="T58" fmla="*/ 11 w 18"/>
                    <a:gd name="T59" fmla="*/ 22 h 29"/>
                    <a:gd name="T60" fmla="*/ 11 w 18"/>
                    <a:gd name="T61" fmla="*/ 16 h 29"/>
                    <a:gd name="T62" fmla="*/ 14 w 18"/>
                    <a:gd name="T63" fmla="*/ 19 h 29"/>
                    <a:gd name="T64" fmla="*/ 13 w 18"/>
                    <a:gd name="T65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" h="29">
                      <a:moveTo>
                        <a:pt x="17" y="15"/>
                      </a:moveTo>
                      <a:cubicBezTo>
                        <a:pt x="17" y="14"/>
                        <a:pt x="16" y="13"/>
                        <a:pt x="15" y="13"/>
                      </a:cubicBezTo>
                      <a:cubicBezTo>
                        <a:pt x="14" y="13"/>
                        <a:pt x="13" y="12"/>
                        <a:pt x="11" y="11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6"/>
                        <a:pt x="13" y="7"/>
                        <a:pt x="14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6" y="5"/>
                        <a:pt x="14" y="3"/>
                        <a:pt x="11" y="2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4" y="3"/>
                        <a:pt x="1" y="5"/>
                        <a:pt x="1" y="9"/>
                      </a:cubicBezTo>
                      <a:cubicBezTo>
                        <a:pt x="1" y="10"/>
                        <a:pt x="2" y="12"/>
                        <a:pt x="2" y="13"/>
                      </a:cubicBezTo>
                      <a:cubicBezTo>
                        <a:pt x="3" y="14"/>
                        <a:pt x="5" y="15"/>
                        <a:pt x="8" y="15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6" y="22"/>
                        <a:pt x="5" y="21"/>
                        <a:pt x="4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4" y="25"/>
                        <a:pt x="8" y="25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3" y="25"/>
                        <a:pt x="15" y="24"/>
                        <a:pt x="16" y="23"/>
                      </a:cubicBezTo>
                      <a:cubicBezTo>
                        <a:pt x="18" y="22"/>
                        <a:pt x="18" y="20"/>
                        <a:pt x="18" y="18"/>
                      </a:cubicBezTo>
                      <a:cubicBezTo>
                        <a:pt x="18" y="17"/>
                        <a:pt x="18" y="16"/>
                        <a:pt x="17" y="15"/>
                      </a:cubicBezTo>
                      <a:close/>
                      <a:moveTo>
                        <a:pt x="8" y="11"/>
                      </a:moveTo>
                      <a:cubicBezTo>
                        <a:pt x="6" y="11"/>
                        <a:pt x="5" y="10"/>
                        <a:pt x="5" y="8"/>
                      </a:cubicBezTo>
                      <a:cubicBezTo>
                        <a:pt x="5" y="7"/>
                        <a:pt x="5" y="7"/>
                        <a:pt x="6" y="6"/>
                      </a:cubicBezTo>
                      <a:cubicBezTo>
                        <a:pt x="7" y="6"/>
                        <a:pt x="7" y="6"/>
                        <a:pt x="8" y="5"/>
                      </a:cubicBezTo>
                      <a:lnTo>
                        <a:pt x="8" y="11"/>
                      </a:lnTo>
                      <a:close/>
                      <a:moveTo>
                        <a:pt x="13" y="21"/>
                      </a:moveTo>
                      <a:cubicBezTo>
                        <a:pt x="13" y="22"/>
                        <a:pt x="12" y="22"/>
                        <a:pt x="11" y="22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6"/>
                        <a:pt x="14" y="17"/>
                        <a:pt x="14" y="19"/>
                      </a:cubicBezTo>
                      <a:cubicBezTo>
                        <a:pt x="14" y="20"/>
                        <a:pt x="14" y="21"/>
                        <a:pt x="13" y="21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651"/>
                <p:cNvSpPr>
                  <a:spLocks noEditPoints="1"/>
                </p:cNvSpPr>
                <p:nvPr/>
              </p:nvSpPr>
              <p:spPr bwMode="auto">
                <a:xfrm>
                  <a:off x="7242175" y="4054475"/>
                  <a:ext cx="63500" cy="95250"/>
                </a:xfrm>
                <a:custGeom>
                  <a:avLst/>
                  <a:gdLst>
                    <a:gd name="T0" fmla="*/ 9 w 20"/>
                    <a:gd name="T1" fmla="*/ 30 h 30"/>
                    <a:gd name="T2" fmla="*/ 0 w 20"/>
                    <a:gd name="T3" fmla="*/ 20 h 30"/>
                    <a:gd name="T4" fmla="*/ 5 w 20"/>
                    <a:gd name="T5" fmla="*/ 18 h 30"/>
                    <a:gd name="T6" fmla="*/ 9 w 20"/>
                    <a:gd name="T7" fmla="*/ 22 h 30"/>
                    <a:gd name="T8" fmla="*/ 3 w 20"/>
                    <a:gd name="T9" fmla="*/ 14 h 30"/>
                    <a:gd name="T10" fmla="*/ 9 w 20"/>
                    <a:gd name="T11" fmla="*/ 3 h 30"/>
                    <a:gd name="T12" fmla="*/ 12 w 20"/>
                    <a:gd name="T13" fmla="*/ 0 h 30"/>
                    <a:gd name="T14" fmla="*/ 19 w 20"/>
                    <a:gd name="T15" fmla="*/ 8 h 30"/>
                    <a:gd name="T16" fmla="*/ 14 w 20"/>
                    <a:gd name="T17" fmla="*/ 10 h 30"/>
                    <a:gd name="T18" fmla="*/ 12 w 20"/>
                    <a:gd name="T19" fmla="*/ 7 h 30"/>
                    <a:gd name="T20" fmla="*/ 17 w 20"/>
                    <a:gd name="T21" fmla="*/ 13 h 30"/>
                    <a:gd name="T22" fmla="*/ 20 w 20"/>
                    <a:gd name="T23" fmla="*/ 19 h 30"/>
                    <a:gd name="T24" fmla="*/ 12 w 20"/>
                    <a:gd name="T25" fmla="*/ 27 h 30"/>
                    <a:gd name="T26" fmla="*/ 10 w 20"/>
                    <a:gd name="T27" fmla="*/ 29 h 30"/>
                    <a:gd name="T28" fmla="*/ 11 w 20"/>
                    <a:gd name="T29" fmla="*/ 26 h 30"/>
                    <a:gd name="T30" fmla="*/ 17 w 20"/>
                    <a:gd name="T31" fmla="*/ 24 h 30"/>
                    <a:gd name="T32" fmla="*/ 18 w 20"/>
                    <a:gd name="T33" fmla="*/ 16 h 30"/>
                    <a:gd name="T34" fmla="*/ 11 w 20"/>
                    <a:gd name="T35" fmla="*/ 13 h 30"/>
                    <a:gd name="T36" fmla="*/ 11 w 20"/>
                    <a:gd name="T37" fmla="*/ 6 h 30"/>
                    <a:gd name="T38" fmla="*/ 15 w 20"/>
                    <a:gd name="T39" fmla="*/ 8 h 30"/>
                    <a:gd name="T40" fmla="*/ 12 w 20"/>
                    <a:gd name="T41" fmla="*/ 4 h 30"/>
                    <a:gd name="T42" fmla="*/ 11 w 20"/>
                    <a:gd name="T43" fmla="*/ 2 h 30"/>
                    <a:gd name="T44" fmla="*/ 10 w 20"/>
                    <a:gd name="T45" fmla="*/ 4 h 30"/>
                    <a:gd name="T46" fmla="*/ 3 w 20"/>
                    <a:gd name="T47" fmla="*/ 10 h 30"/>
                    <a:gd name="T48" fmla="*/ 10 w 20"/>
                    <a:gd name="T49" fmla="*/ 16 h 30"/>
                    <a:gd name="T50" fmla="*/ 10 w 20"/>
                    <a:gd name="T51" fmla="*/ 24 h 30"/>
                    <a:gd name="T52" fmla="*/ 4 w 20"/>
                    <a:gd name="T53" fmla="*/ 20 h 30"/>
                    <a:gd name="T54" fmla="*/ 9 w 20"/>
                    <a:gd name="T55" fmla="*/ 26 h 30"/>
                    <a:gd name="T56" fmla="*/ 10 w 20"/>
                    <a:gd name="T57" fmla="*/ 29 h 30"/>
                    <a:gd name="T58" fmla="*/ 11 w 20"/>
                    <a:gd name="T59" fmla="*/ 16 h 30"/>
                    <a:gd name="T60" fmla="*/ 16 w 20"/>
                    <a:gd name="T61" fmla="*/ 20 h 30"/>
                    <a:gd name="T62" fmla="*/ 12 w 20"/>
                    <a:gd name="T63" fmla="*/ 24 h 30"/>
                    <a:gd name="T64" fmla="*/ 12 w 20"/>
                    <a:gd name="T65" fmla="*/ 18 h 30"/>
                    <a:gd name="T66" fmla="*/ 14 w 20"/>
                    <a:gd name="T67" fmla="*/ 22 h 30"/>
                    <a:gd name="T68" fmla="*/ 12 w 20"/>
                    <a:gd name="T69" fmla="*/ 18 h 30"/>
                    <a:gd name="T70" fmla="*/ 9 w 20"/>
                    <a:gd name="T71" fmla="*/ 13 h 30"/>
                    <a:gd name="T72" fmla="*/ 6 w 20"/>
                    <a:gd name="T73" fmla="*/ 7 h 30"/>
                    <a:gd name="T74" fmla="*/ 10 w 20"/>
                    <a:gd name="T75" fmla="*/ 6 h 30"/>
                    <a:gd name="T76" fmla="*/ 9 w 20"/>
                    <a:gd name="T77" fmla="*/ 7 h 30"/>
                    <a:gd name="T78" fmla="*/ 7 w 20"/>
                    <a:gd name="T79" fmla="*/ 9 h 30"/>
                    <a:gd name="T80" fmla="*/ 9 w 20"/>
                    <a:gd name="T81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" h="30">
                      <a:moveTo>
                        <a:pt x="12" y="30"/>
                      </a:move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4" y="27"/>
                        <a:pt x="2" y="24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21"/>
                        <a:pt x="7" y="22"/>
                        <a:pt x="9" y="22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6" y="16"/>
                        <a:pt x="4" y="15"/>
                        <a:pt x="3" y="14"/>
                      </a:cubicBezTo>
                      <a:cubicBezTo>
                        <a:pt x="2" y="13"/>
                        <a:pt x="1" y="12"/>
                        <a:pt x="1" y="10"/>
                      </a:cubicBezTo>
                      <a:cubicBezTo>
                        <a:pt x="1" y="7"/>
                        <a:pt x="3" y="4"/>
                        <a:pt x="9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6" y="3"/>
                        <a:pt x="18" y="5"/>
                        <a:pt x="19" y="8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8"/>
                        <a:pt x="13" y="8"/>
                        <a:pt x="12" y="7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4" y="12"/>
                        <a:pt x="16" y="13"/>
                        <a:pt x="17" y="13"/>
                      </a:cubicBezTo>
                      <a:cubicBezTo>
                        <a:pt x="17" y="14"/>
                        <a:pt x="18" y="14"/>
                        <a:pt x="19" y="16"/>
                      </a:cubicBezTo>
                      <a:cubicBezTo>
                        <a:pt x="20" y="17"/>
                        <a:pt x="20" y="18"/>
                        <a:pt x="20" y="19"/>
                      </a:cubicBezTo>
                      <a:cubicBezTo>
                        <a:pt x="20" y="22"/>
                        <a:pt x="19" y="23"/>
                        <a:pt x="18" y="25"/>
                      </a:cubicBezTo>
                      <a:cubicBezTo>
                        <a:pt x="17" y="26"/>
                        <a:pt x="15" y="27"/>
                        <a:pt x="12" y="27"/>
                      </a:cubicBezTo>
                      <a:lnTo>
                        <a:pt x="12" y="30"/>
                      </a:lnTo>
                      <a:close/>
                      <a:moveTo>
                        <a:pt x="10" y="29"/>
                      </a:move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4" y="25"/>
                        <a:pt x="16" y="25"/>
                        <a:pt x="17" y="24"/>
                      </a:cubicBezTo>
                      <a:cubicBezTo>
                        <a:pt x="18" y="22"/>
                        <a:pt x="18" y="21"/>
                        <a:pt x="18" y="19"/>
                      </a:cubicBezTo>
                      <a:cubicBezTo>
                        <a:pt x="18" y="18"/>
                        <a:pt x="18" y="17"/>
                        <a:pt x="18" y="16"/>
                      </a:cubicBezTo>
                      <a:cubicBezTo>
                        <a:pt x="17" y="16"/>
                        <a:pt x="17" y="15"/>
                        <a:pt x="16" y="15"/>
                      </a:cubicBezTo>
                      <a:cubicBezTo>
                        <a:pt x="15" y="14"/>
                        <a:pt x="14" y="14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3" y="6"/>
                        <a:pt x="15" y="6"/>
                        <a:pt x="15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6" y="6"/>
                        <a:pt x="14" y="5"/>
                        <a:pt x="12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5" y="5"/>
                        <a:pt x="3" y="7"/>
                        <a:pt x="3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5" y="14"/>
                        <a:pt x="6" y="15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7" y="24"/>
                        <a:pt x="5" y="23"/>
                        <a:pt x="4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4"/>
                        <a:pt x="6" y="25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lnTo>
                        <a:pt x="10" y="29"/>
                      </a:lnTo>
                      <a:close/>
                      <a:moveTo>
                        <a:pt x="11" y="24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6" y="17"/>
                        <a:pt x="16" y="18"/>
                        <a:pt x="16" y="20"/>
                      </a:cubicBezTo>
                      <a:cubicBezTo>
                        <a:pt x="16" y="21"/>
                        <a:pt x="16" y="22"/>
                        <a:pt x="15" y="23"/>
                      </a:cubicBezTo>
                      <a:cubicBezTo>
                        <a:pt x="14" y="24"/>
                        <a:pt x="13" y="24"/>
                        <a:pt x="12" y="24"/>
                      </a:cubicBezTo>
                      <a:lnTo>
                        <a:pt x="11" y="24"/>
                      </a:lnTo>
                      <a:close/>
                      <a:moveTo>
                        <a:pt x="12" y="18"/>
                      </a:move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3" y="22"/>
                        <a:pt x="13" y="22"/>
                        <a:pt x="14" y="22"/>
                      </a:cubicBezTo>
                      <a:cubicBezTo>
                        <a:pt x="14" y="21"/>
                        <a:pt x="15" y="21"/>
                        <a:pt x="15" y="20"/>
                      </a:cubicBezTo>
                      <a:cubicBezTo>
                        <a:pt x="15" y="19"/>
                        <a:pt x="15" y="18"/>
                        <a:pt x="12" y="18"/>
                      </a:cubicBezTo>
                      <a:close/>
                      <a:moveTo>
                        <a:pt x="10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6" y="13"/>
                        <a:pt x="5" y="11"/>
                        <a:pt x="5" y="9"/>
                      </a:cubicBez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6"/>
                        <a:pt x="8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lnTo>
                        <a:pt x="10" y="13"/>
                      </a:lnTo>
                      <a:close/>
                      <a:moveTo>
                        <a:pt x="9" y="7"/>
                      </a:moveTo>
                      <a:cubicBezTo>
                        <a:pt x="8" y="7"/>
                        <a:pt x="8" y="8"/>
                        <a:pt x="7" y="8"/>
                      </a:cubicBezTo>
                      <a:cubicBezTo>
                        <a:pt x="7" y="8"/>
                        <a:pt x="7" y="9"/>
                        <a:pt x="7" y="9"/>
                      </a:cubicBezTo>
                      <a:cubicBezTo>
                        <a:pt x="7" y="10"/>
                        <a:pt x="7" y="11"/>
                        <a:pt x="9" y="11"/>
                      </a:cubicBezTo>
                      <a:lnTo>
                        <a:pt x="9" y="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652"/>
                <p:cNvSpPr>
                  <a:spLocks noEditPoints="1"/>
                </p:cNvSpPr>
                <p:nvPr/>
              </p:nvSpPr>
              <p:spPr bwMode="auto">
                <a:xfrm>
                  <a:off x="7007225" y="4435475"/>
                  <a:ext cx="527050" cy="133350"/>
                </a:xfrm>
                <a:custGeom>
                  <a:avLst/>
                  <a:gdLst>
                    <a:gd name="T0" fmla="*/ 156 w 166"/>
                    <a:gd name="T1" fmla="*/ 42 h 42"/>
                    <a:gd name="T2" fmla="*/ 10 w 166"/>
                    <a:gd name="T3" fmla="*/ 42 h 42"/>
                    <a:gd name="T4" fmla="*/ 0 w 166"/>
                    <a:gd name="T5" fmla="*/ 32 h 42"/>
                    <a:gd name="T6" fmla="*/ 0 w 166"/>
                    <a:gd name="T7" fmla="*/ 10 h 42"/>
                    <a:gd name="T8" fmla="*/ 10 w 166"/>
                    <a:gd name="T9" fmla="*/ 0 h 42"/>
                    <a:gd name="T10" fmla="*/ 156 w 166"/>
                    <a:gd name="T11" fmla="*/ 0 h 42"/>
                    <a:gd name="T12" fmla="*/ 166 w 166"/>
                    <a:gd name="T13" fmla="*/ 10 h 42"/>
                    <a:gd name="T14" fmla="*/ 166 w 166"/>
                    <a:gd name="T15" fmla="*/ 32 h 42"/>
                    <a:gd name="T16" fmla="*/ 156 w 166"/>
                    <a:gd name="T17" fmla="*/ 42 h 42"/>
                    <a:gd name="T18" fmla="*/ 11 w 166"/>
                    <a:gd name="T19" fmla="*/ 31 h 42"/>
                    <a:gd name="T20" fmla="*/ 155 w 166"/>
                    <a:gd name="T21" fmla="*/ 31 h 42"/>
                    <a:gd name="T22" fmla="*/ 155 w 166"/>
                    <a:gd name="T23" fmla="*/ 11 h 42"/>
                    <a:gd name="T24" fmla="*/ 11 w 166"/>
                    <a:gd name="T25" fmla="*/ 11 h 42"/>
                    <a:gd name="T26" fmla="*/ 11 w 166"/>
                    <a:gd name="T27" fmla="*/ 3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6" h="42">
                      <a:moveTo>
                        <a:pt x="156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4" y="42"/>
                        <a:pt x="0" y="38"/>
                        <a:pt x="0" y="32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2" y="0"/>
                        <a:pt x="166" y="5"/>
                        <a:pt x="166" y="10"/>
                      </a:cubicBezTo>
                      <a:cubicBezTo>
                        <a:pt x="166" y="32"/>
                        <a:pt x="166" y="32"/>
                        <a:pt x="166" y="32"/>
                      </a:cubicBezTo>
                      <a:cubicBezTo>
                        <a:pt x="166" y="38"/>
                        <a:pt x="162" y="42"/>
                        <a:pt x="156" y="42"/>
                      </a:cubicBezTo>
                      <a:close/>
                      <a:moveTo>
                        <a:pt x="11" y="31"/>
                      </a:move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55" y="11"/>
                        <a:pt x="155" y="11"/>
                        <a:pt x="155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lnTo>
                        <a:pt x="11" y="3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653"/>
                <p:cNvSpPr/>
                <p:nvPr/>
              </p:nvSpPr>
              <p:spPr bwMode="auto">
                <a:xfrm>
                  <a:off x="7051675" y="4178300"/>
                  <a:ext cx="114300" cy="266700"/>
                </a:xfrm>
                <a:custGeom>
                  <a:avLst/>
                  <a:gdLst>
                    <a:gd name="T0" fmla="*/ 36 w 36"/>
                    <a:gd name="T1" fmla="*/ 10 h 84"/>
                    <a:gd name="T2" fmla="*/ 36 w 36"/>
                    <a:gd name="T3" fmla="*/ 6 h 84"/>
                    <a:gd name="T4" fmla="*/ 30 w 36"/>
                    <a:gd name="T5" fmla="*/ 0 h 84"/>
                    <a:gd name="T6" fmla="*/ 5 w 36"/>
                    <a:gd name="T7" fmla="*/ 0 h 84"/>
                    <a:gd name="T8" fmla="*/ 0 w 36"/>
                    <a:gd name="T9" fmla="*/ 6 h 84"/>
                    <a:gd name="T10" fmla="*/ 0 w 36"/>
                    <a:gd name="T11" fmla="*/ 10 h 84"/>
                    <a:gd name="T12" fmla="*/ 5 w 36"/>
                    <a:gd name="T13" fmla="*/ 16 h 84"/>
                    <a:gd name="T14" fmla="*/ 5 w 36"/>
                    <a:gd name="T15" fmla="*/ 16 h 84"/>
                    <a:gd name="T16" fmla="*/ 5 w 36"/>
                    <a:gd name="T17" fmla="*/ 69 h 84"/>
                    <a:gd name="T18" fmla="*/ 5 w 36"/>
                    <a:gd name="T19" fmla="*/ 69 h 84"/>
                    <a:gd name="T20" fmla="*/ 0 w 36"/>
                    <a:gd name="T21" fmla="*/ 74 h 84"/>
                    <a:gd name="T22" fmla="*/ 0 w 36"/>
                    <a:gd name="T23" fmla="*/ 79 h 84"/>
                    <a:gd name="T24" fmla="*/ 5 w 36"/>
                    <a:gd name="T25" fmla="*/ 84 h 84"/>
                    <a:gd name="T26" fmla="*/ 30 w 36"/>
                    <a:gd name="T27" fmla="*/ 84 h 84"/>
                    <a:gd name="T28" fmla="*/ 36 w 36"/>
                    <a:gd name="T29" fmla="*/ 79 h 84"/>
                    <a:gd name="T30" fmla="*/ 36 w 36"/>
                    <a:gd name="T31" fmla="*/ 74 h 84"/>
                    <a:gd name="T32" fmla="*/ 30 w 36"/>
                    <a:gd name="T33" fmla="*/ 69 h 84"/>
                    <a:gd name="T34" fmla="*/ 30 w 36"/>
                    <a:gd name="T35" fmla="*/ 16 h 84"/>
                    <a:gd name="T36" fmla="*/ 36 w 36"/>
                    <a:gd name="T37" fmla="*/ 1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6" h="84">
                      <a:moveTo>
                        <a:pt x="36" y="10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3"/>
                        <a:pt x="33" y="0"/>
                        <a:pt x="3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"/>
                        <a:pt x="2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2" y="69"/>
                        <a:pt x="0" y="71"/>
                        <a:pt x="0" y="7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2"/>
                        <a:pt x="2" y="84"/>
                        <a:pt x="5" y="84"/>
                      </a:cubicBezTo>
                      <a:cubicBezTo>
                        <a:pt x="30" y="84"/>
                        <a:pt x="30" y="84"/>
                        <a:pt x="30" y="84"/>
                      </a:cubicBezTo>
                      <a:cubicBezTo>
                        <a:pt x="33" y="84"/>
                        <a:pt x="36" y="82"/>
                        <a:pt x="36" y="79"/>
                      </a:cubicBezTo>
                      <a:cubicBezTo>
                        <a:pt x="36" y="74"/>
                        <a:pt x="36" y="74"/>
                        <a:pt x="36" y="74"/>
                      </a:cubicBezTo>
                      <a:cubicBezTo>
                        <a:pt x="36" y="71"/>
                        <a:pt x="33" y="69"/>
                        <a:pt x="30" y="69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3" y="16"/>
                        <a:pt x="36" y="13"/>
                        <a:pt x="36" y="1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654"/>
                <p:cNvSpPr/>
                <p:nvPr/>
              </p:nvSpPr>
              <p:spPr bwMode="auto">
                <a:xfrm>
                  <a:off x="7210425" y="4178300"/>
                  <a:ext cx="111125" cy="266700"/>
                </a:xfrm>
                <a:custGeom>
                  <a:avLst/>
                  <a:gdLst>
                    <a:gd name="T0" fmla="*/ 35 w 35"/>
                    <a:gd name="T1" fmla="*/ 10 h 84"/>
                    <a:gd name="T2" fmla="*/ 35 w 35"/>
                    <a:gd name="T3" fmla="*/ 6 h 84"/>
                    <a:gd name="T4" fmla="*/ 30 w 35"/>
                    <a:gd name="T5" fmla="*/ 0 h 84"/>
                    <a:gd name="T6" fmla="*/ 5 w 35"/>
                    <a:gd name="T7" fmla="*/ 0 h 84"/>
                    <a:gd name="T8" fmla="*/ 0 w 35"/>
                    <a:gd name="T9" fmla="*/ 6 h 84"/>
                    <a:gd name="T10" fmla="*/ 0 w 35"/>
                    <a:gd name="T11" fmla="*/ 10 h 84"/>
                    <a:gd name="T12" fmla="*/ 5 w 35"/>
                    <a:gd name="T13" fmla="*/ 16 h 84"/>
                    <a:gd name="T14" fmla="*/ 5 w 35"/>
                    <a:gd name="T15" fmla="*/ 16 h 84"/>
                    <a:gd name="T16" fmla="*/ 5 w 35"/>
                    <a:gd name="T17" fmla="*/ 69 h 84"/>
                    <a:gd name="T18" fmla="*/ 5 w 35"/>
                    <a:gd name="T19" fmla="*/ 69 h 84"/>
                    <a:gd name="T20" fmla="*/ 0 w 35"/>
                    <a:gd name="T21" fmla="*/ 74 h 84"/>
                    <a:gd name="T22" fmla="*/ 0 w 35"/>
                    <a:gd name="T23" fmla="*/ 79 h 84"/>
                    <a:gd name="T24" fmla="*/ 5 w 35"/>
                    <a:gd name="T25" fmla="*/ 84 h 84"/>
                    <a:gd name="T26" fmla="*/ 30 w 35"/>
                    <a:gd name="T27" fmla="*/ 84 h 84"/>
                    <a:gd name="T28" fmla="*/ 35 w 35"/>
                    <a:gd name="T29" fmla="*/ 79 h 84"/>
                    <a:gd name="T30" fmla="*/ 35 w 35"/>
                    <a:gd name="T31" fmla="*/ 74 h 84"/>
                    <a:gd name="T32" fmla="*/ 30 w 35"/>
                    <a:gd name="T33" fmla="*/ 69 h 84"/>
                    <a:gd name="T34" fmla="*/ 30 w 35"/>
                    <a:gd name="T35" fmla="*/ 16 h 84"/>
                    <a:gd name="T36" fmla="*/ 35 w 35"/>
                    <a:gd name="T37" fmla="*/ 1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84">
                      <a:moveTo>
                        <a:pt x="35" y="10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3"/>
                        <a:pt x="33" y="0"/>
                        <a:pt x="3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"/>
                        <a:pt x="2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2" y="69"/>
                        <a:pt x="0" y="71"/>
                        <a:pt x="0" y="7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2"/>
                        <a:pt x="2" y="84"/>
                        <a:pt x="5" y="84"/>
                      </a:cubicBezTo>
                      <a:cubicBezTo>
                        <a:pt x="30" y="84"/>
                        <a:pt x="30" y="84"/>
                        <a:pt x="30" y="84"/>
                      </a:cubicBezTo>
                      <a:cubicBezTo>
                        <a:pt x="33" y="84"/>
                        <a:pt x="35" y="82"/>
                        <a:pt x="35" y="79"/>
                      </a:cubicBezTo>
                      <a:cubicBezTo>
                        <a:pt x="35" y="74"/>
                        <a:pt x="35" y="74"/>
                        <a:pt x="35" y="74"/>
                      </a:cubicBezTo>
                      <a:cubicBezTo>
                        <a:pt x="35" y="71"/>
                        <a:pt x="33" y="69"/>
                        <a:pt x="30" y="69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3" y="16"/>
                        <a:pt x="35" y="13"/>
                        <a:pt x="35" y="1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655"/>
                <p:cNvSpPr/>
                <p:nvPr/>
              </p:nvSpPr>
              <p:spPr bwMode="auto">
                <a:xfrm>
                  <a:off x="7372350" y="4178300"/>
                  <a:ext cx="114300" cy="266700"/>
                </a:xfrm>
                <a:custGeom>
                  <a:avLst/>
                  <a:gdLst>
                    <a:gd name="T0" fmla="*/ 36 w 36"/>
                    <a:gd name="T1" fmla="*/ 10 h 84"/>
                    <a:gd name="T2" fmla="*/ 36 w 36"/>
                    <a:gd name="T3" fmla="*/ 6 h 84"/>
                    <a:gd name="T4" fmla="*/ 31 w 36"/>
                    <a:gd name="T5" fmla="*/ 0 h 84"/>
                    <a:gd name="T6" fmla="*/ 6 w 36"/>
                    <a:gd name="T7" fmla="*/ 0 h 84"/>
                    <a:gd name="T8" fmla="*/ 0 w 36"/>
                    <a:gd name="T9" fmla="*/ 6 h 84"/>
                    <a:gd name="T10" fmla="*/ 0 w 36"/>
                    <a:gd name="T11" fmla="*/ 10 h 84"/>
                    <a:gd name="T12" fmla="*/ 6 w 36"/>
                    <a:gd name="T13" fmla="*/ 16 h 84"/>
                    <a:gd name="T14" fmla="*/ 6 w 36"/>
                    <a:gd name="T15" fmla="*/ 16 h 84"/>
                    <a:gd name="T16" fmla="*/ 6 w 36"/>
                    <a:gd name="T17" fmla="*/ 69 h 84"/>
                    <a:gd name="T18" fmla="*/ 6 w 36"/>
                    <a:gd name="T19" fmla="*/ 69 h 84"/>
                    <a:gd name="T20" fmla="*/ 0 w 36"/>
                    <a:gd name="T21" fmla="*/ 74 h 84"/>
                    <a:gd name="T22" fmla="*/ 0 w 36"/>
                    <a:gd name="T23" fmla="*/ 79 h 84"/>
                    <a:gd name="T24" fmla="*/ 6 w 36"/>
                    <a:gd name="T25" fmla="*/ 84 h 84"/>
                    <a:gd name="T26" fmla="*/ 31 w 36"/>
                    <a:gd name="T27" fmla="*/ 84 h 84"/>
                    <a:gd name="T28" fmla="*/ 36 w 36"/>
                    <a:gd name="T29" fmla="*/ 79 h 84"/>
                    <a:gd name="T30" fmla="*/ 36 w 36"/>
                    <a:gd name="T31" fmla="*/ 74 h 84"/>
                    <a:gd name="T32" fmla="*/ 31 w 36"/>
                    <a:gd name="T33" fmla="*/ 69 h 84"/>
                    <a:gd name="T34" fmla="*/ 31 w 36"/>
                    <a:gd name="T35" fmla="*/ 16 h 84"/>
                    <a:gd name="T36" fmla="*/ 36 w 36"/>
                    <a:gd name="T37" fmla="*/ 1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6" h="84">
                      <a:moveTo>
                        <a:pt x="36" y="10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3"/>
                        <a:pt x="34" y="0"/>
                        <a:pt x="3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3"/>
                        <a:pt x="3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69"/>
                        <a:pt x="6" y="69"/>
                        <a:pt x="6" y="69"/>
                      </a:cubicBezTo>
                      <a:cubicBezTo>
                        <a:pt x="6" y="69"/>
                        <a:pt x="6" y="69"/>
                        <a:pt x="6" y="69"/>
                      </a:cubicBezTo>
                      <a:cubicBezTo>
                        <a:pt x="3" y="69"/>
                        <a:pt x="0" y="71"/>
                        <a:pt x="0" y="7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2"/>
                        <a:pt x="3" y="84"/>
                        <a:pt x="6" y="84"/>
                      </a:cubicBezTo>
                      <a:cubicBezTo>
                        <a:pt x="31" y="84"/>
                        <a:pt x="31" y="84"/>
                        <a:pt x="31" y="84"/>
                      </a:cubicBezTo>
                      <a:cubicBezTo>
                        <a:pt x="34" y="84"/>
                        <a:pt x="36" y="82"/>
                        <a:pt x="36" y="79"/>
                      </a:cubicBezTo>
                      <a:cubicBezTo>
                        <a:pt x="36" y="74"/>
                        <a:pt x="36" y="74"/>
                        <a:pt x="36" y="74"/>
                      </a:cubicBezTo>
                      <a:cubicBezTo>
                        <a:pt x="36" y="71"/>
                        <a:pt x="34" y="69"/>
                        <a:pt x="31" y="69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4" y="16"/>
                        <a:pt x="36" y="13"/>
                        <a:pt x="36" y="1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656"/>
                <p:cNvSpPr>
                  <a:spLocks noEditPoints="1"/>
                </p:cNvSpPr>
                <p:nvPr/>
              </p:nvSpPr>
              <p:spPr bwMode="auto">
                <a:xfrm>
                  <a:off x="6988175" y="3971925"/>
                  <a:ext cx="574675" cy="225425"/>
                </a:xfrm>
                <a:custGeom>
                  <a:avLst/>
                  <a:gdLst>
                    <a:gd name="T0" fmla="*/ 175 w 181"/>
                    <a:gd name="T1" fmla="*/ 71 h 71"/>
                    <a:gd name="T2" fmla="*/ 175 w 181"/>
                    <a:gd name="T3" fmla="*/ 71 h 71"/>
                    <a:gd name="T4" fmla="*/ 6 w 181"/>
                    <a:gd name="T5" fmla="*/ 71 h 71"/>
                    <a:gd name="T6" fmla="*/ 1 w 181"/>
                    <a:gd name="T7" fmla="*/ 67 h 71"/>
                    <a:gd name="T8" fmla="*/ 3 w 181"/>
                    <a:gd name="T9" fmla="*/ 61 h 71"/>
                    <a:gd name="T10" fmla="*/ 88 w 181"/>
                    <a:gd name="T11" fmla="*/ 2 h 71"/>
                    <a:gd name="T12" fmla="*/ 94 w 181"/>
                    <a:gd name="T13" fmla="*/ 2 h 71"/>
                    <a:gd name="T14" fmla="*/ 178 w 181"/>
                    <a:gd name="T15" fmla="*/ 60 h 71"/>
                    <a:gd name="T16" fmla="*/ 181 w 181"/>
                    <a:gd name="T17" fmla="*/ 65 h 71"/>
                    <a:gd name="T18" fmla="*/ 175 w 181"/>
                    <a:gd name="T19" fmla="*/ 71 h 71"/>
                    <a:gd name="T20" fmla="*/ 24 w 181"/>
                    <a:gd name="T21" fmla="*/ 60 h 71"/>
                    <a:gd name="T22" fmla="*/ 157 w 181"/>
                    <a:gd name="T23" fmla="*/ 60 h 71"/>
                    <a:gd name="T24" fmla="*/ 91 w 181"/>
                    <a:gd name="T25" fmla="*/ 13 h 71"/>
                    <a:gd name="T26" fmla="*/ 24 w 181"/>
                    <a:gd name="T2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1" h="71">
                      <a:moveTo>
                        <a:pt x="175" y="71"/>
                      </a:moveTo>
                      <a:cubicBezTo>
                        <a:pt x="175" y="71"/>
                        <a:pt x="175" y="71"/>
                        <a:pt x="175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4" y="71"/>
                        <a:pt x="2" y="69"/>
                        <a:pt x="1" y="67"/>
                      </a:cubicBezTo>
                      <a:cubicBezTo>
                        <a:pt x="0" y="65"/>
                        <a:pt x="1" y="62"/>
                        <a:pt x="3" y="61"/>
                      </a:cubicBezTo>
                      <a:cubicBezTo>
                        <a:pt x="88" y="2"/>
                        <a:pt x="88" y="2"/>
                        <a:pt x="88" y="2"/>
                      </a:cubicBezTo>
                      <a:cubicBezTo>
                        <a:pt x="90" y="0"/>
                        <a:pt x="92" y="0"/>
                        <a:pt x="94" y="2"/>
                      </a:cubicBez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79" y="61"/>
                        <a:pt x="181" y="63"/>
                        <a:pt x="181" y="65"/>
                      </a:cubicBezTo>
                      <a:cubicBezTo>
                        <a:pt x="181" y="68"/>
                        <a:pt x="178" y="71"/>
                        <a:pt x="175" y="71"/>
                      </a:cubicBezTo>
                      <a:close/>
                      <a:moveTo>
                        <a:pt x="24" y="60"/>
                      </a:moveTo>
                      <a:cubicBezTo>
                        <a:pt x="157" y="60"/>
                        <a:pt x="157" y="60"/>
                        <a:pt x="157" y="60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lnTo>
                        <a:pt x="24" y="6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Oval 657"/>
                <p:cNvSpPr>
                  <a:spLocks noChangeArrowheads="1"/>
                </p:cNvSpPr>
                <p:nvPr/>
              </p:nvSpPr>
              <p:spPr bwMode="auto">
                <a:xfrm>
                  <a:off x="5603875" y="3092450"/>
                  <a:ext cx="196850" cy="57150"/>
                </a:xfrm>
                <a:prstGeom prst="ellipse">
                  <a:avLst/>
                </a:pr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658"/>
                <p:cNvSpPr>
                  <a:spLocks noEditPoints="1"/>
                </p:cNvSpPr>
                <p:nvPr/>
              </p:nvSpPr>
              <p:spPr bwMode="auto">
                <a:xfrm>
                  <a:off x="5562600" y="2867025"/>
                  <a:ext cx="628650" cy="450850"/>
                </a:xfrm>
                <a:custGeom>
                  <a:avLst/>
                  <a:gdLst>
                    <a:gd name="T0" fmla="*/ 44 w 198"/>
                    <a:gd name="T1" fmla="*/ 0 h 142"/>
                    <a:gd name="T2" fmla="*/ 32 w 198"/>
                    <a:gd name="T3" fmla="*/ 63 h 142"/>
                    <a:gd name="T4" fmla="*/ 0 w 198"/>
                    <a:gd name="T5" fmla="*/ 88 h 142"/>
                    <a:gd name="T6" fmla="*/ 0 w 198"/>
                    <a:gd name="T7" fmla="*/ 98 h 142"/>
                    <a:gd name="T8" fmla="*/ 2 w 198"/>
                    <a:gd name="T9" fmla="*/ 111 h 142"/>
                    <a:gd name="T10" fmla="*/ 0 w 198"/>
                    <a:gd name="T11" fmla="*/ 124 h 142"/>
                    <a:gd name="T12" fmla="*/ 88 w 198"/>
                    <a:gd name="T13" fmla="*/ 124 h 142"/>
                    <a:gd name="T14" fmla="*/ 184 w 198"/>
                    <a:gd name="T15" fmla="*/ 120 h 142"/>
                    <a:gd name="T16" fmla="*/ 198 w 198"/>
                    <a:gd name="T17" fmla="*/ 11 h 142"/>
                    <a:gd name="T18" fmla="*/ 87 w 198"/>
                    <a:gd name="T19" fmla="*/ 76 h 142"/>
                    <a:gd name="T20" fmla="*/ 192 w 198"/>
                    <a:gd name="T21" fmla="*/ 74 h 142"/>
                    <a:gd name="T22" fmla="*/ 88 w 198"/>
                    <a:gd name="T23" fmla="*/ 82 h 142"/>
                    <a:gd name="T24" fmla="*/ 87 w 198"/>
                    <a:gd name="T25" fmla="*/ 76 h 142"/>
                    <a:gd name="T26" fmla="*/ 187 w 198"/>
                    <a:gd name="T27" fmla="*/ 11 h 142"/>
                    <a:gd name="T28" fmla="*/ 186 w 198"/>
                    <a:gd name="T29" fmla="*/ 66 h 142"/>
                    <a:gd name="T30" fmla="*/ 139 w 198"/>
                    <a:gd name="T31" fmla="*/ 55 h 142"/>
                    <a:gd name="T32" fmla="*/ 177 w 198"/>
                    <a:gd name="T33" fmla="*/ 46 h 142"/>
                    <a:gd name="T34" fmla="*/ 168 w 198"/>
                    <a:gd name="T35" fmla="*/ 21 h 142"/>
                    <a:gd name="T36" fmla="*/ 126 w 198"/>
                    <a:gd name="T37" fmla="*/ 10 h 142"/>
                    <a:gd name="T38" fmla="*/ 138 w 198"/>
                    <a:gd name="T39" fmla="*/ 38 h 142"/>
                    <a:gd name="T40" fmla="*/ 91 w 198"/>
                    <a:gd name="T41" fmla="*/ 38 h 142"/>
                    <a:gd name="T42" fmla="*/ 138 w 198"/>
                    <a:gd name="T43" fmla="*/ 38 h 142"/>
                    <a:gd name="T44" fmla="*/ 44 w 198"/>
                    <a:gd name="T45" fmla="*/ 10 h 142"/>
                    <a:gd name="T46" fmla="*/ 91 w 198"/>
                    <a:gd name="T47" fmla="*/ 21 h 142"/>
                    <a:gd name="T48" fmla="*/ 53 w 198"/>
                    <a:gd name="T49" fmla="*/ 30 h 142"/>
                    <a:gd name="T50" fmla="*/ 62 w 198"/>
                    <a:gd name="T51" fmla="*/ 55 h 142"/>
                    <a:gd name="T52" fmla="*/ 104 w 198"/>
                    <a:gd name="T53" fmla="*/ 66 h 142"/>
                    <a:gd name="T54" fmla="*/ 44 w 198"/>
                    <a:gd name="T55" fmla="*/ 63 h 142"/>
                    <a:gd name="T56" fmla="*/ 43 w 198"/>
                    <a:gd name="T57" fmla="*/ 11 h 142"/>
                    <a:gd name="T58" fmla="*/ 78 w 198"/>
                    <a:gd name="T59" fmla="*/ 80 h 142"/>
                    <a:gd name="T60" fmla="*/ 11 w 198"/>
                    <a:gd name="T61" fmla="*/ 80 h 142"/>
                    <a:gd name="T62" fmla="*/ 4 w 198"/>
                    <a:gd name="T63" fmla="*/ 88 h 142"/>
                    <a:gd name="T64" fmla="*/ 84 w 198"/>
                    <a:gd name="T65" fmla="*/ 88 h 142"/>
                    <a:gd name="T66" fmla="*/ 44 w 198"/>
                    <a:gd name="T67" fmla="*/ 102 h 142"/>
                    <a:gd name="T68" fmla="*/ 4 w 198"/>
                    <a:gd name="T69" fmla="*/ 88 h 142"/>
                    <a:gd name="T70" fmla="*/ 44 w 198"/>
                    <a:gd name="T71" fmla="*/ 116 h 142"/>
                    <a:gd name="T72" fmla="*/ 84 w 198"/>
                    <a:gd name="T73" fmla="*/ 106 h 142"/>
                    <a:gd name="T74" fmla="*/ 4 w 198"/>
                    <a:gd name="T75" fmla="*/ 106 h 142"/>
                    <a:gd name="T76" fmla="*/ 44 w 198"/>
                    <a:gd name="T77" fmla="*/ 138 h 142"/>
                    <a:gd name="T78" fmla="*/ 4 w 198"/>
                    <a:gd name="T79" fmla="*/ 124 h 142"/>
                    <a:gd name="T80" fmla="*/ 84 w 198"/>
                    <a:gd name="T81" fmla="*/ 124 h 142"/>
                    <a:gd name="T82" fmla="*/ 44 w 198"/>
                    <a:gd name="T83" fmla="*/ 138 h 142"/>
                    <a:gd name="T84" fmla="*/ 88 w 198"/>
                    <a:gd name="T85" fmla="*/ 115 h 142"/>
                    <a:gd name="T86" fmla="*/ 88 w 198"/>
                    <a:gd name="T87" fmla="*/ 109 h 142"/>
                    <a:gd name="T88" fmla="*/ 192 w 198"/>
                    <a:gd name="T89" fmla="*/ 106 h 142"/>
                    <a:gd name="T90" fmla="*/ 184 w 198"/>
                    <a:gd name="T91" fmla="*/ 104 h 142"/>
                    <a:gd name="T92" fmla="*/ 88 w 198"/>
                    <a:gd name="T93" fmla="*/ 98 h 142"/>
                    <a:gd name="T94" fmla="*/ 184 w 198"/>
                    <a:gd name="T95" fmla="*/ 98 h 142"/>
                    <a:gd name="T96" fmla="*/ 184 w 198"/>
                    <a:gd name="T97" fmla="*/ 104 h 142"/>
                    <a:gd name="T98" fmla="*/ 87 w 198"/>
                    <a:gd name="T99" fmla="*/ 93 h 142"/>
                    <a:gd name="T100" fmla="*/ 88 w 198"/>
                    <a:gd name="T101" fmla="*/ 87 h 142"/>
                    <a:gd name="T102" fmla="*/ 192 w 198"/>
                    <a:gd name="T103" fmla="*/ 84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98" h="142">
                      <a:moveTo>
                        <a:pt x="186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7" y="0"/>
                        <a:pt x="32" y="5"/>
                        <a:pt x="32" y="11"/>
                      </a:cubicBezTo>
                      <a:cubicBezTo>
                        <a:pt x="32" y="63"/>
                        <a:pt x="32" y="63"/>
                        <a:pt x="32" y="63"/>
                      </a:cubicBezTo>
                      <a:cubicBezTo>
                        <a:pt x="13" y="65"/>
                        <a:pt x="0" y="72"/>
                        <a:pt x="0" y="80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90"/>
                        <a:pt x="1" y="92"/>
                        <a:pt x="2" y="93"/>
                      </a:cubicBezTo>
                      <a:cubicBezTo>
                        <a:pt x="1" y="95"/>
                        <a:pt x="0" y="97"/>
                        <a:pt x="0" y="98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08"/>
                        <a:pt x="1" y="110"/>
                        <a:pt x="2" y="111"/>
                      </a:cubicBezTo>
                      <a:cubicBezTo>
                        <a:pt x="1" y="113"/>
                        <a:pt x="0" y="115"/>
                        <a:pt x="0" y="116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4"/>
                        <a:pt x="19" y="142"/>
                        <a:pt x="44" y="142"/>
                      </a:cubicBezTo>
                      <a:cubicBezTo>
                        <a:pt x="69" y="142"/>
                        <a:pt x="88" y="134"/>
                        <a:pt x="88" y="124"/>
                      </a:cubicBezTo>
                      <a:cubicBezTo>
                        <a:pt x="88" y="120"/>
                        <a:pt x="88" y="120"/>
                        <a:pt x="88" y="120"/>
                      </a:cubicBezTo>
                      <a:cubicBezTo>
                        <a:pt x="184" y="120"/>
                        <a:pt x="184" y="120"/>
                        <a:pt x="184" y="120"/>
                      </a:cubicBezTo>
                      <a:cubicBezTo>
                        <a:pt x="191" y="120"/>
                        <a:pt x="198" y="114"/>
                        <a:pt x="198" y="106"/>
                      </a:cubicBezTo>
                      <a:cubicBezTo>
                        <a:pt x="198" y="11"/>
                        <a:pt x="198" y="11"/>
                        <a:pt x="198" y="11"/>
                      </a:cubicBezTo>
                      <a:cubicBezTo>
                        <a:pt x="198" y="5"/>
                        <a:pt x="192" y="0"/>
                        <a:pt x="186" y="0"/>
                      </a:cubicBezTo>
                      <a:close/>
                      <a:moveTo>
                        <a:pt x="87" y="76"/>
                      </a:moveTo>
                      <a:cubicBezTo>
                        <a:pt x="186" y="76"/>
                        <a:pt x="186" y="76"/>
                        <a:pt x="186" y="76"/>
                      </a:cubicBezTo>
                      <a:cubicBezTo>
                        <a:pt x="188" y="76"/>
                        <a:pt x="191" y="76"/>
                        <a:pt x="192" y="74"/>
                      </a:cubicBezTo>
                      <a:cubicBezTo>
                        <a:pt x="192" y="79"/>
                        <a:pt x="188" y="82"/>
                        <a:pt x="184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8" y="80"/>
                        <a:pt x="88" y="80"/>
                        <a:pt x="88" y="80"/>
                      </a:cubicBezTo>
                      <a:cubicBezTo>
                        <a:pt x="88" y="79"/>
                        <a:pt x="88" y="78"/>
                        <a:pt x="87" y="76"/>
                      </a:cubicBezTo>
                      <a:close/>
                      <a:moveTo>
                        <a:pt x="186" y="10"/>
                      </a:moveTo>
                      <a:cubicBezTo>
                        <a:pt x="187" y="10"/>
                        <a:pt x="187" y="11"/>
                        <a:pt x="187" y="11"/>
                      </a:cubicBezTo>
                      <a:cubicBezTo>
                        <a:pt x="187" y="65"/>
                        <a:pt x="187" y="65"/>
                        <a:pt x="187" y="65"/>
                      </a:cubicBezTo>
                      <a:cubicBezTo>
                        <a:pt x="187" y="65"/>
                        <a:pt x="187" y="66"/>
                        <a:pt x="186" y="66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31" y="64"/>
                        <a:pt x="136" y="60"/>
                        <a:pt x="139" y="55"/>
                      </a:cubicBezTo>
                      <a:cubicBezTo>
                        <a:pt x="168" y="55"/>
                        <a:pt x="168" y="55"/>
                        <a:pt x="168" y="55"/>
                      </a:cubicBezTo>
                      <a:cubicBezTo>
                        <a:pt x="168" y="50"/>
                        <a:pt x="172" y="46"/>
                        <a:pt x="177" y="46"/>
                      </a:cubicBezTo>
                      <a:cubicBezTo>
                        <a:pt x="177" y="30"/>
                        <a:pt x="177" y="30"/>
                        <a:pt x="177" y="30"/>
                      </a:cubicBezTo>
                      <a:cubicBezTo>
                        <a:pt x="172" y="30"/>
                        <a:pt x="168" y="26"/>
                        <a:pt x="168" y="21"/>
                      </a:cubicBezTo>
                      <a:cubicBezTo>
                        <a:pt x="139" y="21"/>
                        <a:pt x="139" y="21"/>
                        <a:pt x="139" y="21"/>
                      </a:cubicBezTo>
                      <a:cubicBezTo>
                        <a:pt x="136" y="16"/>
                        <a:pt x="131" y="12"/>
                        <a:pt x="126" y="10"/>
                      </a:cubicBezTo>
                      <a:lnTo>
                        <a:pt x="186" y="10"/>
                      </a:lnTo>
                      <a:close/>
                      <a:moveTo>
                        <a:pt x="138" y="38"/>
                      </a:moveTo>
                      <a:cubicBezTo>
                        <a:pt x="138" y="52"/>
                        <a:pt x="128" y="63"/>
                        <a:pt x="115" y="63"/>
                      </a:cubicBezTo>
                      <a:cubicBezTo>
                        <a:pt x="102" y="63"/>
                        <a:pt x="91" y="52"/>
                        <a:pt x="91" y="38"/>
                      </a:cubicBezTo>
                      <a:cubicBezTo>
                        <a:pt x="91" y="24"/>
                        <a:pt x="102" y="13"/>
                        <a:pt x="115" y="13"/>
                      </a:cubicBezTo>
                      <a:cubicBezTo>
                        <a:pt x="128" y="13"/>
                        <a:pt x="138" y="24"/>
                        <a:pt x="138" y="38"/>
                      </a:cubicBezTo>
                      <a:close/>
                      <a:moveTo>
                        <a:pt x="43" y="11"/>
                      </a:moveTo>
                      <a:cubicBezTo>
                        <a:pt x="43" y="11"/>
                        <a:pt x="43" y="10"/>
                        <a:pt x="44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cubicBezTo>
                        <a:pt x="99" y="12"/>
                        <a:pt x="94" y="16"/>
                        <a:pt x="9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62" y="26"/>
                        <a:pt x="58" y="30"/>
                        <a:pt x="53" y="30"/>
                      </a:cubicBezTo>
                      <a:cubicBezTo>
                        <a:pt x="53" y="46"/>
                        <a:pt x="53" y="46"/>
                        <a:pt x="53" y="46"/>
                      </a:cubicBezTo>
                      <a:cubicBezTo>
                        <a:pt x="58" y="46"/>
                        <a:pt x="62" y="50"/>
                        <a:pt x="62" y="55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94" y="60"/>
                        <a:pt x="98" y="64"/>
                        <a:pt x="104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64" y="64"/>
                        <a:pt x="54" y="63"/>
                        <a:pt x="44" y="63"/>
                      </a:cubicBezTo>
                      <a:cubicBezTo>
                        <a:pt x="44" y="63"/>
                        <a:pt x="43" y="63"/>
                        <a:pt x="43" y="63"/>
                      </a:cubicBezTo>
                      <a:lnTo>
                        <a:pt x="43" y="11"/>
                      </a:lnTo>
                      <a:close/>
                      <a:moveTo>
                        <a:pt x="44" y="68"/>
                      </a:moveTo>
                      <a:cubicBezTo>
                        <a:pt x="60" y="68"/>
                        <a:pt x="78" y="72"/>
                        <a:pt x="78" y="80"/>
                      </a:cubicBezTo>
                      <a:cubicBezTo>
                        <a:pt x="78" y="87"/>
                        <a:pt x="60" y="91"/>
                        <a:pt x="44" y="91"/>
                      </a:cubicBezTo>
                      <a:cubicBezTo>
                        <a:pt x="28" y="91"/>
                        <a:pt x="11" y="87"/>
                        <a:pt x="11" y="80"/>
                      </a:cubicBezTo>
                      <a:cubicBezTo>
                        <a:pt x="11" y="72"/>
                        <a:pt x="28" y="68"/>
                        <a:pt x="44" y="68"/>
                      </a:cubicBezTo>
                      <a:close/>
                      <a:moveTo>
                        <a:pt x="4" y="88"/>
                      </a:moveTo>
                      <a:cubicBezTo>
                        <a:pt x="11" y="94"/>
                        <a:pt x="26" y="98"/>
                        <a:pt x="44" y="98"/>
                      </a:cubicBezTo>
                      <a:cubicBezTo>
                        <a:pt x="63" y="98"/>
                        <a:pt x="78" y="94"/>
                        <a:pt x="84" y="88"/>
                      </a:cubicBezTo>
                      <a:cubicBezTo>
                        <a:pt x="84" y="88"/>
                        <a:pt x="84" y="88"/>
                        <a:pt x="84" y="88"/>
                      </a:cubicBezTo>
                      <a:cubicBezTo>
                        <a:pt x="84" y="95"/>
                        <a:pt x="68" y="102"/>
                        <a:pt x="44" y="102"/>
                      </a:cubicBezTo>
                      <a:cubicBezTo>
                        <a:pt x="21" y="102"/>
                        <a:pt x="4" y="95"/>
                        <a:pt x="4" y="88"/>
                      </a:cubicBezTo>
                      <a:cubicBezTo>
                        <a:pt x="4" y="88"/>
                        <a:pt x="4" y="88"/>
                        <a:pt x="4" y="88"/>
                      </a:cubicBezTo>
                      <a:close/>
                      <a:moveTo>
                        <a:pt x="4" y="106"/>
                      </a:moveTo>
                      <a:cubicBezTo>
                        <a:pt x="11" y="112"/>
                        <a:pt x="26" y="116"/>
                        <a:pt x="44" y="116"/>
                      </a:cubicBezTo>
                      <a:cubicBezTo>
                        <a:pt x="63" y="116"/>
                        <a:pt x="78" y="112"/>
                        <a:pt x="84" y="106"/>
                      </a:cubicBezTo>
                      <a:cubicBezTo>
                        <a:pt x="84" y="106"/>
                        <a:pt x="84" y="106"/>
                        <a:pt x="84" y="106"/>
                      </a:cubicBezTo>
                      <a:cubicBezTo>
                        <a:pt x="84" y="113"/>
                        <a:pt x="68" y="120"/>
                        <a:pt x="44" y="120"/>
                      </a:cubicBezTo>
                      <a:cubicBezTo>
                        <a:pt x="21" y="120"/>
                        <a:pt x="4" y="113"/>
                        <a:pt x="4" y="106"/>
                      </a:cubicBezTo>
                      <a:cubicBezTo>
                        <a:pt x="4" y="106"/>
                        <a:pt x="4" y="106"/>
                        <a:pt x="4" y="106"/>
                      </a:cubicBezTo>
                      <a:close/>
                      <a:moveTo>
                        <a:pt x="44" y="138"/>
                      </a:moveTo>
                      <a:cubicBezTo>
                        <a:pt x="21" y="138"/>
                        <a:pt x="4" y="131"/>
                        <a:pt x="4" y="124"/>
                      </a:cubicBezTo>
                      <a:cubicBezTo>
                        <a:pt x="4" y="124"/>
                        <a:pt x="4" y="124"/>
                        <a:pt x="4" y="124"/>
                      </a:cubicBezTo>
                      <a:cubicBezTo>
                        <a:pt x="11" y="130"/>
                        <a:pt x="26" y="134"/>
                        <a:pt x="44" y="134"/>
                      </a:cubicBezTo>
                      <a:cubicBezTo>
                        <a:pt x="63" y="134"/>
                        <a:pt x="78" y="130"/>
                        <a:pt x="84" y="124"/>
                      </a:cubicBezTo>
                      <a:cubicBezTo>
                        <a:pt x="84" y="124"/>
                        <a:pt x="84" y="124"/>
                        <a:pt x="84" y="124"/>
                      </a:cubicBezTo>
                      <a:cubicBezTo>
                        <a:pt x="84" y="131"/>
                        <a:pt x="68" y="138"/>
                        <a:pt x="44" y="138"/>
                      </a:cubicBezTo>
                      <a:close/>
                      <a:moveTo>
                        <a:pt x="184" y="115"/>
                      </a:move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4"/>
                        <a:pt x="87" y="112"/>
                        <a:pt x="87" y="111"/>
                      </a:cubicBezTo>
                      <a:cubicBezTo>
                        <a:pt x="87" y="111"/>
                        <a:pt x="87" y="110"/>
                        <a:pt x="88" y="109"/>
                      </a:cubicBezTo>
                      <a:cubicBezTo>
                        <a:pt x="184" y="109"/>
                        <a:pt x="184" y="109"/>
                        <a:pt x="184" y="109"/>
                      </a:cubicBezTo>
                      <a:cubicBezTo>
                        <a:pt x="187" y="109"/>
                        <a:pt x="190" y="108"/>
                        <a:pt x="192" y="106"/>
                      </a:cubicBezTo>
                      <a:cubicBezTo>
                        <a:pt x="192" y="111"/>
                        <a:pt x="189" y="115"/>
                        <a:pt x="184" y="115"/>
                      </a:cubicBezTo>
                      <a:close/>
                      <a:moveTo>
                        <a:pt x="184" y="104"/>
                      </a:moveTo>
                      <a:cubicBezTo>
                        <a:pt x="88" y="104"/>
                        <a:pt x="88" y="104"/>
                        <a:pt x="88" y="104"/>
                      </a:cubicBezTo>
                      <a:cubicBezTo>
                        <a:pt x="88" y="98"/>
                        <a:pt x="88" y="98"/>
                        <a:pt x="88" y="98"/>
                      </a:cubicBezTo>
                      <a:cubicBezTo>
                        <a:pt x="88" y="98"/>
                        <a:pt x="88" y="98"/>
                        <a:pt x="88" y="98"/>
                      </a:cubicBezTo>
                      <a:cubicBezTo>
                        <a:pt x="184" y="98"/>
                        <a:pt x="184" y="98"/>
                        <a:pt x="184" y="98"/>
                      </a:cubicBezTo>
                      <a:cubicBezTo>
                        <a:pt x="187" y="98"/>
                        <a:pt x="190" y="97"/>
                        <a:pt x="192" y="95"/>
                      </a:cubicBezTo>
                      <a:cubicBezTo>
                        <a:pt x="192" y="100"/>
                        <a:pt x="189" y="104"/>
                        <a:pt x="184" y="104"/>
                      </a:cubicBezTo>
                      <a:close/>
                      <a:moveTo>
                        <a:pt x="184" y="93"/>
                      </a:moveTo>
                      <a:cubicBezTo>
                        <a:pt x="87" y="93"/>
                        <a:pt x="87" y="93"/>
                        <a:pt x="87" y="93"/>
                      </a:cubicBezTo>
                      <a:cubicBezTo>
                        <a:pt x="88" y="92"/>
                        <a:pt x="88" y="90"/>
                        <a:pt x="88" y="88"/>
                      </a:cubicBezTo>
                      <a:cubicBezTo>
                        <a:pt x="88" y="87"/>
                        <a:pt x="88" y="87"/>
                        <a:pt x="88" y="87"/>
                      </a:cubicBezTo>
                      <a:cubicBezTo>
                        <a:pt x="184" y="87"/>
                        <a:pt x="184" y="87"/>
                        <a:pt x="184" y="87"/>
                      </a:cubicBezTo>
                      <a:cubicBezTo>
                        <a:pt x="187" y="87"/>
                        <a:pt x="190" y="86"/>
                        <a:pt x="192" y="84"/>
                      </a:cubicBezTo>
                      <a:cubicBezTo>
                        <a:pt x="192" y="89"/>
                        <a:pt x="189" y="93"/>
                        <a:pt x="184" y="93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59"/>
                <p:cNvSpPr/>
                <p:nvPr/>
              </p:nvSpPr>
              <p:spPr bwMode="auto">
                <a:xfrm>
                  <a:off x="5889625" y="2940050"/>
                  <a:ext cx="76200" cy="76200"/>
                </a:xfrm>
                <a:custGeom>
                  <a:avLst/>
                  <a:gdLst>
                    <a:gd name="T0" fmla="*/ 1 w 24"/>
                    <a:gd name="T1" fmla="*/ 24 h 24"/>
                    <a:gd name="T2" fmla="*/ 12 w 24"/>
                    <a:gd name="T3" fmla="*/ 22 h 24"/>
                    <a:gd name="T4" fmla="*/ 23 w 24"/>
                    <a:gd name="T5" fmla="*/ 24 h 24"/>
                    <a:gd name="T6" fmla="*/ 24 w 24"/>
                    <a:gd name="T7" fmla="*/ 22 h 24"/>
                    <a:gd name="T8" fmla="*/ 17 w 24"/>
                    <a:gd name="T9" fmla="*/ 18 h 24"/>
                    <a:gd name="T10" fmla="*/ 21 w 24"/>
                    <a:gd name="T11" fmla="*/ 10 h 24"/>
                    <a:gd name="T12" fmla="*/ 12 w 24"/>
                    <a:gd name="T13" fmla="*/ 0 h 24"/>
                    <a:gd name="T14" fmla="*/ 3 w 24"/>
                    <a:gd name="T15" fmla="*/ 10 h 24"/>
                    <a:gd name="T16" fmla="*/ 7 w 24"/>
                    <a:gd name="T17" fmla="*/ 18 h 24"/>
                    <a:gd name="T18" fmla="*/ 0 w 24"/>
                    <a:gd name="T19" fmla="*/ 22 h 24"/>
                    <a:gd name="T20" fmla="*/ 1 w 24"/>
                    <a:gd name="T2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4">
                      <a:moveTo>
                        <a:pt x="1" y="24"/>
                      </a:moveTo>
                      <a:cubicBezTo>
                        <a:pt x="4" y="23"/>
                        <a:pt x="8" y="22"/>
                        <a:pt x="12" y="22"/>
                      </a:cubicBezTo>
                      <a:cubicBezTo>
                        <a:pt x="16" y="22"/>
                        <a:pt x="20" y="23"/>
                        <a:pt x="23" y="24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6"/>
                        <a:pt x="21" y="13"/>
                        <a:pt x="21" y="10"/>
                      </a:cubicBezTo>
                      <a:cubicBezTo>
                        <a:pt x="21" y="4"/>
                        <a:pt x="17" y="0"/>
                        <a:pt x="12" y="0"/>
                      </a:cubicBezTo>
                      <a:cubicBezTo>
                        <a:pt x="7" y="0"/>
                        <a:pt x="3" y="4"/>
                        <a:pt x="3" y="10"/>
                      </a:cubicBezTo>
                      <a:cubicBezTo>
                        <a:pt x="3" y="13"/>
                        <a:pt x="5" y="16"/>
                        <a:pt x="7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lnTo>
                        <a:pt x="1" y="2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7601284" y="2079854"/>
              <a:ext cx="2879644" cy="1302101"/>
              <a:chOff x="4274135" y="2674592"/>
              <a:chExt cx="2879644" cy="1302101"/>
            </a:xfrm>
          </p:grpSpPr>
          <p:sp>
            <p:nvSpPr>
              <p:cNvPr id="102" name="圆角淘宝网Chenying0907出品 22"/>
              <p:cNvSpPr/>
              <p:nvPr/>
            </p:nvSpPr>
            <p:spPr>
              <a:xfrm>
                <a:off x="4274135" y="275151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3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104" name="íšḻíḍé"/>
              <p:cNvSpPr txBox="1"/>
              <p:nvPr/>
            </p:nvSpPr>
            <p:spPr>
              <a:xfrm>
                <a:off x="4563653" y="3067764"/>
                <a:ext cx="259012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7601284" y="3542452"/>
              <a:ext cx="2879644" cy="1302101"/>
              <a:chOff x="4274135" y="2674592"/>
              <a:chExt cx="2879644" cy="1302101"/>
            </a:xfrm>
          </p:grpSpPr>
          <p:sp>
            <p:nvSpPr>
              <p:cNvPr id="106" name="圆角淘宝网Chenying0907出品 22"/>
              <p:cNvSpPr/>
              <p:nvPr/>
            </p:nvSpPr>
            <p:spPr>
              <a:xfrm>
                <a:off x="4274135" y="275151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7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108" name="íšḻíḍé"/>
              <p:cNvSpPr txBox="1"/>
              <p:nvPr/>
            </p:nvSpPr>
            <p:spPr>
              <a:xfrm>
                <a:off x="4563653" y="3067764"/>
                <a:ext cx="259012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7601284" y="4972383"/>
              <a:ext cx="2879644" cy="1302101"/>
              <a:chOff x="4274135" y="2674592"/>
              <a:chExt cx="2879644" cy="1302101"/>
            </a:xfrm>
          </p:grpSpPr>
          <p:sp>
            <p:nvSpPr>
              <p:cNvPr id="110" name="圆角淘宝网Chenying0907出品 22"/>
              <p:cNvSpPr/>
              <p:nvPr/>
            </p:nvSpPr>
            <p:spPr>
              <a:xfrm>
                <a:off x="4274135" y="275151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1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112" name="íšḻíḍé"/>
              <p:cNvSpPr txBox="1"/>
              <p:nvPr/>
            </p:nvSpPr>
            <p:spPr>
              <a:xfrm>
                <a:off x="4563653" y="3067764"/>
                <a:ext cx="259012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82231" y="4977393"/>
              <a:ext cx="2915690" cy="1302101"/>
              <a:chOff x="4274135" y="2674592"/>
              <a:chExt cx="2915690" cy="1302101"/>
            </a:xfrm>
          </p:grpSpPr>
          <p:sp>
            <p:nvSpPr>
              <p:cNvPr id="114" name="圆角淘宝网Chenying0907出品 22"/>
              <p:cNvSpPr/>
              <p:nvPr/>
            </p:nvSpPr>
            <p:spPr>
              <a:xfrm>
                <a:off x="4274135" y="275151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5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116" name="íšḻíḍé"/>
              <p:cNvSpPr txBox="1"/>
              <p:nvPr/>
            </p:nvSpPr>
            <p:spPr>
              <a:xfrm>
                <a:off x="4599699" y="3067764"/>
                <a:ext cx="259012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4063258" y="4977393"/>
              <a:ext cx="2915690" cy="1302101"/>
              <a:chOff x="4274135" y="2674592"/>
              <a:chExt cx="2915690" cy="1302101"/>
            </a:xfrm>
          </p:grpSpPr>
          <p:sp>
            <p:nvSpPr>
              <p:cNvPr id="118" name="圆角淘宝网Chenying0907出品 22"/>
              <p:cNvSpPr/>
              <p:nvPr/>
            </p:nvSpPr>
            <p:spPr>
              <a:xfrm>
                <a:off x="4274135" y="275151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9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120" name="íšḻíḍé"/>
              <p:cNvSpPr txBox="1"/>
              <p:nvPr/>
            </p:nvSpPr>
            <p:spPr>
              <a:xfrm>
                <a:off x="4599699" y="3067764"/>
                <a:ext cx="259012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126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8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705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006E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361653">
            <a:off x="-47237" y="5731379"/>
            <a:ext cx="959680" cy="118914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539033">
            <a:off x="10994630" y="-219237"/>
            <a:ext cx="1252682" cy="18887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spcCol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65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165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77414" y="1822054"/>
            <a:ext cx="9637172" cy="3823531"/>
            <a:chOff x="739018" y="2192094"/>
            <a:chExt cx="10504894" cy="4167798"/>
          </a:xfrm>
        </p:grpSpPr>
        <p:sp>
          <p:nvSpPr>
            <p:cNvPr id="12" name="Freeform 28"/>
            <p:cNvSpPr/>
            <p:nvPr/>
          </p:nvSpPr>
          <p:spPr bwMode="auto">
            <a:xfrm>
              <a:off x="8114949" y="3770069"/>
              <a:ext cx="1095375" cy="1739900"/>
            </a:xfrm>
            <a:custGeom>
              <a:avLst/>
              <a:gdLst>
                <a:gd name="T0" fmla="*/ 345 w 345"/>
                <a:gd name="T1" fmla="*/ 470 h 548"/>
                <a:gd name="T2" fmla="*/ 179 w 345"/>
                <a:gd name="T3" fmla="*/ 399 h 548"/>
                <a:gd name="T4" fmla="*/ 181 w 345"/>
                <a:gd name="T5" fmla="*/ 55 h 548"/>
                <a:gd name="T6" fmla="*/ 181 w 345"/>
                <a:gd name="T7" fmla="*/ 55 h 548"/>
                <a:gd name="T8" fmla="*/ 127 w 345"/>
                <a:gd name="T9" fmla="*/ 0 h 548"/>
                <a:gd name="T10" fmla="*/ 126 w 345"/>
                <a:gd name="T11" fmla="*/ 0 h 548"/>
                <a:gd name="T12" fmla="*/ 124 w 345"/>
                <a:gd name="T13" fmla="*/ 453 h 548"/>
                <a:gd name="T14" fmla="*/ 345 w 345"/>
                <a:gd name="T15" fmla="*/ 548 h 548"/>
                <a:gd name="T16" fmla="*/ 345 w 345"/>
                <a:gd name="T17" fmla="*/ 47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548">
                  <a:moveTo>
                    <a:pt x="345" y="470"/>
                  </a:moveTo>
                  <a:cubicBezTo>
                    <a:pt x="285" y="469"/>
                    <a:pt x="225" y="445"/>
                    <a:pt x="179" y="399"/>
                  </a:cubicBezTo>
                  <a:cubicBezTo>
                    <a:pt x="85" y="304"/>
                    <a:pt x="86" y="150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6" y="0"/>
                  </a:cubicBezTo>
                  <a:cubicBezTo>
                    <a:pt x="1" y="125"/>
                    <a:pt x="0" y="327"/>
                    <a:pt x="124" y="453"/>
                  </a:cubicBezTo>
                  <a:cubicBezTo>
                    <a:pt x="185" y="514"/>
                    <a:pt x="265" y="546"/>
                    <a:pt x="345" y="548"/>
                  </a:cubicBezTo>
                  <a:lnTo>
                    <a:pt x="345" y="470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2926999" y="2195269"/>
              <a:ext cx="1095375" cy="1736725"/>
            </a:xfrm>
            <a:custGeom>
              <a:avLst/>
              <a:gdLst>
                <a:gd name="T0" fmla="*/ 0 w 345"/>
                <a:gd name="T1" fmla="*/ 77 h 547"/>
                <a:gd name="T2" fmla="*/ 166 w 345"/>
                <a:gd name="T3" fmla="*/ 148 h 547"/>
                <a:gd name="T4" fmla="*/ 165 w 345"/>
                <a:gd name="T5" fmla="*/ 492 h 547"/>
                <a:gd name="T6" fmla="*/ 164 w 345"/>
                <a:gd name="T7" fmla="*/ 493 h 547"/>
                <a:gd name="T8" fmla="*/ 218 w 345"/>
                <a:gd name="T9" fmla="*/ 547 h 547"/>
                <a:gd name="T10" fmla="*/ 219 w 345"/>
                <a:gd name="T11" fmla="*/ 547 h 547"/>
                <a:gd name="T12" fmla="*/ 221 w 345"/>
                <a:gd name="T13" fmla="*/ 94 h 547"/>
                <a:gd name="T14" fmla="*/ 0 w 345"/>
                <a:gd name="T15" fmla="*/ 0 h 547"/>
                <a:gd name="T16" fmla="*/ 0 w 345"/>
                <a:gd name="T17" fmla="*/ 7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547">
                  <a:moveTo>
                    <a:pt x="0" y="77"/>
                  </a:moveTo>
                  <a:cubicBezTo>
                    <a:pt x="61" y="78"/>
                    <a:pt x="121" y="102"/>
                    <a:pt x="166" y="148"/>
                  </a:cubicBezTo>
                  <a:cubicBezTo>
                    <a:pt x="260" y="244"/>
                    <a:pt x="260" y="398"/>
                    <a:pt x="165" y="492"/>
                  </a:cubicBezTo>
                  <a:cubicBezTo>
                    <a:pt x="164" y="492"/>
                    <a:pt x="164" y="492"/>
                    <a:pt x="164" y="493"/>
                  </a:cubicBezTo>
                  <a:cubicBezTo>
                    <a:pt x="218" y="547"/>
                    <a:pt x="218" y="547"/>
                    <a:pt x="218" y="547"/>
                  </a:cubicBezTo>
                  <a:cubicBezTo>
                    <a:pt x="218" y="547"/>
                    <a:pt x="219" y="547"/>
                    <a:pt x="219" y="547"/>
                  </a:cubicBezTo>
                  <a:cubicBezTo>
                    <a:pt x="344" y="422"/>
                    <a:pt x="345" y="220"/>
                    <a:pt x="221" y="94"/>
                  </a:cubicBezTo>
                  <a:cubicBezTo>
                    <a:pt x="160" y="33"/>
                    <a:pt x="81" y="1"/>
                    <a:pt x="0" y="0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30"/>
            <p:cNvSpPr>
              <a:spLocks noChangeArrowheads="1"/>
            </p:cNvSpPr>
            <p:nvPr/>
          </p:nvSpPr>
          <p:spPr bwMode="auto">
            <a:xfrm>
              <a:off x="9203974" y="5262319"/>
              <a:ext cx="2039938" cy="247650"/>
            </a:xfrm>
            <a:prstGeom prst="rect">
              <a:avLst/>
            </a:pr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31"/>
            <p:cNvSpPr>
              <a:spLocks noChangeArrowheads="1"/>
            </p:cNvSpPr>
            <p:nvPr/>
          </p:nvSpPr>
          <p:spPr bwMode="auto">
            <a:xfrm>
              <a:off x="893411" y="2192094"/>
              <a:ext cx="2039938" cy="247650"/>
            </a:xfrm>
            <a:prstGeom prst="rect">
              <a:avLst/>
            </a:pr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2"/>
            <p:cNvSpPr>
              <a:spLocks noEditPoints="1"/>
            </p:cNvSpPr>
            <p:nvPr/>
          </p:nvSpPr>
          <p:spPr bwMode="auto">
            <a:xfrm>
              <a:off x="3803299" y="5030544"/>
              <a:ext cx="657225" cy="657225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4 h 207"/>
                <a:gd name="T4" fmla="*/ 103 w 207"/>
                <a:gd name="T5" fmla="*/ 207 h 207"/>
                <a:gd name="T6" fmla="*/ 207 w 207"/>
                <a:gd name="T7" fmla="*/ 104 h 207"/>
                <a:gd name="T8" fmla="*/ 103 w 207"/>
                <a:gd name="T9" fmla="*/ 0 h 207"/>
                <a:gd name="T10" fmla="*/ 103 w 207"/>
                <a:gd name="T11" fmla="*/ 188 h 207"/>
                <a:gd name="T12" fmla="*/ 19 w 207"/>
                <a:gd name="T13" fmla="*/ 104 h 207"/>
                <a:gd name="T14" fmla="*/ 103 w 207"/>
                <a:gd name="T15" fmla="*/ 19 h 207"/>
                <a:gd name="T16" fmla="*/ 188 w 207"/>
                <a:gd name="T17" fmla="*/ 104 h 207"/>
                <a:gd name="T18" fmla="*/ 103 w 207"/>
                <a:gd name="T19" fmla="*/ 18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7"/>
                    <a:pt x="0" y="104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1" y="207"/>
                    <a:pt x="207" y="161"/>
                    <a:pt x="207" y="104"/>
                  </a:cubicBezTo>
                  <a:cubicBezTo>
                    <a:pt x="207" y="47"/>
                    <a:pt x="161" y="0"/>
                    <a:pt x="103" y="0"/>
                  </a:cubicBezTo>
                  <a:close/>
                  <a:moveTo>
                    <a:pt x="103" y="188"/>
                  </a:moveTo>
                  <a:cubicBezTo>
                    <a:pt x="57" y="188"/>
                    <a:pt x="19" y="150"/>
                    <a:pt x="19" y="104"/>
                  </a:cubicBezTo>
                  <a:cubicBezTo>
                    <a:pt x="19" y="57"/>
                    <a:pt x="57" y="19"/>
                    <a:pt x="103" y="19"/>
                  </a:cubicBezTo>
                  <a:cubicBezTo>
                    <a:pt x="150" y="19"/>
                    <a:pt x="188" y="57"/>
                    <a:pt x="188" y="104"/>
                  </a:cubicBezTo>
                  <a:cubicBezTo>
                    <a:pt x="188" y="150"/>
                    <a:pt x="150" y="188"/>
                    <a:pt x="103" y="188"/>
                  </a:cubicBez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4"/>
            <p:cNvSpPr/>
            <p:nvPr/>
          </p:nvSpPr>
          <p:spPr bwMode="auto">
            <a:xfrm>
              <a:off x="4320824" y="2268294"/>
              <a:ext cx="823913" cy="1676400"/>
            </a:xfrm>
            <a:custGeom>
              <a:avLst/>
              <a:gdLst>
                <a:gd name="T0" fmla="*/ 260 w 260"/>
                <a:gd name="T1" fmla="*/ 79 h 528"/>
                <a:gd name="T2" fmla="*/ 246 w 260"/>
                <a:gd name="T3" fmla="*/ 26 h 528"/>
                <a:gd name="T4" fmla="*/ 249 w 260"/>
                <a:gd name="T5" fmla="*/ 0 h 528"/>
                <a:gd name="T6" fmla="*/ 127 w 260"/>
                <a:gd name="T7" fmla="*/ 76 h 528"/>
                <a:gd name="T8" fmla="*/ 124 w 260"/>
                <a:gd name="T9" fmla="*/ 528 h 528"/>
                <a:gd name="T10" fmla="*/ 179 w 260"/>
                <a:gd name="T11" fmla="*/ 474 h 528"/>
                <a:gd name="T12" fmla="*/ 181 w 260"/>
                <a:gd name="T13" fmla="*/ 131 h 528"/>
                <a:gd name="T14" fmla="*/ 260 w 260"/>
                <a:gd name="T15" fmla="*/ 7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528">
                  <a:moveTo>
                    <a:pt x="260" y="79"/>
                  </a:moveTo>
                  <a:cubicBezTo>
                    <a:pt x="251" y="63"/>
                    <a:pt x="246" y="45"/>
                    <a:pt x="246" y="26"/>
                  </a:cubicBezTo>
                  <a:cubicBezTo>
                    <a:pt x="246" y="17"/>
                    <a:pt x="247" y="9"/>
                    <a:pt x="249" y="0"/>
                  </a:cubicBezTo>
                  <a:cubicBezTo>
                    <a:pt x="204" y="16"/>
                    <a:pt x="162" y="41"/>
                    <a:pt x="127" y="76"/>
                  </a:cubicBezTo>
                  <a:cubicBezTo>
                    <a:pt x="1" y="200"/>
                    <a:pt x="0" y="402"/>
                    <a:pt x="124" y="528"/>
                  </a:cubicBezTo>
                  <a:cubicBezTo>
                    <a:pt x="179" y="474"/>
                    <a:pt x="179" y="474"/>
                    <a:pt x="179" y="474"/>
                  </a:cubicBezTo>
                  <a:cubicBezTo>
                    <a:pt x="85" y="378"/>
                    <a:pt x="86" y="225"/>
                    <a:pt x="181" y="131"/>
                  </a:cubicBezTo>
                  <a:cubicBezTo>
                    <a:pt x="204" y="108"/>
                    <a:pt x="231" y="90"/>
                    <a:pt x="260" y="79"/>
                  </a:cubicBez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5"/>
            <p:cNvSpPr/>
            <p:nvPr/>
          </p:nvSpPr>
          <p:spPr bwMode="auto">
            <a:xfrm>
              <a:off x="5713061" y="2261944"/>
              <a:ext cx="841375" cy="1695450"/>
            </a:xfrm>
            <a:custGeom>
              <a:avLst/>
              <a:gdLst>
                <a:gd name="T0" fmla="*/ 140 w 265"/>
                <a:gd name="T1" fmla="*/ 80 h 534"/>
                <a:gd name="T2" fmla="*/ 9 w 265"/>
                <a:gd name="T3" fmla="*/ 0 h 534"/>
                <a:gd name="T4" fmla="*/ 13 w 265"/>
                <a:gd name="T5" fmla="*/ 28 h 534"/>
                <a:gd name="T6" fmla="*/ 0 w 265"/>
                <a:gd name="T7" fmla="*/ 79 h 534"/>
                <a:gd name="T8" fmla="*/ 85 w 265"/>
                <a:gd name="T9" fmla="*/ 135 h 534"/>
                <a:gd name="T10" fmla="*/ 84 w 265"/>
                <a:gd name="T11" fmla="*/ 478 h 534"/>
                <a:gd name="T12" fmla="*/ 83 w 265"/>
                <a:gd name="T13" fmla="*/ 479 h 534"/>
                <a:gd name="T14" fmla="*/ 137 w 265"/>
                <a:gd name="T15" fmla="*/ 534 h 534"/>
                <a:gd name="T16" fmla="*/ 138 w 265"/>
                <a:gd name="T17" fmla="*/ 533 h 534"/>
                <a:gd name="T18" fmla="*/ 140 w 265"/>
                <a:gd name="T19" fmla="*/ 8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534">
                  <a:moveTo>
                    <a:pt x="140" y="80"/>
                  </a:moveTo>
                  <a:cubicBezTo>
                    <a:pt x="102" y="42"/>
                    <a:pt x="57" y="15"/>
                    <a:pt x="9" y="0"/>
                  </a:cubicBezTo>
                  <a:cubicBezTo>
                    <a:pt x="12" y="9"/>
                    <a:pt x="13" y="19"/>
                    <a:pt x="13" y="28"/>
                  </a:cubicBezTo>
                  <a:cubicBezTo>
                    <a:pt x="13" y="47"/>
                    <a:pt x="8" y="64"/>
                    <a:pt x="0" y="79"/>
                  </a:cubicBezTo>
                  <a:cubicBezTo>
                    <a:pt x="31" y="91"/>
                    <a:pt x="60" y="109"/>
                    <a:pt x="85" y="135"/>
                  </a:cubicBezTo>
                  <a:cubicBezTo>
                    <a:pt x="180" y="230"/>
                    <a:pt x="179" y="384"/>
                    <a:pt x="84" y="478"/>
                  </a:cubicBezTo>
                  <a:cubicBezTo>
                    <a:pt x="83" y="478"/>
                    <a:pt x="83" y="478"/>
                    <a:pt x="83" y="479"/>
                  </a:cubicBezTo>
                  <a:cubicBezTo>
                    <a:pt x="137" y="534"/>
                    <a:pt x="137" y="534"/>
                    <a:pt x="137" y="534"/>
                  </a:cubicBezTo>
                  <a:cubicBezTo>
                    <a:pt x="138" y="533"/>
                    <a:pt x="138" y="533"/>
                    <a:pt x="138" y="533"/>
                  </a:cubicBezTo>
                  <a:cubicBezTo>
                    <a:pt x="264" y="408"/>
                    <a:pt x="265" y="206"/>
                    <a:pt x="140" y="80"/>
                  </a:cubicBez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6"/>
            <p:cNvSpPr/>
            <p:nvPr/>
          </p:nvSpPr>
          <p:spPr bwMode="auto">
            <a:xfrm>
              <a:off x="3044474" y="3757369"/>
              <a:ext cx="806450" cy="1679575"/>
            </a:xfrm>
            <a:custGeom>
              <a:avLst/>
              <a:gdLst>
                <a:gd name="T0" fmla="*/ 239 w 254"/>
                <a:gd name="T1" fmla="*/ 505 h 529"/>
                <a:gd name="T2" fmla="*/ 254 w 254"/>
                <a:gd name="T3" fmla="*/ 451 h 529"/>
                <a:gd name="T4" fmla="*/ 179 w 254"/>
                <a:gd name="T5" fmla="*/ 399 h 529"/>
                <a:gd name="T6" fmla="*/ 181 w 254"/>
                <a:gd name="T7" fmla="*/ 56 h 529"/>
                <a:gd name="T8" fmla="*/ 182 w 254"/>
                <a:gd name="T9" fmla="*/ 55 h 529"/>
                <a:gd name="T10" fmla="*/ 127 w 254"/>
                <a:gd name="T11" fmla="*/ 0 h 529"/>
                <a:gd name="T12" fmla="*/ 127 w 254"/>
                <a:gd name="T13" fmla="*/ 1 h 529"/>
                <a:gd name="T14" fmla="*/ 124 w 254"/>
                <a:gd name="T15" fmla="*/ 454 h 529"/>
                <a:gd name="T16" fmla="*/ 242 w 254"/>
                <a:gd name="T17" fmla="*/ 529 h 529"/>
                <a:gd name="T18" fmla="*/ 239 w 254"/>
                <a:gd name="T19" fmla="*/ 505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529">
                  <a:moveTo>
                    <a:pt x="239" y="505"/>
                  </a:moveTo>
                  <a:cubicBezTo>
                    <a:pt x="239" y="485"/>
                    <a:pt x="245" y="466"/>
                    <a:pt x="254" y="451"/>
                  </a:cubicBezTo>
                  <a:cubicBezTo>
                    <a:pt x="227" y="439"/>
                    <a:pt x="201" y="422"/>
                    <a:pt x="179" y="399"/>
                  </a:cubicBezTo>
                  <a:cubicBezTo>
                    <a:pt x="85" y="304"/>
                    <a:pt x="86" y="150"/>
                    <a:pt x="181" y="56"/>
                  </a:cubicBezTo>
                  <a:cubicBezTo>
                    <a:pt x="181" y="56"/>
                    <a:pt x="181" y="55"/>
                    <a:pt x="182" y="55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1"/>
                    <a:pt x="127" y="1"/>
                  </a:cubicBezTo>
                  <a:cubicBezTo>
                    <a:pt x="1" y="125"/>
                    <a:pt x="0" y="328"/>
                    <a:pt x="124" y="454"/>
                  </a:cubicBezTo>
                  <a:cubicBezTo>
                    <a:pt x="159" y="488"/>
                    <a:pt x="199" y="513"/>
                    <a:pt x="242" y="529"/>
                  </a:cubicBezTo>
                  <a:cubicBezTo>
                    <a:pt x="240" y="521"/>
                    <a:pt x="239" y="513"/>
                    <a:pt x="239" y="505"/>
                  </a:cubicBez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7"/>
            <p:cNvSpPr/>
            <p:nvPr/>
          </p:nvSpPr>
          <p:spPr bwMode="auto">
            <a:xfrm>
              <a:off x="4422424" y="3770069"/>
              <a:ext cx="855663" cy="1689100"/>
            </a:xfrm>
            <a:custGeom>
              <a:avLst/>
              <a:gdLst>
                <a:gd name="T0" fmla="*/ 146 w 270"/>
                <a:gd name="T1" fmla="*/ 0 h 532"/>
                <a:gd name="T2" fmla="*/ 91 w 270"/>
                <a:gd name="T3" fmla="*/ 54 h 532"/>
                <a:gd name="T4" fmla="*/ 89 w 270"/>
                <a:gd name="T5" fmla="*/ 397 h 532"/>
                <a:gd name="T6" fmla="*/ 0 w 270"/>
                <a:gd name="T7" fmla="*/ 453 h 532"/>
                <a:gd name="T8" fmla="*/ 12 w 270"/>
                <a:gd name="T9" fmla="*/ 501 h 532"/>
                <a:gd name="T10" fmla="*/ 7 w 270"/>
                <a:gd name="T11" fmla="*/ 532 h 532"/>
                <a:gd name="T12" fmla="*/ 143 w 270"/>
                <a:gd name="T13" fmla="*/ 452 h 532"/>
                <a:gd name="T14" fmla="*/ 146 w 270"/>
                <a:gd name="T15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532">
                  <a:moveTo>
                    <a:pt x="146" y="0"/>
                  </a:moveTo>
                  <a:cubicBezTo>
                    <a:pt x="91" y="54"/>
                    <a:pt x="91" y="54"/>
                    <a:pt x="91" y="54"/>
                  </a:cubicBezTo>
                  <a:cubicBezTo>
                    <a:pt x="185" y="149"/>
                    <a:pt x="184" y="303"/>
                    <a:pt x="89" y="397"/>
                  </a:cubicBezTo>
                  <a:cubicBezTo>
                    <a:pt x="63" y="423"/>
                    <a:pt x="32" y="441"/>
                    <a:pt x="0" y="453"/>
                  </a:cubicBezTo>
                  <a:cubicBezTo>
                    <a:pt x="8" y="467"/>
                    <a:pt x="12" y="483"/>
                    <a:pt x="12" y="501"/>
                  </a:cubicBezTo>
                  <a:cubicBezTo>
                    <a:pt x="12" y="511"/>
                    <a:pt x="10" y="522"/>
                    <a:pt x="7" y="532"/>
                  </a:cubicBezTo>
                  <a:cubicBezTo>
                    <a:pt x="57" y="517"/>
                    <a:pt x="104" y="491"/>
                    <a:pt x="143" y="452"/>
                  </a:cubicBezTo>
                  <a:cubicBezTo>
                    <a:pt x="268" y="328"/>
                    <a:pt x="270" y="125"/>
                    <a:pt x="146" y="0"/>
                  </a:cubicBez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8"/>
            <p:cNvSpPr/>
            <p:nvPr/>
          </p:nvSpPr>
          <p:spPr bwMode="auto">
            <a:xfrm>
              <a:off x="4441474" y="3481144"/>
              <a:ext cx="557213" cy="555625"/>
            </a:xfrm>
            <a:custGeom>
              <a:avLst/>
              <a:gdLst>
                <a:gd name="T0" fmla="*/ 5 w 176"/>
                <a:gd name="T1" fmla="*/ 32 h 175"/>
                <a:gd name="T2" fmla="*/ 32 w 176"/>
                <a:gd name="T3" fmla="*/ 5 h 175"/>
                <a:gd name="T4" fmla="*/ 55 w 176"/>
                <a:gd name="T5" fmla="*/ 11 h 175"/>
                <a:gd name="T6" fmla="*/ 128 w 176"/>
                <a:gd name="T7" fmla="*/ 29 h 175"/>
                <a:gd name="T8" fmla="*/ 152 w 176"/>
                <a:gd name="T9" fmla="*/ 35 h 175"/>
                <a:gd name="T10" fmla="*/ 162 w 176"/>
                <a:gd name="T11" fmla="*/ 71 h 175"/>
                <a:gd name="T12" fmla="*/ 145 w 176"/>
                <a:gd name="T13" fmla="*/ 89 h 175"/>
                <a:gd name="T14" fmla="*/ 92 w 176"/>
                <a:gd name="T15" fmla="*/ 143 h 175"/>
                <a:gd name="T16" fmla="*/ 76 w 176"/>
                <a:gd name="T17" fmla="*/ 160 h 175"/>
                <a:gd name="T18" fmla="*/ 39 w 176"/>
                <a:gd name="T19" fmla="*/ 151 h 175"/>
                <a:gd name="T20" fmla="*/ 32 w 176"/>
                <a:gd name="T21" fmla="*/ 128 h 175"/>
                <a:gd name="T22" fmla="*/ 12 w 176"/>
                <a:gd name="T23" fmla="*/ 55 h 175"/>
                <a:gd name="T24" fmla="*/ 5 w 176"/>
                <a:gd name="T25" fmla="*/ 3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75">
                  <a:moveTo>
                    <a:pt x="5" y="32"/>
                  </a:moveTo>
                  <a:cubicBezTo>
                    <a:pt x="0" y="12"/>
                    <a:pt x="12" y="0"/>
                    <a:pt x="32" y="5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75" y="16"/>
                    <a:pt x="108" y="24"/>
                    <a:pt x="128" y="29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72" y="40"/>
                    <a:pt x="176" y="56"/>
                    <a:pt x="162" y="71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31" y="103"/>
                    <a:pt x="107" y="128"/>
                    <a:pt x="92" y="143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61" y="175"/>
                    <a:pt x="45" y="171"/>
                    <a:pt x="39" y="151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27" y="108"/>
                    <a:pt x="18" y="75"/>
                    <a:pt x="12" y="55"/>
                  </a:cubicBezTo>
                  <a:lnTo>
                    <a:pt x="5" y="32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9"/>
            <p:cNvSpPr/>
            <p:nvPr/>
          </p:nvSpPr>
          <p:spPr bwMode="auto">
            <a:xfrm>
              <a:off x="4057299" y="5265494"/>
              <a:ext cx="85725" cy="187325"/>
            </a:xfrm>
            <a:custGeom>
              <a:avLst/>
              <a:gdLst>
                <a:gd name="T0" fmla="*/ 28 w 54"/>
                <a:gd name="T1" fmla="*/ 24 h 118"/>
                <a:gd name="T2" fmla="*/ 26 w 54"/>
                <a:gd name="T3" fmla="*/ 24 h 118"/>
                <a:gd name="T4" fmla="*/ 4 w 54"/>
                <a:gd name="T5" fmla="*/ 34 h 118"/>
                <a:gd name="T6" fmla="*/ 0 w 54"/>
                <a:gd name="T7" fmla="*/ 14 h 118"/>
                <a:gd name="T8" fmla="*/ 30 w 54"/>
                <a:gd name="T9" fmla="*/ 0 h 118"/>
                <a:gd name="T10" fmla="*/ 54 w 54"/>
                <a:gd name="T11" fmla="*/ 0 h 118"/>
                <a:gd name="T12" fmla="*/ 54 w 54"/>
                <a:gd name="T13" fmla="*/ 118 h 118"/>
                <a:gd name="T14" fmla="*/ 28 w 54"/>
                <a:gd name="T15" fmla="*/ 118 h 118"/>
                <a:gd name="T16" fmla="*/ 28 w 54"/>
                <a:gd name="T17" fmla="*/ 2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18">
                  <a:moveTo>
                    <a:pt x="28" y="24"/>
                  </a:moveTo>
                  <a:lnTo>
                    <a:pt x="26" y="24"/>
                  </a:lnTo>
                  <a:lnTo>
                    <a:pt x="4" y="34"/>
                  </a:lnTo>
                  <a:lnTo>
                    <a:pt x="0" y="14"/>
                  </a:lnTo>
                  <a:lnTo>
                    <a:pt x="30" y="0"/>
                  </a:lnTo>
                  <a:lnTo>
                    <a:pt x="54" y="0"/>
                  </a:lnTo>
                  <a:lnTo>
                    <a:pt x="54" y="118"/>
                  </a:lnTo>
                  <a:lnTo>
                    <a:pt x="28" y="118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0"/>
            <p:cNvSpPr/>
            <p:nvPr/>
          </p:nvSpPr>
          <p:spPr bwMode="auto">
            <a:xfrm>
              <a:off x="5351111" y="2223844"/>
              <a:ext cx="133350" cy="190500"/>
            </a:xfrm>
            <a:custGeom>
              <a:avLst/>
              <a:gdLst>
                <a:gd name="T0" fmla="*/ 0 w 42"/>
                <a:gd name="T1" fmla="*/ 60 h 60"/>
                <a:gd name="T2" fmla="*/ 0 w 42"/>
                <a:gd name="T3" fmla="*/ 52 h 60"/>
                <a:gd name="T4" fmla="*/ 8 w 42"/>
                <a:gd name="T5" fmla="*/ 45 h 60"/>
                <a:gd name="T6" fmla="*/ 27 w 42"/>
                <a:gd name="T7" fmla="*/ 20 h 60"/>
                <a:gd name="T8" fmla="*/ 18 w 42"/>
                <a:gd name="T9" fmla="*/ 11 h 60"/>
                <a:gd name="T10" fmla="*/ 5 w 42"/>
                <a:gd name="T11" fmla="*/ 16 h 60"/>
                <a:gd name="T12" fmla="*/ 1 w 42"/>
                <a:gd name="T13" fmla="*/ 6 h 60"/>
                <a:gd name="T14" fmla="*/ 20 w 42"/>
                <a:gd name="T15" fmla="*/ 0 h 60"/>
                <a:gd name="T16" fmla="*/ 41 w 42"/>
                <a:gd name="T17" fmla="*/ 19 h 60"/>
                <a:gd name="T18" fmla="*/ 25 w 42"/>
                <a:gd name="T19" fmla="*/ 44 h 60"/>
                <a:gd name="T20" fmla="*/ 20 w 42"/>
                <a:gd name="T21" fmla="*/ 49 h 60"/>
                <a:gd name="T22" fmla="*/ 20 w 42"/>
                <a:gd name="T23" fmla="*/ 49 h 60"/>
                <a:gd name="T24" fmla="*/ 42 w 42"/>
                <a:gd name="T25" fmla="*/ 49 h 60"/>
                <a:gd name="T26" fmla="*/ 42 w 42"/>
                <a:gd name="T27" fmla="*/ 60 h 60"/>
                <a:gd name="T28" fmla="*/ 0 w 42"/>
                <a:gd name="T2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0">
                  <a:moveTo>
                    <a:pt x="0" y="6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21" y="34"/>
                    <a:pt x="27" y="27"/>
                    <a:pt x="27" y="20"/>
                  </a:cubicBezTo>
                  <a:cubicBezTo>
                    <a:pt x="27" y="15"/>
                    <a:pt x="24" y="11"/>
                    <a:pt x="18" y="11"/>
                  </a:cubicBezTo>
                  <a:cubicBezTo>
                    <a:pt x="13" y="11"/>
                    <a:pt x="8" y="14"/>
                    <a:pt x="5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3"/>
                    <a:pt x="12" y="0"/>
                    <a:pt x="20" y="0"/>
                  </a:cubicBezTo>
                  <a:cubicBezTo>
                    <a:pt x="34" y="0"/>
                    <a:pt x="41" y="8"/>
                    <a:pt x="41" y="19"/>
                  </a:cubicBezTo>
                  <a:cubicBezTo>
                    <a:pt x="41" y="29"/>
                    <a:pt x="34" y="37"/>
                    <a:pt x="25" y="4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60"/>
                    <a:pt x="42" y="60"/>
                    <a:pt x="42" y="60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1"/>
            <p:cNvSpPr>
              <a:spLocks noEditPoints="1"/>
            </p:cNvSpPr>
            <p:nvPr/>
          </p:nvSpPr>
          <p:spPr bwMode="auto">
            <a:xfrm>
              <a:off x="6417911" y="5024194"/>
              <a:ext cx="657225" cy="654050"/>
            </a:xfrm>
            <a:custGeom>
              <a:avLst/>
              <a:gdLst>
                <a:gd name="T0" fmla="*/ 104 w 207"/>
                <a:gd name="T1" fmla="*/ 0 h 206"/>
                <a:gd name="T2" fmla="*/ 0 w 207"/>
                <a:gd name="T3" fmla="*/ 103 h 206"/>
                <a:gd name="T4" fmla="*/ 104 w 207"/>
                <a:gd name="T5" fmla="*/ 206 h 206"/>
                <a:gd name="T6" fmla="*/ 207 w 207"/>
                <a:gd name="T7" fmla="*/ 103 h 206"/>
                <a:gd name="T8" fmla="*/ 104 w 207"/>
                <a:gd name="T9" fmla="*/ 0 h 206"/>
                <a:gd name="T10" fmla="*/ 104 w 207"/>
                <a:gd name="T11" fmla="*/ 188 h 206"/>
                <a:gd name="T12" fmla="*/ 19 w 207"/>
                <a:gd name="T13" fmla="*/ 103 h 206"/>
                <a:gd name="T14" fmla="*/ 104 w 207"/>
                <a:gd name="T15" fmla="*/ 19 h 206"/>
                <a:gd name="T16" fmla="*/ 188 w 207"/>
                <a:gd name="T17" fmla="*/ 103 h 206"/>
                <a:gd name="T18" fmla="*/ 104 w 207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6">
                  <a:moveTo>
                    <a:pt x="104" y="0"/>
                  </a:moveTo>
                  <a:cubicBezTo>
                    <a:pt x="47" y="0"/>
                    <a:pt x="0" y="46"/>
                    <a:pt x="0" y="103"/>
                  </a:cubicBezTo>
                  <a:cubicBezTo>
                    <a:pt x="0" y="160"/>
                    <a:pt x="47" y="206"/>
                    <a:pt x="104" y="206"/>
                  </a:cubicBezTo>
                  <a:cubicBezTo>
                    <a:pt x="161" y="206"/>
                    <a:pt x="207" y="160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  <a:moveTo>
                    <a:pt x="104" y="188"/>
                  </a:moveTo>
                  <a:cubicBezTo>
                    <a:pt x="57" y="188"/>
                    <a:pt x="19" y="150"/>
                    <a:pt x="19" y="103"/>
                  </a:cubicBezTo>
                  <a:cubicBezTo>
                    <a:pt x="19" y="57"/>
                    <a:pt x="57" y="19"/>
                    <a:pt x="104" y="19"/>
                  </a:cubicBezTo>
                  <a:cubicBezTo>
                    <a:pt x="150" y="19"/>
                    <a:pt x="188" y="57"/>
                    <a:pt x="188" y="103"/>
                  </a:cubicBezTo>
                  <a:cubicBezTo>
                    <a:pt x="188" y="150"/>
                    <a:pt x="150" y="188"/>
                    <a:pt x="104" y="188"/>
                  </a:cubicBez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2"/>
            <p:cNvSpPr/>
            <p:nvPr/>
          </p:nvSpPr>
          <p:spPr bwMode="auto">
            <a:xfrm>
              <a:off x="7033861" y="3779594"/>
              <a:ext cx="782638" cy="1663700"/>
            </a:xfrm>
            <a:custGeom>
              <a:avLst/>
              <a:gdLst>
                <a:gd name="T0" fmla="*/ 124 w 247"/>
                <a:gd name="T1" fmla="*/ 0 h 524"/>
                <a:gd name="T2" fmla="*/ 69 w 247"/>
                <a:gd name="T3" fmla="*/ 55 h 524"/>
                <a:gd name="T4" fmla="*/ 67 w 247"/>
                <a:gd name="T5" fmla="*/ 397 h 524"/>
                <a:gd name="T6" fmla="*/ 0 w 247"/>
                <a:gd name="T7" fmla="*/ 444 h 524"/>
                <a:gd name="T8" fmla="*/ 13 w 247"/>
                <a:gd name="T9" fmla="*/ 495 h 524"/>
                <a:gd name="T10" fmla="*/ 9 w 247"/>
                <a:gd name="T11" fmla="*/ 524 h 524"/>
                <a:gd name="T12" fmla="*/ 121 w 247"/>
                <a:gd name="T13" fmla="*/ 452 h 524"/>
                <a:gd name="T14" fmla="*/ 124 w 247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524">
                  <a:moveTo>
                    <a:pt x="124" y="0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162" y="150"/>
                    <a:pt x="161" y="303"/>
                    <a:pt x="67" y="397"/>
                  </a:cubicBezTo>
                  <a:cubicBezTo>
                    <a:pt x="46" y="417"/>
                    <a:pt x="24" y="433"/>
                    <a:pt x="0" y="444"/>
                  </a:cubicBezTo>
                  <a:cubicBezTo>
                    <a:pt x="8" y="459"/>
                    <a:pt x="13" y="477"/>
                    <a:pt x="13" y="495"/>
                  </a:cubicBezTo>
                  <a:cubicBezTo>
                    <a:pt x="13" y="505"/>
                    <a:pt x="11" y="515"/>
                    <a:pt x="9" y="524"/>
                  </a:cubicBezTo>
                  <a:cubicBezTo>
                    <a:pt x="50" y="509"/>
                    <a:pt x="88" y="485"/>
                    <a:pt x="121" y="452"/>
                  </a:cubicBezTo>
                  <a:cubicBezTo>
                    <a:pt x="246" y="328"/>
                    <a:pt x="247" y="126"/>
                    <a:pt x="124" y="0"/>
                  </a:cubicBez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5586061" y="3770069"/>
              <a:ext cx="860425" cy="1704975"/>
            </a:xfrm>
            <a:custGeom>
              <a:avLst/>
              <a:gdLst>
                <a:gd name="T0" fmla="*/ 262 w 271"/>
                <a:gd name="T1" fmla="*/ 498 h 537"/>
                <a:gd name="T2" fmla="*/ 271 w 271"/>
                <a:gd name="T3" fmla="*/ 457 h 537"/>
                <a:gd name="T4" fmla="*/ 179 w 271"/>
                <a:gd name="T5" fmla="*/ 399 h 537"/>
                <a:gd name="T6" fmla="*/ 181 w 271"/>
                <a:gd name="T7" fmla="*/ 55 h 537"/>
                <a:gd name="T8" fmla="*/ 181 w 271"/>
                <a:gd name="T9" fmla="*/ 55 h 537"/>
                <a:gd name="T10" fmla="*/ 127 w 271"/>
                <a:gd name="T11" fmla="*/ 0 h 537"/>
                <a:gd name="T12" fmla="*/ 126 w 271"/>
                <a:gd name="T13" fmla="*/ 1 h 537"/>
                <a:gd name="T14" fmla="*/ 124 w 271"/>
                <a:gd name="T15" fmla="*/ 453 h 537"/>
                <a:gd name="T16" fmla="*/ 270 w 271"/>
                <a:gd name="T17" fmla="*/ 537 h 537"/>
                <a:gd name="T18" fmla="*/ 262 w 271"/>
                <a:gd name="T19" fmla="*/ 49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537">
                  <a:moveTo>
                    <a:pt x="262" y="498"/>
                  </a:moveTo>
                  <a:cubicBezTo>
                    <a:pt x="262" y="483"/>
                    <a:pt x="265" y="470"/>
                    <a:pt x="271" y="457"/>
                  </a:cubicBezTo>
                  <a:cubicBezTo>
                    <a:pt x="237" y="445"/>
                    <a:pt x="206" y="426"/>
                    <a:pt x="179" y="399"/>
                  </a:cubicBezTo>
                  <a:cubicBezTo>
                    <a:pt x="85" y="304"/>
                    <a:pt x="86" y="150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6" y="1"/>
                  </a:cubicBezTo>
                  <a:cubicBezTo>
                    <a:pt x="1" y="125"/>
                    <a:pt x="0" y="328"/>
                    <a:pt x="124" y="453"/>
                  </a:cubicBezTo>
                  <a:cubicBezTo>
                    <a:pt x="166" y="495"/>
                    <a:pt x="217" y="523"/>
                    <a:pt x="270" y="537"/>
                  </a:cubicBezTo>
                  <a:cubicBezTo>
                    <a:pt x="265" y="525"/>
                    <a:pt x="262" y="512"/>
                    <a:pt x="262" y="498"/>
                  </a:cubicBez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6671911" y="5246444"/>
              <a:ext cx="130175" cy="193675"/>
            </a:xfrm>
            <a:custGeom>
              <a:avLst/>
              <a:gdLst>
                <a:gd name="T0" fmla="*/ 2 w 41"/>
                <a:gd name="T1" fmla="*/ 46 h 61"/>
                <a:gd name="T2" fmla="*/ 16 w 41"/>
                <a:gd name="T3" fmla="*/ 50 h 61"/>
                <a:gd name="T4" fmla="*/ 27 w 41"/>
                <a:gd name="T5" fmla="*/ 42 h 61"/>
                <a:gd name="T6" fmla="*/ 15 w 41"/>
                <a:gd name="T7" fmla="*/ 34 h 61"/>
                <a:gd name="T8" fmla="*/ 9 w 41"/>
                <a:gd name="T9" fmla="*/ 34 h 61"/>
                <a:gd name="T10" fmla="*/ 9 w 41"/>
                <a:gd name="T11" fmla="*/ 24 h 61"/>
                <a:gd name="T12" fmla="*/ 15 w 41"/>
                <a:gd name="T13" fmla="*/ 24 h 61"/>
                <a:gd name="T14" fmla="*/ 25 w 41"/>
                <a:gd name="T15" fmla="*/ 17 h 61"/>
                <a:gd name="T16" fmla="*/ 17 w 41"/>
                <a:gd name="T17" fmla="*/ 11 h 61"/>
                <a:gd name="T18" fmla="*/ 4 w 41"/>
                <a:gd name="T19" fmla="*/ 14 h 61"/>
                <a:gd name="T20" fmla="*/ 1 w 41"/>
                <a:gd name="T21" fmla="*/ 4 h 61"/>
                <a:gd name="T22" fmla="*/ 20 w 41"/>
                <a:gd name="T23" fmla="*/ 0 h 61"/>
                <a:gd name="T24" fmla="*/ 39 w 41"/>
                <a:gd name="T25" fmla="*/ 15 h 61"/>
                <a:gd name="T26" fmla="*/ 29 w 41"/>
                <a:gd name="T27" fmla="*/ 28 h 61"/>
                <a:gd name="T28" fmla="*/ 29 w 41"/>
                <a:gd name="T29" fmla="*/ 28 h 61"/>
                <a:gd name="T30" fmla="*/ 41 w 41"/>
                <a:gd name="T31" fmla="*/ 43 h 61"/>
                <a:gd name="T32" fmla="*/ 17 w 41"/>
                <a:gd name="T33" fmla="*/ 61 h 61"/>
                <a:gd name="T34" fmla="*/ 0 w 41"/>
                <a:gd name="T35" fmla="*/ 57 h 61"/>
                <a:gd name="T36" fmla="*/ 2 w 41"/>
                <a:gd name="T37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61">
                  <a:moveTo>
                    <a:pt x="2" y="46"/>
                  </a:moveTo>
                  <a:cubicBezTo>
                    <a:pt x="5" y="48"/>
                    <a:pt x="11" y="50"/>
                    <a:pt x="16" y="50"/>
                  </a:cubicBezTo>
                  <a:cubicBezTo>
                    <a:pt x="23" y="50"/>
                    <a:pt x="27" y="46"/>
                    <a:pt x="27" y="42"/>
                  </a:cubicBezTo>
                  <a:cubicBezTo>
                    <a:pt x="27" y="36"/>
                    <a:pt x="21" y="34"/>
                    <a:pt x="15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9" y="24"/>
                    <a:pt x="25" y="22"/>
                    <a:pt x="25" y="17"/>
                  </a:cubicBezTo>
                  <a:cubicBezTo>
                    <a:pt x="25" y="13"/>
                    <a:pt x="22" y="11"/>
                    <a:pt x="17" y="11"/>
                  </a:cubicBezTo>
                  <a:cubicBezTo>
                    <a:pt x="12" y="11"/>
                    <a:pt x="7" y="13"/>
                    <a:pt x="4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12" y="0"/>
                    <a:pt x="20" y="0"/>
                  </a:cubicBezTo>
                  <a:cubicBezTo>
                    <a:pt x="32" y="0"/>
                    <a:pt x="39" y="6"/>
                    <a:pt x="39" y="15"/>
                  </a:cubicBezTo>
                  <a:cubicBezTo>
                    <a:pt x="39" y="21"/>
                    <a:pt x="36" y="26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6" y="30"/>
                    <a:pt x="41" y="35"/>
                    <a:pt x="41" y="43"/>
                  </a:cubicBezTo>
                  <a:cubicBezTo>
                    <a:pt x="41" y="53"/>
                    <a:pt x="32" y="61"/>
                    <a:pt x="17" y="61"/>
                  </a:cubicBezTo>
                  <a:cubicBezTo>
                    <a:pt x="10" y="61"/>
                    <a:pt x="3" y="59"/>
                    <a:pt x="0" y="57"/>
                  </a:cubicBezTo>
                  <a:lnTo>
                    <a:pt x="2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6"/>
            <p:cNvSpPr/>
            <p:nvPr/>
          </p:nvSpPr>
          <p:spPr bwMode="auto">
            <a:xfrm>
              <a:off x="8295924" y="2280994"/>
              <a:ext cx="787400" cy="1663700"/>
            </a:xfrm>
            <a:custGeom>
              <a:avLst/>
              <a:gdLst>
                <a:gd name="T0" fmla="*/ 124 w 248"/>
                <a:gd name="T1" fmla="*/ 524 h 524"/>
                <a:gd name="T2" fmla="*/ 69 w 248"/>
                <a:gd name="T3" fmla="*/ 469 h 524"/>
                <a:gd name="T4" fmla="*/ 67 w 248"/>
                <a:gd name="T5" fmla="*/ 127 h 524"/>
                <a:gd name="T6" fmla="*/ 0 w 248"/>
                <a:gd name="T7" fmla="*/ 80 h 524"/>
                <a:gd name="T8" fmla="*/ 13 w 248"/>
                <a:gd name="T9" fmla="*/ 29 h 524"/>
                <a:gd name="T10" fmla="*/ 9 w 248"/>
                <a:gd name="T11" fmla="*/ 0 h 524"/>
                <a:gd name="T12" fmla="*/ 121 w 248"/>
                <a:gd name="T13" fmla="*/ 72 h 524"/>
                <a:gd name="T14" fmla="*/ 124 w 248"/>
                <a:gd name="T15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524">
                  <a:moveTo>
                    <a:pt x="124" y="524"/>
                  </a:moveTo>
                  <a:cubicBezTo>
                    <a:pt x="69" y="469"/>
                    <a:pt x="69" y="469"/>
                    <a:pt x="69" y="469"/>
                  </a:cubicBezTo>
                  <a:cubicBezTo>
                    <a:pt x="163" y="374"/>
                    <a:pt x="162" y="221"/>
                    <a:pt x="67" y="127"/>
                  </a:cubicBezTo>
                  <a:cubicBezTo>
                    <a:pt x="47" y="107"/>
                    <a:pt x="24" y="91"/>
                    <a:pt x="0" y="80"/>
                  </a:cubicBezTo>
                  <a:cubicBezTo>
                    <a:pt x="9" y="65"/>
                    <a:pt x="13" y="48"/>
                    <a:pt x="13" y="29"/>
                  </a:cubicBezTo>
                  <a:cubicBezTo>
                    <a:pt x="13" y="19"/>
                    <a:pt x="12" y="9"/>
                    <a:pt x="9" y="0"/>
                  </a:cubicBezTo>
                  <a:cubicBezTo>
                    <a:pt x="50" y="15"/>
                    <a:pt x="88" y="39"/>
                    <a:pt x="121" y="72"/>
                  </a:cubicBezTo>
                  <a:cubicBezTo>
                    <a:pt x="247" y="196"/>
                    <a:pt x="248" y="398"/>
                    <a:pt x="124" y="524"/>
                  </a:cubicBez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7"/>
            <p:cNvSpPr/>
            <p:nvPr/>
          </p:nvSpPr>
          <p:spPr bwMode="auto">
            <a:xfrm>
              <a:off x="6849711" y="2249244"/>
              <a:ext cx="860425" cy="1704975"/>
            </a:xfrm>
            <a:custGeom>
              <a:avLst/>
              <a:gdLst>
                <a:gd name="T0" fmla="*/ 263 w 271"/>
                <a:gd name="T1" fmla="*/ 39 h 537"/>
                <a:gd name="T2" fmla="*/ 271 w 271"/>
                <a:gd name="T3" fmla="*/ 80 h 537"/>
                <a:gd name="T4" fmla="*/ 180 w 271"/>
                <a:gd name="T5" fmla="*/ 138 h 537"/>
                <a:gd name="T6" fmla="*/ 181 w 271"/>
                <a:gd name="T7" fmla="*/ 482 h 537"/>
                <a:gd name="T8" fmla="*/ 182 w 271"/>
                <a:gd name="T9" fmla="*/ 483 h 537"/>
                <a:gd name="T10" fmla="*/ 128 w 271"/>
                <a:gd name="T11" fmla="*/ 537 h 537"/>
                <a:gd name="T12" fmla="*/ 127 w 271"/>
                <a:gd name="T13" fmla="*/ 537 h 537"/>
                <a:gd name="T14" fmla="*/ 125 w 271"/>
                <a:gd name="T15" fmla="*/ 84 h 537"/>
                <a:gd name="T16" fmla="*/ 270 w 271"/>
                <a:gd name="T17" fmla="*/ 0 h 537"/>
                <a:gd name="T18" fmla="*/ 263 w 271"/>
                <a:gd name="T19" fmla="*/ 39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537">
                  <a:moveTo>
                    <a:pt x="263" y="39"/>
                  </a:moveTo>
                  <a:cubicBezTo>
                    <a:pt x="263" y="54"/>
                    <a:pt x="266" y="68"/>
                    <a:pt x="271" y="80"/>
                  </a:cubicBezTo>
                  <a:cubicBezTo>
                    <a:pt x="238" y="92"/>
                    <a:pt x="206" y="112"/>
                    <a:pt x="180" y="138"/>
                  </a:cubicBezTo>
                  <a:cubicBezTo>
                    <a:pt x="85" y="234"/>
                    <a:pt x="86" y="388"/>
                    <a:pt x="181" y="482"/>
                  </a:cubicBezTo>
                  <a:cubicBezTo>
                    <a:pt x="181" y="482"/>
                    <a:pt x="182" y="482"/>
                    <a:pt x="182" y="483"/>
                  </a:cubicBezTo>
                  <a:cubicBezTo>
                    <a:pt x="128" y="537"/>
                    <a:pt x="128" y="537"/>
                    <a:pt x="128" y="537"/>
                  </a:cubicBezTo>
                  <a:cubicBezTo>
                    <a:pt x="127" y="537"/>
                    <a:pt x="127" y="537"/>
                    <a:pt x="127" y="537"/>
                  </a:cubicBezTo>
                  <a:cubicBezTo>
                    <a:pt x="1" y="412"/>
                    <a:pt x="0" y="210"/>
                    <a:pt x="125" y="84"/>
                  </a:cubicBezTo>
                  <a:cubicBezTo>
                    <a:pt x="166" y="42"/>
                    <a:pt x="217" y="14"/>
                    <a:pt x="270" y="0"/>
                  </a:cubicBezTo>
                  <a:cubicBezTo>
                    <a:pt x="266" y="12"/>
                    <a:pt x="263" y="25"/>
                    <a:pt x="263" y="39"/>
                  </a:cubicBez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3981099" y="4509844"/>
              <a:ext cx="34925" cy="34925"/>
            </a:xfrm>
            <a:custGeom>
              <a:avLst/>
              <a:gdLst>
                <a:gd name="T0" fmla="*/ 0 w 11"/>
                <a:gd name="T1" fmla="*/ 6 h 11"/>
                <a:gd name="T2" fmla="*/ 6 w 11"/>
                <a:gd name="T3" fmla="*/ 11 h 11"/>
                <a:gd name="T4" fmla="*/ 11 w 11"/>
                <a:gd name="T5" fmla="*/ 6 h 11"/>
                <a:gd name="T6" fmla="*/ 6 w 11"/>
                <a:gd name="T7" fmla="*/ 0 h 11"/>
                <a:gd name="T8" fmla="*/ 0 w 11"/>
                <a:gd name="T9" fmla="*/ 6 h 11"/>
                <a:gd name="T10" fmla="*/ 6 w 11"/>
                <a:gd name="T11" fmla="*/ 8 h 11"/>
                <a:gd name="T12" fmla="*/ 3 w 11"/>
                <a:gd name="T13" fmla="*/ 6 h 11"/>
                <a:gd name="T14" fmla="*/ 6 w 11"/>
                <a:gd name="T15" fmla="*/ 3 h 11"/>
                <a:gd name="T16" fmla="*/ 8 w 11"/>
                <a:gd name="T17" fmla="*/ 6 h 11"/>
                <a:gd name="T18" fmla="*/ 6 w 11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0" y="6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8" y="11"/>
                    <a:pt x="11" y="8"/>
                    <a:pt x="11" y="6"/>
                  </a:cubicBezTo>
                  <a:cubicBezTo>
                    <a:pt x="11" y="3"/>
                    <a:pt x="8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  <a:moveTo>
                    <a:pt x="6" y="8"/>
                  </a:moveTo>
                  <a:cubicBezTo>
                    <a:pt x="4" y="8"/>
                    <a:pt x="3" y="7"/>
                    <a:pt x="3" y="6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7" y="3"/>
                    <a:pt x="8" y="4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3857274" y="4065344"/>
              <a:ext cx="444500" cy="488950"/>
            </a:xfrm>
            <a:custGeom>
              <a:avLst/>
              <a:gdLst>
                <a:gd name="T0" fmla="*/ 140 w 140"/>
                <a:gd name="T1" fmla="*/ 20 h 154"/>
                <a:gd name="T2" fmla="*/ 140 w 140"/>
                <a:gd name="T3" fmla="*/ 20 h 154"/>
                <a:gd name="T4" fmla="*/ 118 w 140"/>
                <a:gd name="T5" fmla="*/ 0 h 154"/>
                <a:gd name="T6" fmla="*/ 117 w 140"/>
                <a:gd name="T7" fmla="*/ 0 h 154"/>
                <a:gd name="T8" fmla="*/ 117 w 140"/>
                <a:gd name="T9" fmla="*/ 0 h 154"/>
                <a:gd name="T10" fmla="*/ 43 w 140"/>
                <a:gd name="T11" fmla="*/ 1 h 154"/>
                <a:gd name="T12" fmla="*/ 33 w 140"/>
                <a:gd name="T13" fmla="*/ 50 h 154"/>
                <a:gd name="T14" fmla="*/ 6 w 140"/>
                <a:gd name="T15" fmla="*/ 123 h 154"/>
                <a:gd name="T16" fmla="*/ 0 w 140"/>
                <a:gd name="T17" fmla="*/ 124 h 154"/>
                <a:gd name="T18" fmla="*/ 1 w 140"/>
                <a:gd name="T19" fmla="*/ 154 h 154"/>
                <a:gd name="T20" fmla="*/ 54 w 140"/>
                <a:gd name="T21" fmla="*/ 153 h 154"/>
                <a:gd name="T22" fmla="*/ 139 w 140"/>
                <a:gd name="T23" fmla="*/ 133 h 154"/>
                <a:gd name="T24" fmla="*/ 140 w 140"/>
                <a:gd name="T25" fmla="*/ 21 h 154"/>
                <a:gd name="T26" fmla="*/ 51 w 140"/>
                <a:gd name="T27" fmla="*/ 152 h 154"/>
                <a:gd name="T28" fmla="*/ 3 w 140"/>
                <a:gd name="T29" fmla="*/ 126 h 154"/>
                <a:gd name="T30" fmla="*/ 43 w 140"/>
                <a:gd name="T31" fmla="*/ 132 h 154"/>
                <a:gd name="T32" fmla="*/ 44 w 140"/>
                <a:gd name="T33" fmla="*/ 133 h 154"/>
                <a:gd name="T34" fmla="*/ 51 w 140"/>
                <a:gd name="T35" fmla="*/ 133 h 154"/>
                <a:gd name="T36" fmla="*/ 43 w 140"/>
                <a:gd name="T37" fmla="*/ 44 h 154"/>
                <a:gd name="T38" fmla="*/ 36 w 140"/>
                <a:gd name="T39" fmla="*/ 55 h 154"/>
                <a:gd name="T40" fmla="*/ 26 w 140"/>
                <a:gd name="T41" fmla="*/ 76 h 154"/>
                <a:gd name="T42" fmla="*/ 28 w 140"/>
                <a:gd name="T43" fmla="*/ 75 h 154"/>
                <a:gd name="T44" fmla="*/ 43 w 140"/>
                <a:gd name="T45" fmla="*/ 49 h 154"/>
                <a:gd name="T46" fmla="*/ 46 w 140"/>
                <a:gd name="T47" fmla="*/ 46 h 154"/>
                <a:gd name="T48" fmla="*/ 53 w 140"/>
                <a:gd name="T49" fmla="*/ 44 h 154"/>
                <a:gd name="T50" fmla="*/ 47 w 140"/>
                <a:gd name="T51" fmla="*/ 59 h 154"/>
                <a:gd name="T52" fmla="*/ 46 w 140"/>
                <a:gd name="T53" fmla="*/ 66 h 154"/>
                <a:gd name="T54" fmla="*/ 45 w 140"/>
                <a:gd name="T55" fmla="*/ 72 h 154"/>
                <a:gd name="T56" fmla="*/ 45 w 140"/>
                <a:gd name="T57" fmla="*/ 79 h 154"/>
                <a:gd name="T58" fmla="*/ 43 w 140"/>
                <a:gd name="T59" fmla="*/ 91 h 154"/>
                <a:gd name="T60" fmla="*/ 38 w 140"/>
                <a:gd name="T61" fmla="*/ 98 h 154"/>
                <a:gd name="T62" fmla="*/ 39 w 140"/>
                <a:gd name="T63" fmla="*/ 100 h 154"/>
                <a:gd name="T64" fmla="*/ 43 w 140"/>
                <a:gd name="T65" fmla="*/ 96 h 154"/>
                <a:gd name="T66" fmla="*/ 8 w 140"/>
                <a:gd name="T67" fmla="*/ 123 h 154"/>
                <a:gd name="T68" fmla="*/ 35 w 140"/>
                <a:gd name="T69" fmla="*/ 52 h 154"/>
                <a:gd name="T70" fmla="*/ 46 w 140"/>
                <a:gd name="T71" fmla="*/ 130 h 154"/>
                <a:gd name="T72" fmla="*/ 47 w 140"/>
                <a:gd name="T73" fmla="*/ 77 h 154"/>
                <a:gd name="T74" fmla="*/ 49 w 140"/>
                <a:gd name="T75" fmla="*/ 61 h 154"/>
                <a:gd name="T76" fmla="*/ 55 w 140"/>
                <a:gd name="T77" fmla="*/ 43 h 154"/>
                <a:gd name="T78" fmla="*/ 48 w 140"/>
                <a:gd name="T79" fmla="*/ 38 h 154"/>
                <a:gd name="T80" fmla="*/ 47 w 140"/>
                <a:gd name="T81" fmla="*/ 39 h 154"/>
                <a:gd name="T82" fmla="*/ 46 w 140"/>
                <a:gd name="T83" fmla="*/ 40 h 154"/>
                <a:gd name="T84" fmla="*/ 46 w 140"/>
                <a:gd name="T85" fmla="*/ 38 h 154"/>
                <a:gd name="T86" fmla="*/ 116 w 140"/>
                <a:gd name="T87" fmla="*/ 3 h 154"/>
                <a:gd name="T88" fmla="*/ 117 w 140"/>
                <a:gd name="T89" fmla="*/ 22 h 154"/>
                <a:gd name="T90" fmla="*/ 138 w 140"/>
                <a:gd name="T91" fmla="*/ 130 h 154"/>
                <a:gd name="T92" fmla="*/ 118 w 140"/>
                <a:gd name="T93" fmla="*/ 19 h 154"/>
                <a:gd name="T94" fmla="*/ 135 w 140"/>
                <a:gd name="T95" fmla="*/ 1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0" h="154">
                  <a:moveTo>
                    <a:pt x="140" y="20"/>
                  </a:move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1"/>
                    <a:pt x="43" y="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0" y="44"/>
                    <a:pt x="37" y="47"/>
                    <a:pt x="33" y="50"/>
                  </a:cubicBezTo>
                  <a:cubicBezTo>
                    <a:pt x="10" y="73"/>
                    <a:pt x="7" y="106"/>
                    <a:pt x="7" y="106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0" y="124"/>
                    <a:pt x="0" y="12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4"/>
                    <a:pt x="1" y="154"/>
                    <a:pt x="1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3" y="154"/>
                    <a:pt x="54" y="154"/>
                    <a:pt x="54" y="15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40" y="133"/>
                    <a:pt x="140" y="133"/>
                    <a:pt x="140" y="132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21"/>
                    <a:pt x="140" y="20"/>
                    <a:pt x="140" y="20"/>
                  </a:cubicBezTo>
                  <a:close/>
                  <a:moveTo>
                    <a:pt x="51" y="152"/>
                  </a:moveTo>
                  <a:cubicBezTo>
                    <a:pt x="3" y="152"/>
                    <a:pt x="3" y="152"/>
                    <a:pt x="3" y="15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4" y="133"/>
                    <a:pt x="44" y="133"/>
                  </a:cubicBezTo>
                  <a:cubicBezTo>
                    <a:pt x="44" y="133"/>
                    <a:pt x="44" y="133"/>
                    <a:pt x="45" y="133"/>
                  </a:cubicBezTo>
                  <a:cubicBezTo>
                    <a:pt x="51" y="133"/>
                    <a:pt x="51" y="133"/>
                    <a:pt x="51" y="133"/>
                  </a:cubicBezTo>
                  <a:lnTo>
                    <a:pt x="51" y="152"/>
                  </a:lnTo>
                  <a:close/>
                  <a:moveTo>
                    <a:pt x="43" y="44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1" y="48"/>
                    <a:pt x="38" y="52"/>
                    <a:pt x="36" y="55"/>
                  </a:cubicBezTo>
                  <a:cubicBezTo>
                    <a:pt x="32" y="60"/>
                    <a:pt x="25" y="73"/>
                    <a:pt x="25" y="74"/>
                  </a:cubicBezTo>
                  <a:cubicBezTo>
                    <a:pt x="25" y="75"/>
                    <a:pt x="25" y="75"/>
                    <a:pt x="26" y="76"/>
                  </a:cubicBezTo>
                  <a:cubicBezTo>
                    <a:pt x="26" y="76"/>
                    <a:pt x="27" y="76"/>
                    <a:pt x="27" y="76"/>
                  </a:cubicBezTo>
                  <a:cubicBezTo>
                    <a:pt x="27" y="76"/>
                    <a:pt x="27" y="75"/>
                    <a:pt x="28" y="75"/>
                  </a:cubicBezTo>
                  <a:cubicBezTo>
                    <a:pt x="28" y="75"/>
                    <a:pt x="34" y="61"/>
                    <a:pt x="38" y="57"/>
                  </a:cubicBezTo>
                  <a:cubicBezTo>
                    <a:pt x="39" y="55"/>
                    <a:pt x="41" y="52"/>
                    <a:pt x="43" y="49"/>
                  </a:cubicBezTo>
                  <a:cubicBezTo>
                    <a:pt x="44" y="49"/>
                    <a:pt x="44" y="48"/>
                    <a:pt x="45" y="48"/>
                  </a:cubicBezTo>
                  <a:cubicBezTo>
                    <a:pt x="45" y="47"/>
                    <a:pt x="46" y="46"/>
                    <a:pt x="46" y="46"/>
                  </a:cubicBezTo>
                  <a:cubicBezTo>
                    <a:pt x="47" y="44"/>
                    <a:pt x="48" y="42"/>
                    <a:pt x="49" y="41"/>
                  </a:cubicBezTo>
                  <a:cubicBezTo>
                    <a:pt x="50" y="42"/>
                    <a:pt x="52" y="42"/>
                    <a:pt x="53" y="44"/>
                  </a:cubicBezTo>
                  <a:cubicBezTo>
                    <a:pt x="54" y="47"/>
                    <a:pt x="54" y="51"/>
                    <a:pt x="51" y="55"/>
                  </a:cubicBezTo>
                  <a:cubicBezTo>
                    <a:pt x="50" y="58"/>
                    <a:pt x="47" y="59"/>
                    <a:pt x="47" y="59"/>
                  </a:cubicBezTo>
                  <a:cubicBezTo>
                    <a:pt x="47" y="59"/>
                    <a:pt x="47" y="60"/>
                    <a:pt x="47" y="60"/>
                  </a:cubicBezTo>
                  <a:cubicBezTo>
                    <a:pt x="47" y="60"/>
                    <a:pt x="47" y="63"/>
                    <a:pt x="46" y="66"/>
                  </a:cubicBezTo>
                  <a:cubicBezTo>
                    <a:pt x="46" y="68"/>
                    <a:pt x="45" y="70"/>
                    <a:pt x="45" y="71"/>
                  </a:cubicBezTo>
                  <a:cubicBezTo>
                    <a:pt x="45" y="71"/>
                    <a:pt x="45" y="71"/>
                    <a:pt x="45" y="72"/>
                  </a:cubicBezTo>
                  <a:cubicBezTo>
                    <a:pt x="44" y="73"/>
                    <a:pt x="44" y="75"/>
                    <a:pt x="45" y="78"/>
                  </a:cubicBezTo>
                  <a:cubicBezTo>
                    <a:pt x="45" y="78"/>
                    <a:pt x="45" y="79"/>
                    <a:pt x="45" y="79"/>
                  </a:cubicBezTo>
                  <a:cubicBezTo>
                    <a:pt x="45" y="81"/>
                    <a:pt x="45" y="84"/>
                    <a:pt x="45" y="87"/>
                  </a:cubicBezTo>
                  <a:cubicBezTo>
                    <a:pt x="45" y="88"/>
                    <a:pt x="44" y="89"/>
                    <a:pt x="43" y="91"/>
                  </a:cubicBezTo>
                  <a:cubicBezTo>
                    <a:pt x="42" y="93"/>
                    <a:pt x="41" y="95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9"/>
                    <a:pt x="38" y="100"/>
                  </a:cubicBezTo>
                  <a:cubicBezTo>
                    <a:pt x="38" y="100"/>
                    <a:pt x="39" y="100"/>
                    <a:pt x="39" y="100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1" y="99"/>
                    <a:pt x="42" y="97"/>
                    <a:pt x="43" y="96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10" y="106"/>
                    <a:pt x="12" y="74"/>
                    <a:pt x="35" y="52"/>
                  </a:cubicBezTo>
                  <a:cubicBezTo>
                    <a:pt x="38" y="49"/>
                    <a:pt x="41" y="47"/>
                    <a:pt x="43" y="44"/>
                  </a:cubicBezTo>
                  <a:close/>
                  <a:moveTo>
                    <a:pt x="46" y="13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86"/>
                    <a:pt x="48" y="81"/>
                    <a:pt x="47" y="77"/>
                  </a:cubicBezTo>
                  <a:cubicBezTo>
                    <a:pt x="47" y="75"/>
                    <a:pt x="47" y="74"/>
                    <a:pt x="47" y="73"/>
                  </a:cubicBezTo>
                  <a:cubicBezTo>
                    <a:pt x="49" y="69"/>
                    <a:pt x="49" y="63"/>
                    <a:pt x="49" y="61"/>
                  </a:cubicBezTo>
                  <a:cubicBezTo>
                    <a:pt x="50" y="60"/>
                    <a:pt x="52" y="59"/>
                    <a:pt x="53" y="57"/>
                  </a:cubicBezTo>
                  <a:cubicBezTo>
                    <a:pt x="56" y="51"/>
                    <a:pt x="57" y="47"/>
                    <a:pt x="55" y="43"/>
                  </a:cubicBezTo>
                  <a:cubicBezTo>
                    <a:pt x="54" y="41"/>
                    <a:pt x="52" y="39"/>
                    <a:pt x="50" y="39"/>
                  </a:cubicBezTo>
                  <a:cubicBezTo>
                    <a:pt x="49" y="39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7" y="39"/>
                    <a:pt x="47" y="39"/>
                  </a:cubicBezTo>
                  <a:cubicBezTo>
                    <a:pt x="47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8" y="130"/>
                    <a:pt x="138" y="130"/>
                    <a:pt x="138" y="130"/>
                  </a:cubicBezTo>
                  <a:lnTo>
                    <a:pt x="46" y="130"/>
                  </a:lnTo>
                  <a:close/>
                  <a:moveTo>
                    <a:pt x="118" y="19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35" y="19"/>
                    <a:pt x="135" y="19"/>
                    <a:pt x="135" y="19"/>
                  </a:cubicBezTo>
                  <a:lnTo>
                    <a:pt x="118" y="19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0"/>
            <p:cNvSpPr/>
            <p:nvPr/>
          </p:nvSpPr>
          <p:spPr bwMode="auto">
            <a:xfrm>
              <a:off x="4054124" y="4157419"/>
              <a:ext cx="158750" cy="9525"/>
            </a:xfrm>
            <a:custGeom>
              <a:avLst/>
              <a:gdLst>
                <a:gd name="T0" fmla="*/ 1 w 50"/>
                <a:gd name="T1" fmla="*/ 3 h 3"/>
                <a:gd name="T2" fmla="*/ 49 w 50"/>
                <a:gd name="T3" fmla="*/ 3 h 3"/>
                <a:gd name="T4" fmla="*/ 50 w 50"/>
                <a:gd name="T5" fmla="*/ 2 h 3"/>
                <a:gd name="T6" fmla="*/ 49 w 50"/>
                <a:gd name="T7" fmla="*/ 0 h 3"/>
                <a:gd name="T8" fmla="*/ 1 w 50"/>
                <a:gd name="T9" fmla="*/ 0 h 3"/>
                <a:gd name="T10" fmla="*/ 1 w 50"/>
                <a:gd name="T11" fmla="*/ 0 h 3"/>
                <a:gd name="T12" fmla="*/ 0 w 50"/>
                <a:gd name="T13" fmla="*/ 2 h 3"/>
                <a:gd name="T14" fmla="*/ 0 w 50"/>
                <a:gd name="T15" fmla="*/ 2 h 3"/>
                <a:gd name="T16" fmla="*/ 1 w 5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">
                  <a:moveTo>
                    <a:pt x="1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0" y="3"/>
                    <a:pt x="50" y="2"/>
                  </a:cubicBezTo>
                  <a:cubicBezTo>
                    <a:pt x="50" y="1"/>
                    <a:pt x="50" y="0"/>
                    <a:pt x="4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1"/>
            <p:cNvSpPr/>
            <p:nvPr/>
          </p:nvSpPr>
          <p:spPr bwMode="auto">
            <a:xfrm>
              <a:off x="4054124" y="4230444"/>
              <a:ext cx="206375" cy="9525"/>
            </a:xfrm>
            <a:custGeom>
              <a:avLst/>
              <a:gdLst>
                <a:gd name="T0" fmla="*/ 1 w 65"/>
                <a:gd name="T1" fmla="*/ 3 h 3"/>
                <a:gd name="T2" fmla="*/ 63 w 65"/>
                <a:gd name="T3" fmla="*/ 3 h 3"/>
                <a:gd name="T4" fmla="*/ 65 w 65"/>
                <a:gd name="T5" fmla="*/ 2 h 3"/>
                <a:gd name="T6" fmla="*/ 63 w 65"/>
                <a:gd name="T7" fmla="*/ 0 h 3"/>
                <a:gd name="T8" fmla="*/ 1 w 65"/>
                <a:gd name="T9" fmla="*/ 0 h 3"/>
                <a:gd name="T10" fmla="*/ 0 w 65"/>
                <a:gd name="T11" fmla="*/ 2 h 3"/>
                <a:gd name="T12" fmla="*/ 1 w 6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">
                  <a:moveTo>
                    <a:pt x="1" y="3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2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2"/>
            <p:cNvSpPr/>
            <p:nvPr/>
          </p:nvSpPr>
          <p:spPr bwMode="auto">
            <a:xfrm>
              <a:off x="4050949" y="4259019"/>
              <a:ext cx="209550" cy="9525"/>
            </a:xfrm>
            <a:custGeom>
              <a:avLst/>
              <a:gdLst>
                <a:gd name="T0" fmla="*/ 2 w 66"/>
                <a:gd name="T1" fmla="*/ 3 h 3"/>
                <a:gd name="T2" fmla="*/ 64 w 66"/>
                <a:gd name="T3" fmla="*/ 3 h 3"/>
                <a:gd name="T4" fmla="*/ 65 w 66"/>
                <a:gd name="T5" fmla="*/ 1 h 3"/>
                <a:gd name="T6" fmla="*/ 3 w 66"/>
                <a:gd name="T7" fmla="*/ 0 h 3"/>
                <a:gd name="T8" fmla="*/ 1 w 66"/>
                <a:gd name="T9" fmla="*/ 1 h 3"/>
                <a:gd name="T10" fmla="*/ 2 w 6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3">
                  <a:moveTo>
                    <a:pt x="2" y="3"/>
                  </a:moveTo>
                  <a:cubicBezTo>
                    <a:pt x="10" y="3"/>
                    <a:pt x="64" y="3"/>
                    <a:pt x="64" y="3"/>
                  </a:cubicBezTo>
                  <a:cubicBezTo>
                    <a:pt x="66" y="3"/>
                    <a:pt x="66" y="1"/>
                    <a:pt x="65" y="1"/>
                  </a:cubicBezTo>
                  <a:cubicBezTo>
                    <a:pt x="64" y="0"/>
                    <a:pt x="4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3"/>
            <p:cNvSpPr/>
            <p:nvPr/>
          </p:nvSpPr>
          <p:spPr bwMode="auto">
            <a:xfrm>
              <a:off x="4050949" y="4290769"/>
              <a:ext cx="209550" cy="9525"/>
            </a:xfrm>
            <a:custGeom>
              <a:avLst/>
              <a:gdLst>
                <a:gd name="T0" fmla="*/ 2 w 66"/>
                <a:gd name="T1" fmla="*/ 3 h 3"/>
                <a:gd name="T2" fmla="*/ 64 w 66"/>
                <a:gd name="T3" fmla="*/ 3 h 3"/>
                <a:gd name="T4" fmla="*/ 65 w 66"/>
                <a:gd name="T5" fmla="*/ 0 h 3"/>
                <a:gd name="T6" fmla="*/ 2 w 66"/>
                <a:gd name="T7" fmla="*/ 0 h 3"/>
                <a:gd name="T8" fmla="*/ 1 w 66"/>
                <a:gd name="T9" fmla="*/ 0 h 3"/>
                <a:gd name="T10" fmla="*/ 2 w 6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3">
                  <a:moveTo>
                    <a:pt x="2" y="3"/>
                  </a:moveTo>
                  <a:cubicBezTo>
                    <a:pt x="10" y="3"/>
                    <a:pt x="64" y="3"/>
                    <a:pt x="64" y="3"/>
                  </a:cubicBezTo>
                  <a:cubicBezTo>
                    <a:pt x="66" y="3"/>
                    <a:pt x="66" y="0"/>
                    <a:pt x="65" y="0"/>
                  </a:cubicBezTo>
                  <a:cubicBezTo>
                    <a:pt x="64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4"/>
            <p:cNvSpPr/>
            <p:nvPr/>
          </p:nvSpPr>
          <p:spPr bwMode="auto">
            <a:xfrm>
              <a:off x="4050949" y="4338394"/>
              <a:ext cx="209550" cy="9525"/>
            </a:xfrm>
            <a:custGeom>
              <a:avLst/>
              <a:gdLst>
                <a:gd name="T0" fmla="*/ 2 w 66"/>
                <a:gd name="T1" fmla="*/ 3 h 3"/>
                <a:gd name="T2" fmla="*/ 64 w 66"/>
                <a:gd name="T3" fmla="*/ 3 h 3"/>
                <a:gd name="T4" fmla="*/ 64 w 66"/>
                <a:gd name="T5" fmla="*/ 0 h 3"/>
                <a:gd name="T6" fmla="*/ 2 w 66"/>
                <a:gd name="T7" fmla="*/ 0 h 3"/>
                <a:gd name="T8" fmla="*/ 1 w 66"/>
                <a:gd name="T9" fmla="*/ 0 h 3"/>
                <a:gd name="T10" fmla="*/ 2 w 6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3">
                  <a:moveTo>
                    <a:pt x="2" y="3"/>
                  </a:moveTo>
                  <a:cubicBezTo>
                    <a:pt x="10" y="3"/>
                    <a:pt x="64" y="3"/>
                    <a:pt x="64" y="3"/>
                  </a:cubicBezTo>
                  <a:cubicBezTo>
                    <a:pt x="66" y="3"/>
                    <a:pt x="66" y="0"/>
                    <a:pt x="64" y="0"/>
                  </a:cubicBezTo>
                  <a:cubicBezTo>
                    <a:pt x="64" y="0"/>
                    <a:pt x="4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5"/>
            <p:cNvSpPr/>
            <p:nvPr/>
          </p:nvSpPr>
          <p:spPr bwMode="auto">
            <a:xfrm>
              <a:off x="4050949" y="4366969"/>
              <a:ext cx="209550" cy="9525"/>
            </a:xfrm>
            <a:custGeom>
              <a:avLst/>
              <a:gdLst>
                <a:gd name="T0" fmla="*/ 2 w 66"/>
                <a:gd name="T1" fmla="*/ 3 h 3"/>
                <a:gd name="T2" fmla="*/ 64 w 66"/>
                <a:gd name="T3" fmla="*/ 3 h 3"/>
                <a:gd name="T4" fmla="*/ 64 w 66"/>
                <a:gd name="T5" fmla="*/ 0 h 3"/>
                <a:gd name="T6" fmla="*/ 2 w 66"/>
                <a:gd name="T7" fmla="*/ 0 h 3"/>
                <a:gd name="T8" fmla="*/ 2 w 6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">
                  <a:moveTo>
                    <a:pt x="2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6" y="0"/>
                    <a:pt x="6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6"/>
            <p:cNvSpPr/>
            <p:nvPr/>
          </p:nvSpPr>
          <p:spPr bwMode="auto">
            <a:xfrm>
              <a:off x="4050949" y="4398719"/>
              <a:ext cx="209550" cy="6350"/>
            </a:xfrm>
            <a:custGeom>
              <a:avLst/>
              <a:gdLst>
                <a:gd name="T0" fmla="*/ 2 w 66"/>
                <a:gd name="T1" fmla="*/ 2 h 2"/>
                <a:gd name="T2" fmla="*/ 64 w 66"/>
                <a:gd name="T3" fmla="*/ 2 h 2"/>
                <a:gd name="T4" fmla="*/ 64 w 66"/>
                <a:gd name="T5" fmla="*/ 0 h 2"/>
                <a:gd name="T6" fmla="*/ 2 w 66"/>
                <a:gd name="T7" fmla="*/ 0 h 2"/>
                <a:gd name="T8" fmla="*/ 2 w 6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">
                  <a:moveTo>
                    <a:pt x="2" y="2"/>
                  </a:moveTo>
                  <a:cubicBezTo>
                    <a:pt x="64" y="2"/>
                    <a:pt x="64" y="2"/>
                    <a:pt x="64" y="2"/>
                  </a:cubicBezTo>
                  <a:cubicBezTo>
                    <a:pt x="66" y="2"/>
                    <a:pt x="66" y="0"/>
                    <a:pt x="6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7"/>
            <p:cNvSpPr>
              <a:spLocks noEditPoints="1"/>
            </p:cNvSpPr>
            <p:nvPr/>
          </p:nvSpPr>
          <p:spPr bwMode="auto">
            <a:xfrm>
              <a:off x="5100286" y="2801694"/>
              <a:ext cx="498475" cy="501650"/>
            </a:xfrm>
            <a:custGeom>
              <a:avLst/>
              <a:gdLst>
                <a:gd name="T0" fmla="*/ 149 w 157"/>
                <a:gd name="T1" fmla="*/ 37 h 158"/>
                <a:gd name="T2" fmla="*/ 147 w 157"/>
                <a:gd name="T3" fmla="*/ 0 h 158"/>
                <a:gd name="T4" fmla="*/ 135 w 157"/>
                <a:gd name="T5" fmla="*/ 1 h 158"/>
                <a:gd name="T6" fmla="*/ 119 w 157"/>
                <a:gd name="T7" fmla="*/ 17 h 158"/>
                <a:gd name="T8" fmla="*/ 56 w 157"/>
                <a:gd name="T9" fmla="*/ 30 h 158"/>
                <a:gd name="T10" fmla="*/ 51 w 157"/>
                <a:gd name="T11" fmla="*/ 72 h 158"/>
                <a:gd name="T12" fmla="*/ 49 w 157"/>
                <a:gd name="T13" fmla="*/ 87 h 158"/>
                <a:gd name="T14" fmla="*/ 40 w 157"/>
                <a:gd name="T15" fmla="*/ 94 h 158"/>
                <a:gd name="T16" fmla="*/ 26 w 157"/>
                <a:gd name="T17" fmla="*/ 114 h 158"/>
                <a:gd name="T18" fmla="*/ 2 w 157"/>
                <a:gd name="T19" fmla="*/ 115 h 158"/>
                <a:gd name="T20" fmla="*/ 5 w 157"/>
                <a:gd name="T21" fmla="*/ 156 h 158"/>
                <a:gd name="T22" fmla="*/ 29 w 157"/>
                <a:gd name="T23" fmla="*/ 155 h 158"/>
                <a:gd name="T24" fmla="*/ 30 w 157"/>
                <a:gd name="T25" fmla="*/ 152 h 158"/>
                <a:gd name="T26" fmla="*/ 68 w 157"/>
                <a:gd name="T27" fmla="*/ 152 h 158"/>
                <a:gd name="T28" fmla="*/ 88 w 157"/>
                <a:gd name="T29" fmla="*/ 142 h 158"/>
                <a:gd name="T30" fmla="*/ 90 w 157"/>
                <a:gd name="T31" fmla="*/ 120 h 158"/>
                <a:gd name="T32" fmla="*/ 82 w 157"/>
                <a:gd name="T33" fmla="*/ 96 h 158"/>
                <a:gd name="T34" fmla="*/ 136 w 157"/>
                <a:gd name="T35" fmla="*/ 98 h 158"/>
                <a:gd name="T36" fmla="*/ 138 w 157"/>
                <a:gd name="T37" fmla="*/ 106 h 158"/>
                <a:gd name="T38" fmla="*/ 150 w 157"/>
                <a:gd name="T39" fmla="*/ 104 h 158"/>
                <a:gd name="T40" fmla="*/ 157 w 157"/>
                <a:gd name="T41" fmla="*/ 53 h 158"/>
                <a:gd name="T42" fmla="*/ 83 w 157"/>
                <a:gd name="T43" fmla="*/ 101 h 158"/>
                <a:gd name="T44" fmla="*/ 85 w 157"/>
                <a:gd name="T45" fmla="*/ 109 h 158"/>
                <a:gd name="T46" fmla="*/ 86 w 157"/>
                <a:gd name="T47" fmla="*/ 119 h 158"/>
                <a:gd name="T48" fmla="*/ 87 w 157"/>
                <a:gd name="T49" fmla="*/ 127 h 158"/>
                <a:gd name="T50" fmla="*/ 84 w 157"/>
                <a:gd name="T51" fmla="*/ 133 h 158"/>
                <a:gd name="T52" fmla="*/ 78 w 157"/>
                <a:gd name="T53" fmla="*/ 145 h 158"/>
                <a:gd name="T54" fmla="*/ 48 w 157"/>
                <a:gd name="T55" fmla="*/ 151 h 158"/>
                <a:gd name="T56" fmla="*/ 26 w 157"/>
                <a:gd name="T57" fmla="*/ 118 h 158"/>
                <a:gd name="T58" fmla="*/ 42 w 157"/>
                <a:gd name="T59" fmla="*/ 100 h 158"/>
                <a:gd name="T60" fmla="*/ 45 w 157"/>
                <a:gd name="T61" fmla="*/ 93 h 158"/>
                <a:gd name="T62" fmla="*/ 59 w 157"/>
                <a:gd name="T63" fmla="*/ 89 h 158"/>
                <a:gd name="T64" fmla="*/ 55 w 157"/>
                <a:gd name="T65" fmla="*/ 99 h 158"/>
                <a:gd name="T66" fmla="*/ 55 w 157"/>
                <a:gd name="T67" fmla="*/ 103 h 158"/>
                <a:gd name="T68" fmla="*/ 74 w 157"/>
                <a:gd name="T69" fmla="*/ 99 h 158"/>
                <a:gd name="T70" fmla="*/ 83 w 157"/>
                <a:gd name="T71" fmla="*/ 101 h 158"/>
                <a:gd name="T72" fmla="*/ 26 w 157"/>
                <a:gd name="T73" fmla="*/ 152 h 158"/>
                <a:gd name="T74" fmla="*/ 4 w 157"/>
                <a:gd name="T75" fmla="*/ 118 h 158"/>
                <a:gd name="T76" fmla="*/ 66 w 157"/>
                <a:gd name="T77" fmla="*/ 97 h 158"/>
                <a:gd name="T78" fmla="*/ 85 w 157"/>
                <a:gd name="T79" fmla="*/ 80 h 158"/>
                <a:gd name="T80" fmla="*/ 66 w 157"/>
                <a:gd name="T81" fmla="*/ 97 h 158"/>
                <a:gd name="T82" fmla="*/ 53 w 157"/>
                <a:gd name="T83" fmla="*/ 69 h 158"/>
                <a:gd name="T84" fmla="*/ 48 w 157"/>
                <a:gd name="T85" fmla="*/ 38 h 158"/>
                <a:gd name="T86" fmla="*/ 84 w 157"/>
                <a:gd name="T87" fmla="*/ 27 h 158"/>
                <a:gd name="T88" fmla="*/ 135 w 157"/>
                <a:gd name="T89" fmla="*/ 12 h 158"/>
                <a:gd name="T90" fmla="*/ 139 w 157"/>
                <a:gd name="T91" fmla="*/ 84 h 158"/>
                <a:gd name="T92" fmla="*/ 145 w 157"/>
                <a:gd name="T93" fmla="*/ 3 h 158"/>
                <a:gd name="T94" fmla="*/ 140 w 157"/>
                <a:gd name="T95" fmla="*/ 102 h 158"/>
                <a:gd name="T96" fmla="*/ 138 w 157"/>
                <a:gd name="T97" fmla="*/ 95 h 158"/>
                <a:gd name="T98" fmla="*/ 131 w 157"/>
                <a:gd name="T99" fmla="*/ 89 h 158"/>
                <a:gd name="T100" fmla="*/ 89 w 157"/>
                <a:gd name="T101" fmla="*/ 77 h 158"/>
                <a:gd name="T102" fmla="*/ 152 w 157"/>
                <a:gd name="T103" fmla="*/ 44 h 158"/>
                <a:gd name="T104" fmla="*/ 152 w 157"/>
                <a:gd name="T105" fmla="*/ 61 h 158"/>
                <a:gd name="T106" fmla="*/ 149 w 157"/>
                <a:gd name="T107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7" h="158">
                  <a:moveTo>
                    <a:pt x="157" y="53"/>
                  </a:moveTo>
                  <a:cubicBezTo>
                    <a:pt x="157" y="44"/>
                    <a:pt x="154" y="37"/>
                    <a:pt x="149" y="37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49" y="0"/>
                    <a:pt x="148" y="0"/>
                    <a:pt x="14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5" y="0"/>
                    <a:pt x="135" y="1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1" y="12"/>
                    <a:pt x="125" y="15"/>
                    <a:pt x="119" y="17"/>
                  </a:cubicBezTo>
                  <a:cubicBezTo>
                    <a:pt x="112" y="19"/>
                    <a:pt x="104" y="21"/>
                    <a:pt x="96" y="22"/>
                  </a:cubicBezTo>
                  <a:cubicBezTo>
                    <a:pt x="83" y="24"/>
                    <a:pt x="69" y="25"/>
                    <a:pt x="56" y="30"/>
                  </a:cubicBezTo>
                  <a:cubicBezTo>
                    <a:pt x="49" y="32"/>
                    <a:pt x="42" y="37"/>
                    <a:pt x="40" y="45"/>
                  </a:cubicBezTo>
                  <a:cubicBezTo>
                    <a:pt x="37" y="56"/>
                    <a:pt x="43" y="66"/>
                    <a:pt x="51" y="72"/>
                  </a:cubicBezTo>
                  <a:cubicBezTo>
                    <a:pt x="55" y="76"/>
                    <a:pt x="58" y="81"/>
                    <a:pt x="60" y="86"/>
                  </a:cubicBezTo>
                  <a:cubicBezTo>
                    <a:pt x="56" y="85"/>
                    <a:pt x="52" y="86"/>
                    <a:pt x="49" y="87"/>
                  </a:cubicBezTo>
                  <a:cubicBezTo>
                    <a:pt x="47" y="88"/>
                    <a:pt x="44" y="89"/>
                    <a:pt x="42" y="90"/>
                  </a:cubicBezTo>
                  <a:cubicBezTo>
                    <a:pt x="41" y="91"/>
                    <a:pt x="41" y="92"/>
                    <a:pt x="40" y="94"/>
                  </a:cubicBezTo>
                  <a:cubicBezTo>
                    <a:pt x="37" y="101"/>
                    <a:pt x="35" y="111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3"/>
                    <a:pt x="25" y="112"/>
                    <a:pt x="24" y="112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6"/>
                    <a:pt x="0" y="11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5" y="157"/>
                    <a:pt x="6" y="158"/>
                    <a:pt x="7" y="157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30" y="155"/>
                    <a:pt x="30" y="154"/>
                    <a:pt x="30" y="153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6" y="152"/>
                    <a:pt x="42" y="154"/>
                    <a:pt x="48" y="154"/>
                  </a:cubicBezTo>
                  <a:cubicBezTo>
                    <a:pt x="55" y="154"/>
                    <a:pt x="62" y="154"/>
                    <a:pt x="68" y="152"/>
                  </a:cubicBezTo>
                  <a:cubicBezTo>
                    <a:pt x="73" y="151"/>
                    <a:pt x="78" y="149"/>
                    <a:pt x="83" y="147"/>
                  </a:cubicBezTo>
                  <a:cubicBezTo>
                    <a:pt x="85" y="146"/>
                    <a:pt x="87" y="144"/>
                    <a:pt x="88" y="142"/>
                  </a:cubicBezTo>
                  <a:cubicBezTo>
                    <a:pt x="89" y="139"/>
                    <a:pt x="89" y="136"/>
                    <a:pt x="87" y="133"/>
                  </a:cubicBezTo>
                  <a:cubicBezTo>
                    <a:pt x="91" y="130"/>
                    <a:pt x="91" y="124"/>
                    <a:pt x="90" y="120"/>
                  </a:cubicBezTo>
                  <a:cubicBezTo>
                    <a:pt x="93" y="114"/>
                    <a:pt x="90" y="109"/>
                    <a:pt x="87" y="106"/>
                  </a:cubicBezTo>
                  <a:cubicBezTo>
                    <a:pt x="88" y="102"/>
                    <a:pt x="86" y="98"/>
                    <a:pt x="82" y="96"/>
                  </a:cubicBezTo>
                  <a:cubicBezTo>
                    <a:pt x="83" y="89"/>
                    <a:pt x="85" y="83"/>
                    <a:pt x="89" y="81"/>
                  </a:cubicBezTo>
                  <a:cubicBezTo>
                    <a:pt x="115" y="83"/>
                    <a:pt x="127" y="88"/>
                    <a:pt x="136" y="98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36" y="105"/>
                    <a:pt x="137" y="106"/>
                    <a:pt x="13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50" y="105"/>
                    <a:pt x="150" y="104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54" y="68"/>
                    <a:pt x="157" y="61"/>
                    <a:pt x="157" y="53"/>
                  </a:cubicBezTo>
                  <a:cubicBezTo>
                    <a:pt x="157" y="44"/>
                    <a:pt x="157" y="61"/>
                    <a:pt x="157" y="53"/>
                  </a:cubicBezTo>
                  <a:close/>
                  <a:moveTo>
                    <a:pt x="83" y="101"/>
                  </a:moveTo>
                  <a:cubicBezTo>
                    <a:pt x="84" y="103"/>
                    <a:pt x="84" y="104"/>
                    <a:pt x="84" y="106"/>
                  </a:cubicBezTo>
                  <a:cubicBezTo>
                    <a:pt x="84" y="107"/>
                    <a:pt x="84" y="108"/>
                    <a:pt x="85" y="109"/>
                  </a:cubicBezTo>
                  <a:cubicBezTo>
                    <a:pt x="86" y="110"/>
                    <a:pt x="87" y="112"/>
                    <a:pt x="87" y="114"/>
                  </a:cubicBezTo>
                  <a:cubicBezTo>
                    <a:pt x="88" y="116"/>
                    <a:pt x="87" y="117"/>
                    <a:pt x="86" y="119"/>
                  </a:cubicBezTo>
                  <a:cubicBezTo>
                    <a:pt x="86" y="120"/>
                    <a:pt x="86" y="120"/>
                    <a:pt x="86" y="121"/>
                  </a:cubicBezTo>
                  <a:cubicBezTo>
                    <a:pt x="87" y="123"/>
                    <a:pt x="87" y="125"/>
                    <a:pt x="87" y="127"/>
                  </a:cubicBezTo>
                  <a:cubicBezTo>
                    <a:pt x="86" y="128"/>
                    <a:pt x="86" y="129"/>
                    <a:pt x="85" y="130"/>
                  </a:cubicBezTo>
                  <a:cubicBezTo>
                    <a:pt x="84" y="131"/>
                    <a:pt x="83" y="131"/>
                    <a:pt x="84" y="133"/>
                  </a:cubicBezTo>
                  <a:cubicBezTo>
                    <a:pt x="85" y="135"/>
                    <a:pt x="86" y="139"/>
                    <a:pt x="84" y="141"/>
                  </a:cubicBezTo>
                  <a:cubicBezTo>
                    <a:pt x="83" y="143"/>
                    <a:pt x="80" y="144"/>
                    <a:pt x="78" y="145"/>
                  </a:cubicBezTo>
                  <a:cubicBezTo>
                    <a:pt x="75" y="146"/>
                    <a:pt x="72" y="147"/>
                    <a:pt x="69" y="148"/>
                  </a:cubicBezTo>
                  <a:cubicBezTo>
                    <a:pt x="62" y="150"/>
                    <a:pt x="55" y="151"/>
                    <a:pt x="48" y="151"/>
                  </a:cubicBezTo>
                  <a:cubicBezTo>
                    <a:pt x="42" y="150"/>
                    <a:pt x="36" y="148"/>
                    <a:pt x="30" y="14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31" y="116"/>
                    <a:pt x="35" y="113"/>
                    <a:pt x="38" y="108"/>
                  </a:cubicBezTo>
                  <a:cubicBezTo>
                    <a:pt x="40" y="105"/>
                    <a:pt x="41" y="103"/>
                    <a:pt x="42" y="100"/>
                  </a:cubicBezTo>
                  <a:cubicBezTo>
                    <a:pt x="42" y="99"/>
                    <a:pt x="43" y="97"/>
                    <a:pt x="43" y="96"/>
                  </a:cubicBezTo>
                  <a:cubicBezTo>
                    <a:pt x="43" y="95"/>
                    <a:pt x="44" y="94"/>
                    <a:pt x="45" y="93"/>
                  </a:cubicBezTo>
                  <a:cubicBezTo>
                    <a:pt x="47" y="92"/>
                    <a:pt x="50" y="90"/>
                    <a:pt x="53" y="90"/>
                  </a:cubicBezTo>
                  <a:cubicBezTo>
                    <a:pt x="55" y="89"/>
                    <a:pt x="57" y="89"/>
                    <a:pt x="59" y="89"/>
                  </a:cubicBezTo>
                  <a:cubicBezTo>
                    <a:pt x="61" y="90"/>
                    <a:pt x="62" y="93"/>
                    <a:pt x="61" y="95"/>
                  </a:cubicBezTo>
                  <a:cubicBezTo>
                    <a:pt x="60" y="97"/>
                    <a:pt x="57" y="98"/>
                    <a:pt x="55" y="99"/>
                  </a:cubicBezTo>
                  <a:cubicBezTo>
                    <a:pt x="54" y="99"/>
                    <a:pt x="52" y="100"/>
                    <a:pt x="53" y="102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8" y="102"/>
                    <a:pt x="61" y="102"/>
                    <a:pt x="64" y="101"/>
                  </a:cubicBezTo>
                  <a:cubicBezTo>
                    <a:pt x="67" y="100"/>
                    <a:pt x="71" y="100"/>
                    <a:pt x="74" y="99"/>
                  </a:cubicBezTo>
                  <a:cubicBezTo>
                    <a:pt x="77" y="99"/>
                    <a:pt x="81" y="99"/>
                    <a:pt x="83" y="101"/>
                  </a:cubicBezTo>
                  <a:cubicBezTo>
                    <a:pt x="84" y="103"/>
                    <a:pt x="83" y="101"/>
                    <a:pt x="83" y="101"/>
                  </a:cubicBezTo>
                  <a:close/>
                  <a:moveTo>
                    <a:pt x="22" y="116"/>
                  </a:moveTo>
                  <a:cubicBezTo>
                    <a:pt x="26" y="152"/>
                    <a:pt x="26" y="152"/>
                    <a:pt x="26" y="152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4" y="118"/>
                    <a:pt x="4" y="118"/>
                    <a:pt x="4" y="118"/>
                  </a:cubicBezTo>
                  <a:lnTo>
                    <a:pt x="22" y="116"/>
                  </a:lnTo>
                  <a:close/>
                  <a:moveTo>
                    <a:pt x="66" y="97"/>
                  </a:moveTo>
                  <a:cubicBezTo>
                    <a:pt x="65" y="88"/>
                    <a:pt x="62" y="80"/>
                    <a:pt x="57" y="74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1" y="83"/>
                    <a:pt x="79" y="90"/>
                    <a:pt x="78" y="96"/>
                  </a:cubicBezTo>
                  <a:cubicBezTo>
                    <a:pt x="75" y="96"/>
                    <a:pt x="70" y="96"/>
                    <a:pt x="66" y="97"/>
                  </a:cubicBezTo>
                  <a:close/>
                  <a:moveTo>
                    <a:pt x="89" y="77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47" y="65"/>
                    <a:pt x="43" y="59"/>
                    <a:pt x="43" y="51"/>
                  </a:cubicBezTo>
                  <a:cubicBezTo>
                    <a:pt x="43" y="46"/>
                    <a:pt x="45" y="41"/>
                    <a:pt x="48" y="38"/>
                  </a:cubicBezTo>
                  <a:cubicBezTo>
                    <a:pt x="53" y="34"/>
                    <a:pt x="58" y="32"/>
                    <a:pt x="63" y="31"/>
                  </a:cubicBezTo>
                  <a:cubicBezTo>
                    <a:pt x="70" y="29"/>
                    <a:pt x="77" y="28"/>
                    <a:pt x="84" y="27"/>
                  </a:cubicBezTo>
                  <a:cubicBezTo>
                    <a:pt x="93" y="26"/>
                    <a:pt x="103" y="25"/>
                    <a:pt x="112" y="22"/>
                  </a:cubicBezTo>
                  <a:cubicBezTo>
                    <a:pt x="120" y="21"/>
                    <a:pt x="129" y="18"/>
                    <a:pt x="135" y="12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6" y="86"/>
                    <a:pt x="139" y="86"/>
                    <a:pt x="139" y="84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9" y="96"/>
                    <a:pt x="138" y="95"/>
                    <a:pt x="138" y="95"/>
                  </a:cubicBezTo>
                  <a:cubicBezTo>
                    <a:pt x="137" y="94"/>
                    <a:pt x="136" y="93"/>
                    <a:pt x="135" y="93"/>
                  </a:cubicBezTo>
                  <a:cubicBezTo>
                    <a:pt x="134" y="91"/>
                    <a:pt x="132" y="90"/>
                    <a:pt x="131" y="89"/>
                  </a:cubicBezTo>
                  <a:cubicBezTo>
                    <a:pt x="127" y="86"/>
                    <a:pt x="124" y="84"/>
                    <a:pt x="120" y="83"/>
                  </a:cubicBezTo>
                  <a:cubicBezTo>
                    <a:pt x="110" y="79"/>
                    <a:pt x="99" y="78"/>
                    <a:pt x="89" y="77"/>
                  </a:cubicBezTo>
                  <a:close/>
                  <a:moveTo>
                    <a:pt x="149" y="41"/>
                  </a:moveTo>
                  <a:cubicBezTo>
                    <a:pt x="151" y="41"/>
                    <a:pt x="152" y="43"/>
                    <a:pt x="152" y="44"/>
                  </a:cubicBezTo>
                  <a:cubicBezTo>
                    <a:pt x="153" y="47"/>
                    <a:pt x="154" y="49"/>
                    <a:pt x="154" y="52"/>
                  </a:cubicBezTo>
                  <a:cubicBezTo>
                    <a:pt x="154" y="55"/>
                    <a:pt x="153" y="58"/>
                    <a:pt x="152" y="61"/>
                  </a:cubicBezTo>
                  <a:cubicBezTo>
                    <a:pt x="152" y="62"/>
                    <a:pt x="151" y="65"/>
                    <a:pt x="149" y="65"/>
                  </a:cubicBezTo>
                  <a:lnTo>
                    <a:pt x="149" y="41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8"/>
            <p:cNvSpPr/>
            <p:nvPr/>
          </p:nvSpPr>
          <p:spPr bwMode="auto">
            <a:xfrm>
              <a:off x="5601936" y="2858844"/>
              <a:ext cx="136525" cy="95250"/>
            </a:xfrm>
            <a:custGeom>
              <a:avLst/>
              <a:gdLst>
                <a:gd name="T0" fmla="*/ 0 w 43"/>
                <a:gd name="T1" fmla="*/ 29 h 30"/>
                <a:gd name="T2" fmla="*/ 3 w 43"/>
                <a:gd name="T3" fmla="*/ 29 h 30"/>
                <a:gd name="T4" fmla="*/ 41 w 43"/>
                <a:gd name="T5" fmla="*/ 4 h 30"/>
                <a:gd name="T6" fmla="*/ 39 w 43"/>
                <a:gd name="T7" fmla="*/ 1 h 30"/>
                <a:gd name="T8" fmla="*/ 1 w 43"/>
                <a:gd name="T9" fmla="*/ 26 h 30"/>
                <a:gd name="T10" fmla="*/ 0 w 43"/>
                <a:gd name="T11" fmla="*/ 29 h 30"/>
                <a:gd name="T12" fmla="*/ 0 w 43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0">
                  <a:moveTo>
                    <a:pt x="0" y="29"/>
                  </a:moveTo>
                  <a:cubicBezTo>
                    <a:pt x="1" y="30"/>
                    <a:pt x="2" y="30"/>
                    <a:pt x="3" y="29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3" y="3"/>
                    <a:pt x="41" y="0"/>
                    <a:pt x="39" y="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1" y="29"/>
                    <a:pt x="0" y="28"/>
                    <a:pt x="0" y="2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9"/>
            <p:cNvSpPr/>
            <p:nvPr/>
          </p:nvSpPr>
          <p:spPr bwMode="auto">
            <a:xfrm>
              <a:off x="5589236" y="2779469"/>
              <a:ext cx="114300" cy="139700"/>
            </a:xfrm>
            <a:custGeom>
              <a:avLst/>
              <a:gdLst>
                <a:gd name="T0" fmla="*/ 3 w 36"/>
                <a:gd name="T1" fmla="*/ 44 h 44"/>
                <a:gd name="T2" fmla="*/ 4 w 36"/>
                <a:gd name="T3" fmla="*/ 43 h 44"/>
                <a:gd name="T4" fmla="*/ 35 w 36"/>
                <a:gd name="T5" fmla="*/ 4 h 44"/>
                <a:gd name="T6" fmla="*/ 32 w 36"/>
                <a:gd name="T7" fmla="*/ 2 h 44"/>
                <a:gd name="T8" fmla="*/ 1 w 36"/>
                <a:gd name="T9" fmla="*/ 41 h 44"/>
                <a:gd name="T10" fmla="*/ 3 w 36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4">
                  <a:moveTo>
                    <a:pt x="3" y="44"/>
                  </a:moveTo>
                  <a:cubicBezTo>
                    <a:pt x="3" y="44"/>
                    <a:pt x="4" y="44"/>
                    <a:pt x="4" y="4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3"/>
                    <a:pt x="34" y="0"/>
                    <a:pt x="32" y="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1" y="44"/>
                    <a:pt x="3" y="4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0"/>
            <p:cNvSpPr/>
            <p:nvPr/>
          </p:nvSpPr>
          <p:spPr bwMode="auto">
            <a:xfrm>
              <a:off x="5589236" y="3027119"/>
              <a:ext cx="117475" cy="142875"/>
            </a:xfrm>
            <a:custGeom>
              <a:avLst/>
              <a:gdLst>
                <a:gd name="T0" fmla="*/ 4 w 37"/>
                <a:gd name="T1" fmla="*/ 2 h 45"/>
                <a:gd name="T2" fmla="*/ 2 w 37"/>
                <a:gd name="T3" fmla="*/ 4 h 45"/>
                <a:gd name="T4" fmla="*/ 33 w 37"/>
                <a:gd name="T5" fmla="*/ 43 h 45"/>
                <a:gd name="T6" fmla="*/ 36 w 37"/>
                <a:gd name="T7" fmla="*/ 41 h 45"/>
                <a:gd name="T8" fmla="*/ 4 w 37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4" y="2"/>
                  </a:moveTo>
                  <a:cubicBezTo>
                    <a:pt x="3" y="0"/>
                    <a:pt x="0" y="3"/>
                    <a:pt x="2" y="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5"/>
                    <a:pt x="37" y="42"/>
                    <a:pt x="36" y="41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1"/>
            <p:cNvSpPr/>
            <p:nvPr/>
          </p:nvSpPr>
          <p:spPr bwMode="auto">
            <a:xfrm>
              <a:off x="5605111" y="2976319"/>
              <a:ext cx="136525" cy="9525"/>
            </a:xfrm>
            <a:custGeom>
              <a:avLst/>
              <a:gdLst>
                <a:gd name="T0" fmla="*/ 41 w 43"/>
                <a:gd name="T1" fmla="*/ 0 h 3"/>
                <a:gd name="T2" fmla="*/ 41 w 43"/>
                <a:gd name="T3" fmla="*/ 0 h 3"/>
                <a:gd name="T4" fmla="*/ 2 w 43"/>
                <a:gd name="T5" fmla="*/ 0 h 3"/>
                <a:gd name="T6" fmla="*/ 2 w 43"/>
                <a:gd name="T7" fmla="*/ 3 h 3"/>
                <a:gd name="T8" fmla="*/ 41 w 43"/>
                <a:gd name="T9" fmla="*/ 3 h 3"/>
                <a:gd name="T10" fmla="*/ 41 w 4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0"/>
                    <a:pt x="4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5598761" y="3008069"/>
              <a:ext cx="136525" cy="82550"/>
            </a:xfrm>
            <a:custGeom>
              <a:avLst/>
              <a:gdLst>
                <a:gd name="T0" fmla="*/ 41 w 43"/>
                <a:gd name="T1" fmla="*/ 22 h 26"/>
                <a:gd name="T2" fmla="*/ 4 w 43"/>
                <a:gd name="T3" fmla="*/ 1 h 26"/>
                <a:gd name="T4" fmla="*/ 2 w 43"/>
                <a:gd name="T5" fmla="*/ 4 h 26"/>
                <a:gd name="T6" fmla="*/ 39 w 43"/>
                <a:gd name="T7" fmla="*/ 25 h 26"/>
                <a:gd name="T8" fmla="*/ 41 w 43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">
                  <a:moveTo>
                    <a:pt x="41" y="22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1" y="26"/>
                    <a:pt x="43" y="23"/>
                    <a:pt x="41" y="2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3"/>
            <p:cNvSpPr>
              <a:spLocks noEditPoints="1"/>
            </p:cNvSpPr>
            <p:nvPr/>
          </p:nvSpPr>
          <p:spPr bwMode="auto">
            <a:xfrm>
              <a:off x="5125686" y="3255719"/>
              <a:ext cx="34925" cy="28575"/>
            </a:xfrm>
            <a:custGeom>
              <a:avLst/>
              <a:gdLst>
                <a:gd name="T0" fmla="*/ 5 w 11"/>
                <a:gd name="T1" fmla="*/ 9 h 9"/>
                <a:gd name="T2" fmla="*/ 5 w 11"/>
                <a:gd name="T3" fmla="*/ 0 h 9"/>
                <a:gd name="T4" fmla="*/ 0 w 11"/>
                <a:gd name="T5" fmla="*/ 5 h 9"/>
                <a:gd name="T6" fmla="*/ 5 w 11"/>
                <a:gd name="T7" fmla="*/ 9 h 9"/>
                <a:gd name="T8" fmla="*/ 4 w 11"/>
                <a:gd name="T9" fmla="*/ 4 h 9"/>
                <a:gd name="T10" fmla="*/ 5 w 11"/>
                <a:gd name="T11" fmla="*/ 4 h 9"/>
                <a:gd name="T12" fmla="*/ 5 w 11"/>
                <a:gd name="T13" fmla="*/ 6 h 9"/>
                <a:gd name="T14" fmla="*/ 5 w 11"/>
                <a:gd name="T15" fmla="*/ 6 h 9"/>
                <a:gd name="T16" fmla="*/ 4 w 11"/>
                <a:gd name="T17" fmla="*/ 4 h 9"/>
                <a:gd name="T18" fmla="*/ 4 w 11"/>
                <a:gd name="T1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5" y="9"/>
                  </a:moveTo>
                  <a:cubicBezTo>
                    <a:pt x="11" y="9"/>
                    <a:pt x="11" y="0"/>
                    <a:pt x="5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7"/>
                    <a:pt x="3" y="9"/>
                    <a:pt x="5" y="9"/>
                  </a:cubicBezTo>
                  <a:close/>
                  <a:moveTo>
                    <a:pt x="4" y="4"/>
                  </a:move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4"/>
            <p:cNvSpPr/>
            <p:nvPr/>
          </p:nvSpPr>
          <p:spPr bwMode="auto">
            <a:xfrm>
              <a:off x="3628674" y="4700344"/>
              <a:ext cx="73025" cy="114300"/>
            </a:xfrm>
            <a:custGeom>
              <a:avLst/>
              <a:gdLst>
                <a:gd name="T0" fmla="*/ 0 w 46"/>
                <a:gd name="T1" fmla="*/ 0 h 72"/>
                <a:gd name="T2" fmla="*/ 16 w 46"/>
                <a:gd name="T3" fmla="*/ 0 h 72"/>
                <a:gd name="T4" fmla="*/ 16 w 46"/>
                <a:gd name="T5" fmla="*/ 58 h 72"/>
                <a:gd name="T6" fmla="*/ 46 w 46"/>
                <a:gd name="T7" fmla="*/ 58 h 72"/>
                <a:gd name="T8" fmla="*/ 46 w 46"/>
                <a:gd name="T9" fmla="*/ 72 h 72"/>
                <a:gd name="T10" fmla="*/ 0 w 46"/>
                <a:gd name="T11" fmla="*/ 72 h 72"/>
                <a:gd name="T12" fmla="*/ 0 w 46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2">
                  <a:moveTo>
                    <a:pt x="0" y="0"/>
                  </a:moveTo>
                  <a:lnTo>
                    <a:pt x="16" y="0"/>
                  </a:lnTo>
                  <a:lnTo>
                    <a:pt x="16" y="58"/>
                  </a:lnTo>
                  <a:lnTo>
                    <a:pt x="46" y="58"/>
                  </a:lnTo>
                  <a:lnTo>
                    <a:pt x="46" y="72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3708049" y="4732094"/>
              <a:ext cx="85725" cy="85725"/>
            </a:xfrm>
            <a:custGeom>
              <a:avLst/>
              <a:gdLst>
                <a:gd name="T0" fmla="*/ 27 w 27"/>
                <a:gd name="T1" fmla="*/ 13 h 27"/>
                <a:gd name="T2" fmla="*/ 13 w 27"/>
                <a:gd name="T3" fmla="*/ 27 h 27"/>
                <a:gd name="T4" fmla="*/ 0 w 27"/>
                <a:gd name="T5" fmla="*/ 13 h 27"/>
                <a:gd name="T6" fmla="*/ 14 w 27"/>
                <a:gd name="T7" fmla="*/ 0 h 27"/>
                <a:gd name="T8" fmla="*/ 27 w 27"/>
                <a:gd name="T9" fmla="*/ 13 h 27"/>
                <a:gd name="T10" fmla="*/ 8 w 27"/>
                <a:gd name="T11" fmla="*/ 13 h 27"/>
                <a:gd name="T12" fmla="*/ 14 w 27"/>
                <a:gd name="T13" fmla="*/ 21 h 27"/>
                <a:gd name="T14" fmla="*/ 19 w 27"/>
                <a:gd name="T15" fmla="*/ 13 h 27"/>
                <a:gd name="T16" fmla="*/ 14 w 27"/>
                <a:gd name="T17" fmla="*/ 5 h 27"/>
                <a:gd name="T18" fmla="*/ 8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22"/>
                    <a:pt x="20" y="27"/>
                    <a:pt x="13" y="27"/>
                  </a:cubicBezTo>
                  <a:cubicBezTo>
                    <a:pt x="6" y="27"/>
                    <a:pt x="0" y="22"/>
                    <a:pt x="0" y="13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22" y="0"/>
                    <a:pt x="27" y="5"/>
                    <a:pt x="27" y="13"/>
                  </a:cubicBezTo>
                  <a:close/>
                  <a:moveTo>
                    <a:pt x="8" y="13"/>
                  </a:moveTo>
                  <a:cubicBezTo>
                    <a:pt x="8" y="18"/>
                    <a:pt x="10" y="21"/>
                    <a:pt x="14" y="21"/>
                  </a:cubicBezTo>
                  <a:cubicBezTo>
                    <a:pt x="17" y="21"/>
                    <a:pt x="19" y="18"/>
                    <a:pt x="19" y="13"/>
                  </a:cubicBezTo>
                  <a:cubicBezTo>
                    <a:pt x="19" y="9"/>
                    <a:pt x="17" y="5"/>
                    <a:pt x="14" y="5"/>
                  </a:cubicBezTo>
                  <a:cubicBezTo>
                    <a:pt x="10" y="5"/>
                    <a:pt x="8" y="9"/>
                    <a:pt x="8" y="13"/>
                  </a:cubicBez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6"/>
            <p:cNvSpPr/>
            <p:nvPr/>
          </p:nvSpPr>
          <p:spPr bwMode="auto">
            <a:xfrm>
              <a:off x="3809649" y="4732094"/>
              <a:ext cx="50800" cy="82550"/>
            </a:xfrm>
            <a:custGeom>
              <a:avLst/>
              <a:gdLst>
                <a:gd name="T0" fmla="*/ 0 w 16"/>
                <a:gd name="T1" fmla="*/ 9 h 26"/>
                <a:gd name="T2" fmla="*/ 0 w 16"/>
                <a:gd name="T3" fmla="*/ 0 h 26"/>
                <a:gd name="T4" fmla="*/ 7 w 16"/>
                <a:gd name="T5" fmla="*/ 0 h 26"/>
                <a:gd name="T6" fmla="*/ 7 w 16"/>
                <a:gd name="T7" fmla="*/ 5 h 26"/>
                <a:gd name="T8" fmla="*/ 7 w 16"/>
                <a:gd name="T9" fmla="*/ 5 h 26"/>
                <a:gd name="T10" fmla="*/ 14 w 16"/>
                <a:gd name="T11" fmla="*/ 0 h 26"/>
                <a:gd name="T12" fmla="*/ 16 w 16"/>
                <a:gd name="T13" fmla="*/ 0 h 26"/>
                <a:gd name="T14" fmla="*/ 16 w 16"/>
                <a:gd name="T15" fmla="*/ 7 h 26"/>
                <a:gd name="T16" fmla="*/ 14 w 16"/>
                <a:gd name="T17" fmla="*/ 7 h 26"/>
                <a:gd name="T18" fmla="*/ 8 w 16"/>
                <a:gd name="T19" fmla="*/ 11 h 26"/>
                <a:gd name="T20" fmla="*/ 8 w 16"/>
                <a:gd name="T21" fmla="*/ 13 h 26"/>
                <a:gd name="T22" fmla="*/ 8 w 16"/>
                <a:gd name="T23" fmla="*/ 26 h 26"/>
                <a:gd name="T24" fmla="*/ 0 w 16"/>
                <a:gd name="T25" fmla="*/ 26 h 26"/>
                <a:gd name="T26" fmla="*/ 0 w 1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0" y="9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1"/>
                    <a:pt x="12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1" y="7"/>
                    <a:pt x="9" y="9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7"/>
            <p:cNvSpPr>
              <a:spLocks noEditPoints="1"/>
            </p:cNvSpPr>
            <p:nvPr/>
          </p:nvSpPr>
          <p:spPr bwMode="auto">
            <a:xfrm>
              <a:off x="3866799" y="4732094"/>
              <a:ext cx="79375" cy="85725"/>
            </a:xfrm>
            <a:custGeom>
              <a:avLst/>
              <a:gdLst>
                <a:gd name="T0" fmla="*/ 8 w 25"/>
                <a:gd name="T1" fmla="*/ 16 h 27"/>
                <a:gd name="T2" fmla="*/ 15 w 25"/>
                <a:gd name="T3" fmla="*/ 21 h 27"/>
                <a:gd name="T4" fmla="*/ 22 w 25"/>
                <a:gd name="T5" fmla="*/ 20 h 27"/>
                <a:gd name="T6" fmla="*/ 23 w 25"/>
                <a:gd name="T7" fmla="*/ 25 h 27"/>
                <a:gd name="T8" fmla="*/ 14 w 25"/>
                <a:gd name="T9" fmla="*/ 27 h 27"/>
                <a:gd name="T10" fmla="*/ 0 w 25"/>
                <a:gd name="T11" fmla="*/ 13 h 27"/>
                <a:gd name="T12" fmla="*/ 13 w 25"/>
                <a:gd name="T13" fmla="*/ 0 h 27"/>
                <a:gd name="T14" fmla="*/ 25 w 25"/>
                <a:gd name="T15" fmla="*/ 12 h 27"/>
                <a:gd name="T16" fmla="*/ 25 w 25"/>
                <a:gd name="T17" fmla="*/ 16 h 27"/>
                <a:gd name="T18" fmla="*/ 8 w 25"/>
                <a:gd name="T19" fmla="*/ 16 h 27"/>
                <a:gd name="T20" fmla="*/ 17 w 25"/>
                <a:gd name="T21" fmla="*/ 10 h 27"/>
                <a:gd name="T22" fmla="*/ 13 w 25"/>
                <a:gd name="T23" fmla="*/ 5 h 27"/>
                <a:gd name="T24" fmla="*/ 8 w 25"/>
                <a:gd name="T25" fmla="*/ 10 h 27"/>
                <a:gd name="T26" fmla="*/ 17 w 25"/>
                <a:gd name="T2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7">
                  <a:moveTo>
                    <a:pt x="8" y="16"/>
                  </a:moveTo>
                  <a:cubicBezTo>
                    <a:pt x="8" y="19"/>
                    <a:pt x="11" y="21"/>
                    <a:pt x="15" y="21"/>
                  </a:cubicBezTo>
                  <a:cubicBezTo>
                    <a:pt x="18" y="21"/>
                    <a:pt x="20" y="20"/>
                    <a:pt x="22" y="2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6"/>
                    <a:pt x="18" y="27"/>
                    <a:pt x="14" y="27"/>
                  </a:cubicBezTo>
                  <a:cubicBezTo>
                    <a:pt x="5" y="27"/>
                    <a:pt x="0" y="21"/>
                    <a:pt x="0" y="13"/>
                  </a:cubicBezTo>
                  <a:cubicBezTo>
                    <a:pt x="0" y="7"/>
                    <a:pt x="4" y="0"/>
                    <a:pt x="13" y="0"/>
                  </a:cubicBezTo>
                  <a:cubicBezTo>
                    <a:pt x="22" y="0"/>
                    <a:pt x="25" y="6"/>
                    <a:pt x="25" y="12"/>
                  </a:cubicBezTo>
                  <a:cubicBezTo>
                    <a:pt x="25" y="14"/>
                    <a:pt x="25" y="15"/>
                    <a:pt x="25" y="16"/>
                  </a:cubicBezTo>
                  <a:lnTo>
                    <a:pt x="8" y="16"/>
                  </a:lnTo>
                  <a:close/>
                  <a:moveTo>
                    <a:pt x="17" y="10"/>
                  </a:moveTo>
                  <a:cubicBezTo>
                    <a:pt x="17" y="8"/>
                    <a:pt x="17" y="5"/>
                    <a:pt x="13" y="5"/>
                  </a:cubicBezTo>
                  <a:cubicBezTo>
                    <a:pt x="9" y="5"/>
                    <a:pt x="8" y="8"/>
                    <a:pt x="8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8"/>
            <p:cNvSpPr/>
            <p:nvPr/>
          </p:nvSpPr>
          <p:spPr bwMode="auto">
            <a:xfrm>
              <a:off x="3958874" y="4732094"/>
              <a:ext cx="127000" cy="82550"/>
            </a:xfrm>
            <a:custGeom>
              <a:avLst/>
              <a:gdLst>
                <a:gd name="T0" fmla="*/ 1 w 40"/>
                <a:gd name="T1" fmla="*/ 8 h 26"/>
                <a:gd name="T2" fmla="*/ 0 w 40"/>
                <a:gd name="T3" fmla="*/ 0 h 26"/>
                <a:gd name="T4" fmla="*/ 7 w 40"/>
                <a:gd name="T5" fmla="*/ 0 h 26"/>
                <a:gd name="T6" fmla="*/ 8 w 40"/>
                <a:gd name="T7" fmla="*/ 4 h 26"/>
                <a:gd name="T8" fmla="*/ 8 w 40"/>
                <a:gd name="T9" fmla="*/ 4 h 26"/>
                <a:gd name="T10" fmla="*/ 16 w 40"/>
                <a:gd name="T11" fmla="*/ 0 h 26"/>
                <a:gd name="T12" fmla="*/ 23 w 40"/>
                <a:gd name="T13" fmla="*/ 4 h 26"/>
                <a:gd name="T14" fmla="*/ 23 w 40"/>
                <a:gd name="T15" fmla="*/ 4 h 26"/>
                <a:gd name="T16" fmla="*/ 26 w 40"/>
                <a:gd name="T17" fmla="*/ 1 h 26"/>
                <a:gd name="T18" fmla="*/ 31 w 40"/>
                <a:gd name="T19" fmla="*/ 0 h 26"/>
                <a:gd name="T20" fmla="*/ 40 w 40"/>
                <a:gd name="T21" fmla="*/ 11 h 26"/>
                <a:gd name="T22" fmla="*/ 40 w 40"/>
                <a:gd name="T23" fmla="*/ 26 h 26"/>
                <a:gd name="T24" fmla="*/ 32 w 40"/>
                <a:gd name="T25" fmla="*/ 26 h 26"/>
                <a:gd name="T26" fmla="*/ 32 w 40"/>
                <a:gd name="T27" fmla="*/ 12 h 26"/>
                <a:gd name="T28" fmla="*/ 28 w 40"/>
                <a:gd name="T29" fmla="*/ 6 h 26"/>
                <a:gd name="T30" fmla="*/ 24 w 40"/>
                <a:gd name="T31" fmla="*/ 9 h 26"/>
                <a:gd name="T32" fmla="*/ 24 w 40"/>
                <a:gd name="T33" fmla="*/ 11 h 26"/>
                <a:gd name="T34" fmla="*/ 24 w 40"/>
                <a:gd name="T35" fmla="*/ 26 h 26"/>
                <a:gd name="T36" fmla="*/ 16 w 40"/>
                <a:gd name="T37" fmla="*/ 26 h 26"/>
                <a:gd name="T38" fmla="*/ 16 w 40"/>
                <a:gd name="T39" fmla="*/ 12 h 26"/>
                <a:gd name="T40" fmla="*/ 13 w 40"/>
                <a:gd name="T41" fmla="*/ 6 h 26"/>
                <a:gd name="T42" fmla="*/ 9 w 40"/>
                <a:gd name="T43" fmla="*/ 9 h 26"/>
                <a:gd name="T44" fmla="*/ 9 w 40"/>
                <a:gd name="T45" fmla="*/ 11 h 26"/>
                <a:gd name="T46" fmla="*/ 9 w 40"/>
                <a:gd name="T47" fmla="*/ 26 h 26"/>
                <a:gd name="T48" fmla="*/ 1 w 40"/>
                <a:gd name="T49" fmla="*/ 26 h 26"/>
                <a:gd name="T50" fmla="*/ 1 w 40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6">
                  <a:moveTo>
                    <a:pt x="1" y="8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11" y="0"/>
                    <a:pt x="16" y="0"/>
                  </a:cubicBezTo>
                  <a:cubicBezTo>
                    <a:pt x="19" y="0"/>
                    <a:pt x="22" y="1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5" y="2"/>
                    <a:pt x="26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6" y="0"/>
                    <a:pt x="40" y="3"/>
                    <a:pt x="40" y="11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8"/>
                    <a:pt x="31" y="6"/>
                    <a:pt x="28" y="6"/>
                  </a:cubicBezTo>
                  <a:cubicBezTo>
                    <a:pt x="26" y="6"/>
                    <a:pt x="25" y="7"/>
                    <a:pt x="24" y="9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5" y="6"/>
                    <a:pt x="13" y="6"/>
                  </a:cubicBezTo>
                  <a:cubicBezTo>
                    <a:pt x="11" y="6"/>
                    <a:pt x="9" y="8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" y="26"/>
                    <a:pt x="1" y="26"/>
                    <a:pt x="1" y="2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69"/>
            <p:cNvSpPr>
              <a:spLocks noChangeArrowheads="1"/>
            </p:cNvSpPr>
            <p:nvPr/>
          </p:nvSpPr>
          <p:spPr bwMode="auto">
            <a:xfrm>
              <a:off x="4139849" y="4700344"/>
              <a:ext cx="25400" cy="114300"/>
            </a:xfrm>
            <a:prstGeom prst="rect">
              <a:avLst/>
            </a:pr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0"/>
            <p:cNvSpPr>
              <a:spLocks noEditPoints="1"/>
            </p:cNvSpPr>
            <p:nvPr/>
          </p:nvSpPr>
          <p:spPr bwMode="auto">
            <a:xfrm>
              <a:off x="4187474" y="4732094"/>
              <a:ext cx="85725" cy="117475"/>
            </a:xfrm>
            <a:custGeom>
              <a:avLst/>
              <a:gdLst>
                <a:gd name="T0" fmla="*/ 0 w 27"/>
                <a:gd name="T1" fmla="*/ 9 h 37"/>
                <a:gd name="T2" fmla="*/ 0 w 27"/>
                <a:gd name="T3" fmla="*/ 0 h 37"/>
                <a:gd name="T4" fmla="*/ 7 w 27"/>
                <a:gd name="T5" fmla="*/ 0 h 37"/>
                <a:gd name="T6" fmla="*/ 7 w 27"/>
                <a:gd name="T7" fmla="*/ 4 h 37"/>
                <a:gd name="T8" fmla="*/ 7 w 27"/>
                <a:gd name="T9" fmla="*/ 4 h 37"/>
                <a:gd name="T10" fmla="*/ 16 w 27"/>
                <a:gd name="T11" fmla="*/ 0 h 37"/>
                <a:gd name="T12" fmla="*/ 27 w 27"/>
                <a:gd name="T13" fmla="*/ 13 h 37"/>
                <a:gd name="T14" fmla="*/ 15 w 27"/>
                <a:gd name="T15" fmla="*/ 27 h 37"/>
                <a:gd name="T16" fmla="*/ 8 w 27"/>
                <a:gd name="T17" fmla="*/ 24 h 37"/>
                <a:gd name="T18" fmla="*/ 8 w 27"/>
                <a:gd name="T19" fmla="*/ 24 h 37"/>
                <a:gd name="T20" fmla="*/ 8 w 27"/>
                <a:gd name="T21" fmla="*/ 37 h 37"/>
                <a:gd name="T22" fmla="*/ 0 w 27"/>
                <a:gd name="T23" fmla="*/ 37 h 37"/>
                <a:gd name="T24" fmla="*/ 0 w 27"/>
                <a:gd name="T25" fmla="*/ 9 h 37"/>
                <a:gd name="T26" fmla="*/ 8 w 27"/>
                <a:gd name="T27" fmla="*/ 15 h 37"/>
                <a:gd name="T28" fmla="*/ 8 w 27"/>
                <a:gd name="T29" fmla="*/ 17 h 37"/>
                <a:gd name="T30" fmla="*/ 13 w 27"/>
                <a:gd name="T31" fmla="*/ 20 h 37"/>
                <a:gd name="T32" fmla="*/ 19 w 27"/>
                <a:gd name="T33" fmla="*/ 13 h 37"/>
                <a:gd name="T34" fmla="*/ 13 w 27"/>
                <a:gd name="T35" fmla="*/ 6 h 37"/>
                <a:gd name="T36" fmla="*/ 8 w 27"/>
                <a:gd name="T37" fmla="*/ 10 h 37"/>
                <a:gd name="T38" fmla="*/ 8 w 27"/>
                <a:gd name="T39" fmla="*/ 11 h 37"/>
                <a:gd name="T40" fmla="*/ 8 w 27"/>
                <a:gd name="T41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37">
                  <a:moveTo>
                    <a:pt x="0" y="9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22" y="0"/>
                    <a:pt x="27" y="4"/>
                    <a:pt x="27" y="13"/>
                  </a:cubicBezTo>
                  <a:cubicBezTo>
                    <a:pt x="27" y="22"/>
                    <a:pt x="21" y="27"/>
                    <a:pt x="15" y="27"/>
                  </a:cubicBezTo>
                  <a:cubicBezTo>
                    <a:pt x="12" y="27"/>
                    <a:pt x="9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9"/>
                  </a:lnTo>
                  <a:close/>
                  <a:moveTo>
                    <a:pt x="8" y="15"/>
                  </a:moveTo>
                  <a:cubicBezTo>
                    <a:pt x="8" y="16"/>
                    <a:pt x="8" y="16"/>
                    <a:pt x="8" y="17"/>
                  </a:cubicBezTo>
                  <a:cubicBezTo>
                    <a:pt x="9" y="19"/>
                    <a:pt x="11" y="20"/>
                    <a:pt x="13" y="20"/>
                  </a:cubicBezTo>
                  <a:cubicBezTo>
                    <a:pt x="17" y="20"/>
                    <a:pt x="19" y="18"/>
                    <a:pt x="19" y="13"/>
                  </a:cubicBezTo>
                  <a:cubicBezTo>
                    <a:pt x="19" y="9"/>
                    <a:pt x="17" y="6"/>
                    <a:pt x="13" y="6"/>
                  </a:cubicBezTo>
                  <a:cubicBezTo>
                    <a:pt x="11" y="6"/>
                    <a:pt x="9" y="8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1"/>
            <p:cNvSpPr/>
            <p:nvPr/>
          </p:nvSpPr>
          <p:spPr bwMode="auto">
            <a:xfrm>
              <a:off x="4282724" y="4732094"/>
              <a:ext cx="63500" cy="85725"/>
            </a:xfrm>
            <a:custGeom>
              <a:avLst/>
              <a:gdLst>
                <a:gd name="T0" fmla="*/ 2 w 20"/>
                <a:gd name="T1" fmla="*/ 19 h 27"/>
                <a:gd name="T2" fmla="*/ 9 w 20"/>
                <a:gd name="T3" fmla="*/ 21 h 27"/>
                <a:gd name="T4" fmla="*/ 12 w 20"/>
                <a:gd name="T5" fmla="*/ 19 h 27"/>
                <a:gd name="T6" fmla="*/ 8 w 20"/>
                <a:gd name="T7" fmla="*/ 16 h 27"/>
                <a:gd name="T8" fmla="*/ 1 w 20"/>
                <a:gd name="T9" fmla="*/ 8 h 27"/>
                <a:gd name="T10" fmla="*/ 11 w 20"/>
                <a:gd name="T11" fmla="*/ 0 h 27"/>
                <a:gd name="T12" fmla="*/ 19 w 20"/>
                <a:gd name="T13" fmla="*/ 1 h 27"/>
                <a:gd name="T14" fmla="*/ 17 w 20"/>
                <a:gd name="T15" fmla="*/ 7 h 27"/>
                <a:gd name="T16" fmla="*/ 12 w 20"/>
                <a:gd name="T17" fmla="*/ 5 h 27"/>
                <a:gd name="T18" fmla="*/ 9 w 20"/>
                <a:gd name="T19" fmla="*/ 7 h 27"/>
                <a:gd name="T20" fmla="*/ 13 w 20"/>
                <a:gd name="T21" fmla="*/ 10 h 27"/>
                <a:gd name="T22" fmla="*/ 20 w 20"/>
                <a:gd name="T23" fmla="*/ 18 h 27"/>
                <a:gd name="T24" fmla="*/ 9 w 20"/>
                <a:gd name="T25" fmla="*/ 27 h 27"/>
                <a:gd name="T26" fmla="*/ 0 w 20"/>
                <a:gd name="T27" fmla="*/ 25 h 27"/>
                <a:gd name="T28" fmla="*/ 2 w 20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7">
                  <a:moveTo>
                    <a:pt x="2" y="19"/>
                  </a:moveTo>
                  <a:cubicBezTo>
                    <a:pt x="3" y="20"/>
                    <a:pt x="6" y="21"/>
                    <a:pt x="9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7"/>
                    <a:pt x="11" y="17"/>
                    <a:pt x="8" y="16"/>
                  </a:cubicBezTo>
                  <a:cubicBezTo>
                    <a:pt x="3" y="14"/>
                    <a:pt x="1" y="11"/>
                    <a:pt x="1" y="8"/>
                  </a:cubicBezTo>
                  <a:cubicBezTo>
                    <a:pt x="1" y="3"/>
                    <a:pt x="5" y="0"/>
                    <a:pt x="11" y="0"/>
                  </a:cubicBezTo>
                  <a:cubicBezTo>
                    <a:pt x="14" y="0"/>
                    <a:pt x="17" y="0"/>
                    <a:pt x="19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4" y="5"/>
                    <a:pt x="12" y="5"/>
                  </a:cubicBezTo>
                  <a:cubicBezTo>
                    <a:pt x="10" y="5"/>
                    <a:pt x="9" y="6"/>
                    <a:pt x="9" y="7"/>
                  </a:cubicBezTo>
                  <a:cubicBezTo>
                    <a:pt x="9" y="8"/>
                    <a:pt x="10" y="9"/>
                    <a:pt x="13" y="10"/>
                  </a:cubicBezTo>
                  <a:cubicBezTo>
                    <a:pt x="18" y="12"/>
                    <a:pt x="20" y="14"/>
                    <a:pt x="20" y="18"/>
                  </a:cubicBezTo>
                  <a:cubicBezTo>
                    <a:pt x="20" y="23"/>
                    <a:pt x="16" y="27"/>
                    <a:pt x="9" y="27"/>
                  </a:cubicBezTo>
                  <a:cubicBezTo>
                    <a:pt x="5" y="27"/>
                    <a:pt x="2" y="26"/>
                    <a:pt x="0" y="25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2"/>
            <p:cNvSpPr/>
            <p:nvPr/>
          </p:nvSpPr>
          <p:spPr bwMode="auto">
            <a:xfrm>
              <a:off x="4362099" y="4732094"/>
              <a:ext cx="76200" cy="85725"/>
            </a:xfrm>
            <a:custGeom>
              <a:avLst/>
              <a:gdLst>
                <a:gd name="T0" fmla="*/ 24 w 24"/>
                <a:gd name="T1" fmla="*/ 18 h 27"/>
                <a:gd name="T2" fmla="*/ 24 w 24"/>
                <a:gd name="T3" fmla="*/ 26 h 27"/>
                <a:gd name="T4" fmla="*/ 17 w 24"/>
                <a:gd name="T5" fmla="*/ 26 h 27"/>
                <a:gd name="T6" fmla="*/ 17 w 24"/>
                <a:gd name="T7" fmla="*/ 22 h 27"/>
                <a:gd name="T8" fmla="*/ 17 w 24"/>
                <a:gd name="T9" fmla="*/ 22 h 27"/>
                <a:gd name="T10" fmla="*/ 9 w 24"/>
                <a:gd name="T11" fmla="*/ 27 h 27"/>
                <a:gd name="T12" fmla="*/ 0 w 24"/>
                <a:gd name="T13" fmla="*/ 15 h 27"/>
                <a:gd name="T14" fmla="*/ 0 w 24"/>
                <a:gd name="T15" fmla="*/ 0 h 27"/>
                <a:gd name="T16" fmla="*/ 8 w 24"/>
                <a:gd name="T17" fmla="*/ 0 h 27"/>
                <a:gd name="T18" fmla="*/ 8 w 24"/>
                <a:gd name="T19" fmla="*/ 14 h 27"/>
                <a:gd name="T20" fmla="*/ 12 w 24"/>
                <a:gd name="T21" fmla="*/ 20 h 27"/>
                <a:gd name="T22" fmla="*/ 16 w 24"/>
                <a:gd name="T23" fmla="*/ 17 h 27"/>
                <a:gd name="T24" fmla="*/ 16 w 24"/>
                <a:gd name="T25" fmla="*/ 16 h 27"/>
                <a:gd name="T26" fmla="*/ 16 w 24"/>
                <a:gd name="T27" fmla="*/ 0 h 27"/>
                <a:gd name="T28" fmla="*/ 24 w 24"/>
                <a:gd name="T29" fmla="*/ 0 h 27"/>
                <a:gd name="T30" fmla="*/ 24 w 24"/>
                <a:gd name="T3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7">
                  <a:moveTo>
                    <a:pt x="24" y="18"/>
                  </a:moveTo>
                  <a:cubicBezTo>
                    <a:pt x="24" y="21"/>
                    <a:pt x="24" y="24"/>
                    <a:pt x="24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4"/>
                    <a:pt x="13" y="27"/>
                    <a:pt x="9" y="27"/>
                  </a:cubicBezTo>
                  <a:cubicBezTo>
                    <a:pt x="3" y="27"/>
                    <a:pt x="0" y="23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8"/>
                    <a:pt x="9" y="20"/>
                    <a:pt x="12" y="20"/>
                  </a:cubicBezTo>
                  <a:cubicBezTo>
                    <a:pt x="14" y="20"/>
                    <a:pt x="15" y="19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8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3"/>
            <p:cNvSpPr/>
            <p:nvPr/>
          </p:nvSpPr>
          <p:spPr bwMode="auto">
            <a:xfrm>
              <a:off x="4457349" y="4732094"/>
              <a:ext cx="127000" cy="82550"/>
            </a:xfrm>
            <a:custGeom>
              <a:avLst/>
              <a:gdLst>
                <a:gd name="T0" fmla="*/ 1 w 40"/>
                <a:gd name="T1" fmla="*/ 8 h 26"/>
                <a:gd name="T2" fmla="*/ 0 w 40"/>
                <a:gd name="T3" fmla="*/ 0 h 26"/>
                <a:gd name="T4" fmla="*/ 7 w 40"/>
                <a:gd name="T5" fmla="*/ 0 h 26"/>
                <a:gd name="T6" fmla="*/ 8 w 40"/>
                <a:gd name="T7" fmla="*/ 4 h 26"/>
                <a:gd name="T8" fmla="*/ 8 w 40"/>
                <a:gd name="T9" fmla="*/ 4 h 26"/>
                <a:gd name="T10" fmla="*/ 16 w 40"/>
                <a:gd name="T11" fmla="*/ 0 h 26"/>
                <a:gd name="T12" fmla="*/ 23 w 40"/>
                <a:gd name="T13" fmla="*/ 4 h 26"/>
                <a:gd name="T14" fmla="*/ 23 w 40"/>
                <a:gd name="T15" fmla="*/ 4 h 26"/>
                <a:gd name="T16" fmla="*/ 26 w 40"/>
                <a:gd name="T17" fmla="*/ 1 h 26"/>
                <a:gd name="T18" fmla="*/ 31 w 40"/>
                <a:gd name="T19" fmla="*/ 0 h 26"/>
                <a:gd name="T20" fmla="*/ 40 w 40"/>
                <a:gd name="T21" fmla="*/ 11 h 26"/>
                <a:gd name="T22" fmla="*/ 40 w 40"/>
                <a:gd name="T23" fmla="*/ 26 h 26"/>
                <a:gd name="T24" fmla="*/ 32 w 40"/>
                <a:gd name="T25" fmla="*/ 26 h 26"/>
                <a:gd name="T26" fmla="*/ 32 w 40"/>
                <a:gd name="T27" fmla="*/ 12 h 26"/>
                <a:gd name="T28" fmla="*/ 28 w 40"/>
                <a:gd name="T29" fmla="*/ 6 h 26"/>
                <a:gd name="T30" fmla="*/ 24 w 40"/>
                <a:gd name="T31" fmla="*/ 9 h 26"/>
                <a:gd name="T32" fmla="*/ 24 w 40"/>
                <a:gd name="T33" fmla="*/ 11 h 26"/>
                <a:gd name="T34" fmla="*/ 24 w 40"/>
                <a:gd name="T35" fmla="*/ 26 h 26"/>
                <a:gd name="T36" fmla="*/ 16 w 40"/>
                <a:gd name="T37" fmla="*/ 26 h 26"/>
                <a:gd name="T38" fmla="*/ 16 w 40"/>
                <a:gd name="T39" fmla="*/ 12 h 26"/>
                <a:gd name="T40" fmla="*/ 13 w 40"/>
                <a:gd name="T41" fmla="*/ 6 h 26"/>
                <a:gd name="T42" fmla="*/ 9 w 40"/>
                <a:gd name="T43" fmla="*/ 9 h 26"/>
                <a:gd name="T44" fmla="*/ 8 w 40"/>
                <a:gd name="T45" fmla="*/ 11 h 26"/>
                <a:gd name="T46" fmla="*/ 8 w 40"/>
                <a:gd name="T47" fmla="*/ 26 h 26"/>
                <a:gd name="T48" fmla="*/ 1 w 40"/>
                <a:gd name="T49" fmla="*/ 26 h 26"/>
                <a:gd name="T50" fmla="*/ 1 w 40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6">
                  <a:moveTo>
                    <a:pt x="1" y="8"/>
                  </a:moveTo>
                  <a:cubicBezTo>
                    <a:pt x="1" y="5"/>
                    <a:pt x="0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11" y="0"/>
                    <a:pt x="16" y="0"/>
                  </a:cubicBezTo>
                  <a:cubicBezTo>
                    <a:pt x="19" y="0"/>
                    <a:pt x="21" y="1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5" y="2"/>
                    <a:pt x="26" y="1"/>
                  </a:cubicBezTo>
                  <a:cubicBezTo>
                    <a:pt x="27" y="0"/>
                    <a:pt x="29" y="0"/>
                    <a:pt x="31" y="0"/>
                  </a:cubicBezTo>
                  <a:cubicBezTo>
                    <a:pt x="36" y="0"/>
                    <a:pt x="40" y="3"/>
                    <a:pt x="40" y="11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8"/>
                    <a:pt x="31" y="6"/>
                    <a:pt x="28" y="6"/>
                  </a:cubicBezTo>
                  <a:cubicBezTo>
                    <a:pt x="26" y="6"/>
                    <a:pt x="25" y="7"/>
                    <a:pt x="24" y="9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5" y="6"/>
                    <a:pt x="13" y="6"/>
                  </a:cubicBezTo>
                  <a:cubicBezTo>
                    <a:pt x="10" y="6"/>
                    <a:pt x="9" y="8"/>
                    <a:pt x="9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" y="26"/>
                    <a:pt x="1" y="26"/>
                    <a:pt x="1" y="2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505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4"/>
            <p:cNvSpPr/>
            <p:nvPr/>
          </p:nvSpPr>
          <p:spPr bwMode="auto">
            <a:xfrm>
              <a:off x="6221061" y="4700344"/>
              <a:ext cx="73025" cy="114300"/>
            </a:xfrm>
            <a:custGeom>
              <a:avLst/>
              <a:gdLst>
                <a:gd name="T0" fmla="*/ 0 w 46"/>
                <a:gd name="T1" fmla="*/ 0 h 72"/>
                <a:gd name="T2" fmla="*/ 16 w 46"/>
                <a:gd name="T3" fmla="*/ 0 h 72"/>
                <a:gd name="T4" fmla="*/ 16 w 46"/>
                <a:gd name="T5" fmla="*/ 58 h 72"/>
                <a:gd name="T6" fmla="*/ 46 w 46"/>
                <a:gd name="T7" fmla="*/ 58 h 72"/>
                <a:gd name="T8" fmla="*/ 46 w 46"/>
                <a:gd name="T9" fmla="*/ 72 h 72"/>
                <a:gd name="T10" fmla="*/ 0 w 46"/>
                <a:gd name="T11" fmla="*/ 72 h 72"/>
                <a:gd name="T12" fmla="*/ 0 w 46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2">
                  <a:moveTo>
                    <a:pt x="0" y="0"/>
                  </a:moveTo>
                  <a:lnTo>
                    <a:pt x="16" y="0"/>
                  </a:lnTo>
                  <a:lnTo>
                    <a:pt x="16" y="58"/>
                  </a:lnTo>
                  <a:lnTo>
                    <a:pt x="46" y="58"/>
                  </a:lnTo>
                  <a:lnTo>
                    <a:pt x="46" y="72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 noEditPoints="1"/>
            </p:cNvSpPr>
            <p:nvPr/>
          </p:nvSpPr>
          <p:spPr bwMode="auto">
            <a:xfrm>
              <a:off x="6300436" y="4732094"/>
              <a:ext cx="85725" cy="85725"/>
            </a:xfrm>
            <a:custGeom>
              <a:avLst/>
              <a:gdLst>
                <a:gd name="T0" fmla="*/ 27 w 27"/>
                <a:gd name="T1" fmla="*/ 13 h 27"/>
                <a:gd name="T2" fmla="*/ 14 w 27"/>
                <a:gd name="T3" fmla="*/ 27 h 27"/>
                <a:gd name="T4" fmla="*/ 0 w 27"/>
                <a:gd name="T5" fmla="*/ 13 h 27"/>
                <a:gd name="T6" fmla="*/ 14 w 27"/>
                <a:gd name="T7" fmla="*/ 0 h 27"/>
                <a:gd name="T8" fmla="*/ 27 w 27"/>
                <a:gd name="T9" fmla="*/ 13 h 27"/>
                <a:gd name="T10" fmla="*/ 8 w 27"/>
                <a:gd name="T11" fmla="*/ 13 h 27"/>
                <a:gd name="T12" fmla="*/ 14 w 27"/>
                <a:gd name="T13" fmla="*/ 21 h 27"/>
                <a:gd name="T14" fmla="*/ 19 w 27"/>
                <a:gd name="T15" fmla="*/ 13 h 27"/>
                <a:gd name="T16" fmla="*/ 14 w 27"/>
                <a:gd name="T17" fmla="*/ 5 h 27"/>
                <a:gd name="T18" fmla="*/ 8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22"/>
                    <a:pt x="20" y="27"/>
                    <a:pt x="14" y="27"/>
                  </a:cubicBezTo>
                  <a:cubicBezTo>
                    <a:pt x="6" y="27"/>
                    <a:pt x="0" y="22"/>
                    <a:pt x="0" y="13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22" y="0"/>
                    <a:pt x="27" y="5"/>
                    <a:pt x="27" y="13"/>
                  </a:cubicBezTo>
                  <a:close/>
                  <a:moveTo>
                    <a:pt x="8" y="13"/>
                  </a:moveTo>
                  <a:cubicBezTo>
                    <a:pt x="8" y="18"/>
                    <a:pt x="10" y="21"/>
                    <a:pt x="14" y="21"/>
                  </a:cubicBezTo>
                  <a:cubicBezTo>
                    <a:pt x="17" y="21"/>
                    <a:pt x="19" y="18"/>
                    <a:pt x="19" y="13"/>
                  </a:cubicBezTo>
                  <a:cubicBezTo>
                    <a:pt x="19" y="9"/>
                    <a:pt x="17" y="5"/>
                    <a:pt x="14" y="5"/>
                  </a:cubicBezTo>
                  <a:cubicBezTo>
                    <a:pt x="10" y="5"/>
                    <a:pt x="8" y="9"/>
                    <a:pt x="8" y="13"/>
                  </a:cubicBez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6"/>
            <p:cNvSpPr/>
            <p:nvPr/>
          </p:nvSpPr>
          <p:spPr bwMode="auto">
            <a:xfrm>
              <a:off x="6402036" y="4732094"/>
              <a:ext cx="50800" cy="82550"/>
            </a:xfrm>
            <a:custGeom>
              <a:avLst/>
              <a:gdLst>
                <a:gd name="T0" fmla="*/ 0 w 16"/>
                <a:gd name="T1" fmla="*/ 9 h 26"/>
                <a:gd name="T2" fmla="*/ 0 w 16"/>
                <a:gd name="T3" fmla="*/ 0 h 26"/>
                <a:gd name="T4" fmla="*/ 7 w 16"/>
                <a:gd name="T5" fmla="*/ 0 h 26"/>
                <a:gd name="T6" fmla="*/ 7 w 16"/>
                <a:gd name="T7" fmla="*/ 5 h 26"/>
                <a:gd name="T8" fmla="*/ 7 w 16"/>
                <a:gd name="T9" fmla="*/ 5 h 26"/>
                <a:gd name="T10" fmla="*/ 14 w 16"/>
                <a:gd name="T11" fmla="*/ 0 h 26"/>
                <a:gd name="T12" fmla="*/ 16 w 16"/>
                <a:gd name="T13" fmla="*/ 0 h 26"/>
                <a:gd name="T14" fmla="*/ 16 w 16"/>
                <a:gd name="T15" fmla="*/ 7 h 26"/>
                <a:gd name="T16" fmla="*/ 14 w 16"/>
                <a:gd name="T17" fmla="*/ 7 h 26"/>
                <a:gd name="T18" fmla="*/ 8 w 16"/>
                <a:gd name="T19" fmla="*/ 11 h 26"/>
                <a:gd name="T20" fmla="*/ 8 w 16"/>
                <a:gd name="T21" fmla="*/ 13 h 26"/>
                <a:gd name="T22" fmla="*/ 8 w 16"/>
                <a:gd name="T23" fmla="*/ 26 h 26"/>
                <a:gd name="T24" fmla="*/ 0 w 16"/>
                <a:gd name="T25" fmla="*/ 26 h 26"/>
                <a:gd name="T26" fmla="*/ 0 w 1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0" y="9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1"/>
                    <a:pt x="12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1" y="7"/>
                    <a:pt x="9" y="9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 noEditPoints="1"/>
            </p:cNvSpPr>
            <p:nvPr/>
          </p:nvSpPr>
          <p:spPr bwMode="auto">
            <a:xfrm>
              <a:off x="6459186" y="4732094"/>
              <a:ext cx="79375" cy="85725"/>
            </a:xfrm>
            <a:custGeom>
              <a:avLst/>
              <a:gdLst>
                <a:gd name="T0" fmla="*/ 8 w 25"/>
                <a:gd name="T1" fmla="*/ 16 h 27"/>
                <a:gd name="T2" fmla="*/ 15 w 25"/>
                <a:gd name="T3" fmla="*/ 21 h 27"/>
                <a:gd name="T4" fmla="*/ 22 w 25"/>
                <a:gd name="T5" fmla="*/ 20 h 27"/>
                <a:gd name="T6" fmla="*/ 24 w 25"/>
                <a:gd name="T7" fmla="*/ 25 h 27"/>
                <a:gd name="T8" fmla="*/ 14 w 25"/>
                <a:gd name="T9" fmla="*/ 27 h 27"/>
                <a:gd name="T10" fmla="*/ 0 w 25"/>
                <a:gd name="T11" fmla="*/ 13 h 27"/>
                <a:gd name="T12" fmla="*/ 13 w 25"/>
                <a:gd name="T13" fmla="*/ 0 h 27"/>
                <a:gd name="T14" fmla="*/ 25 w 25"/>
                <a:gd name="T15" fmla="*/ 12 h 27"/>
                <a:gd name="T16" fmla="*/ 25 w 25"/>
                <a:gd name="T17" fmla="*/ 16 h 27"/>
                <a:gd name="T18" fmla="*/ 8 w 25"/>
                <a:gd name="T19" fmla="*/ 16 h 27"/>
                <a:gd name="T20" fmla="*/ 17 w 25"/>
                <a:gd name="T21" fmla="*/ 10 h 27"/>
                <a:gd name="T22" fmla="*/ 13 w 25"/>
                <a:gd name="T23" fmla="*/ 5 h 27"/>
                <a:gd name="T24" fmla="*/ 8 w 25"/>
                <a:gd name="T25" fmla="*/ 10 h 27"/>
                <a:gd name="T26" fmla="*/ 17 w 25"/>
                <a:gd name="T2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7">
                  <a:moveTo>
                    <a:pt x="8" y="16"/>
                  </a:moveTo>
                  <a:cubicBezTo>
                    <a:pt x="8" y="19"/>
                    <a:pt x="12" y="21"/>
                    <a:pt x="15" y="21"/>
                  </a:cubicBezTo>
                  <a:cubicBezTo>
                    <a:pt x="18" y="21"/>
                    <a:pt x="20" y="20"/>
                    <a:pt x="22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6"/>
                    <a:pt x="18" y="27"/>
                    <a:pt x="14" y="27"/>
                  </a:cubicBezTo>
                  <a:cubicBezTo>
                    <a:pt x="5" y="27"/>
                    <a:pt x="0" y="21"/>
                    <a:pt x="0" y="13"/>
                  </a:cubicBezTo>
                  <a:cubicBezTo>
                    <a:pt x="0" y="7"/>
                    <a:pt x="4" y="0"/>
                    <a:pt x="13" y="0"/>
                  </a:cubicBezTo>
                  <a:cubicBezTo>
                    <a:pt x="22" y="0"/>
                    <a:pt x="25" y="6"/>
                    <a:pt x="25" y="12"/>
                  </a:cubicBezTo>
                  <a:cubicBezTo>
                    <a:pt x="25" y="14"/>
                    <a:pt x="25" y="15"/>
                    <a:pt x="25" y="16"/>
                  </a:cubicBezTo>
                  <a:lnTo>
                    <a:pt x="8" y="16"/>
                  </a:lnTo>
                  <a:close/>
                  <a:moveTo>
                    <a:pt x="17" y="10"/>
                  </a:moveTo>
                  <a:cubicBezTo>
                    <a:pt x="17" y="8"/>
                    <a:pt x="17" y="5"/>
                    <a:pt x="13" y="5"/>
                  </a:cubicBezTo>
                  <a:cubicBezTo>
                    <a:pt x="10" y="5"/>
                    <a:pt x="8" y="8"/>
                    <a:pt x="8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8"/>
            <p:cNvSpPr/>
            <p:nvPr/>
          </p:nvSpPr>
          <p:spPr bwMode="auto">
            <a:xfrm>
              <a:off x="6554436" y="4732094"/>
              <a:ext cx="123825" cy="82550"/>
            </a:xfrm>
            <a:custGeom>
              <a:avLst/>
              <a:gdLst>
                <a:gd name="T0" fmla="*/ 0 w 39"/>
                <a:gd name="T1" fmla="*/ 8 h 26"/>
                <a:gd name="T2" fmla="*/ 0 w 39"/>
                <a:gd name="T3" fmla="*/ 0 h 26"/>
                <a:gd name="T4" fmla="*/ 6 w 39"/>
                <a:gd name="T5" fmla="*/ 0 h 26"/>
                <a:gd name="T6" fmla="*/ 7 w 39"/>
                <a:gd name="T7" fmla="*/ 4 h 26"/>
                <a:gd name="T8" fmla="*/ 7 w 39"/>
                <a:gd name="T9" fmla="*/ 4 h 26"/>
                <a:gd name="T10" fmla="*/ 15 w 39"/>
                <a:gd name="T11" fmla="*/ 0 h 26"/>
                <a:gd name="T12" fmla="*/ 22 w 39"/>
                <a:gd name="T13" fmla="*/ 4 h 26"/>
                <a:gd name="T14" fmla="*/ 22 w 39"/>
                <a:gd name="T15" fmla="*/ 4 h 26"/>
                <a:gd name="T16" fmla="*/ 25 w 39"/>
                <a:gd name="T17" fmla="*/ 1 h 26"/>
                <a:gd name="T18" fmla="*/ 30 w 39"/>
                <a:gd name="T19" fmla="*/ 0 h 26"/>
                <a:gd name="T20" fmla="*/ 39 w 39"/>
                <a:gd name="T21" fmla="*/ 11 h 26"/>
                <a:gd name="T22" fmla="*/ 39 w 39"/>
                <a:gd name="T23" fmla="*/ 26 h 26"/>
                <a:gd name="T24" fmla="*/ 31 w 39"/>
                <a:gd name="T25" fmla="*/ 26 h 26"/>
                <a:gd name="T26" fmla="*/ 31 w 39"/>
                <a:gd name="T27" fmla="*/ 12 h 26"/>
                <a:gd name="T28" fmla="*/ 27 w 39"/>
                <a:gd name="T29" fmla="*/ 6 h 26"/>
                <a:gd name="T30" fmla="*/ 24 w 39"/>
                <a:gd name="T31" fmla="*/ 9 h 26"/>
                <a:gd name="T32" fmla="*/ 23 w 39"/>
                <a:gd name="T33" fmla="*/ 11 h 26"/>
                <a:gd name="T34" fmla="*/ 23 w 39"/>
                <a:gd name="T35" fmla="*/ 26 h 26"/>
                <a:gd name="T36" fmla="*/ 15 w 39"/>
                <a:gd name="T37" fmla="*/ 26 h 26"/>
                <a:gd name="T38" fmla="*/ 15 w 39"/>
                <a:gd name="T39" fmla="*/ 12 h 26"/>
                <a:gd name="T40" fmla="*/ 12 w 39"/>
                <a:gd name="T41" fmla="*/ 6 h 26"/>
                <a:gd name="T42" fmla="*/ 8 w 39"/>
                <a:gd name="T43" fmla="*/ 9 h 26"/>
                <a:gd name="T44" fmla="*/ 8 w 39"/>
                <a:gd name="T45" fmla="*/ 11 h 26"/>
                <a:gd name="T46" fmla="*/ 8 w 39"/>
                <a:gd name="T47" fmla="*/ 26 h 26"/>
                <a:gd name="T48" fmla="*/ 0 w 39"/>
                <a:gd name="T49" fmla="*/ 26 h 26"/>
                <a:gd name="T50" fmla="*/ 0 w 39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6">
                  <a:moveTo>
                    <a:pt x="0" y="8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5" y="0"/>
                  </a:cubicBezTo>
                  <a:cubicBezTo>
                    <a:pt x="18" y="0"/>
                    <a:pt x="21" y="1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7" y="0"/>
                    <a:pt x="28" y="0"/>
                    <a:pt x="30" y="0"/>
                  </a:cubicBezTo>
                  <a:cubicBezTo>
                    <a:pt x="35" y="0"/>
                    <a:pt x="39" y="3"/>
                    <a:pt x="39" y="1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8"/>
                    <a:pt x="30" y="6"/>
                    <a:pt x="27" y="6"/>
                  </a:cubicBezTo>
                  <a:cubicBezTo>
                    <a:pt x="25" y="6"/>
                    <a:pt x="24" y="7"/>
                    <a:pt x="24" y="9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4" y="6"/>
                    <a:pt x="12" y="6"/>
                  </a:cubicBezTo>
                  <a:cubicBezTo>
                    <a:pt x="10" y="6"/>
                    <a:pt x="8" y="8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79"/>
            <p:cNvSpPr>
              <a:spLocks noChangeArrowheads="1"/>
            </p:cNvSpPr>
            <p:nvPr/>
          </p:nvSpPr>
          <p:spPr bwMode="auto">
            <a:xfrm>
              <a:off x="6732236" y="4700344"/>
              <a:ext cx="25400" cy="114300"/>
            </a:xfrm>
            <a:prstGeom prst="rect">
              <a:avLst/>
            </a:pr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0"/>
            <p:cNvSpPr>
              <a:spLocks noEditPoints="1"/>
            </p:cNvSpPr>
            <p:nvPr/>
          </p:nvSpPr>
          <p:spPr bwMode="auto">
            <a:xfrm>
              <a:off x="6779861" y="4732094"/>
              <a:ext cx="85725" cy="117475"/>
            </a:xfrm>
            <a:custGeom>
              <a:avLst/>
              <a:gdLst>
                <a:gd name="T0" fmla="*/ 0 w 27"/>
                <a:gd name="T1" fmla="*/ 9 h 37"/>
                <a:gd name="T2" fmla="*/ 0 w 27"/>
                <a:gd name="T3" fmla="*/ 0 h 37"/>
                <a:gd name="T4" fmla="*/ 7 w 27"/>
                <a:gd name="T5" fmla="*/ 0 h 37"/>
                <a:gd name="T6" fmla="*/ 7 w 27"/>
                <a:gd name="T7" fmla="*/ 4 h 37"/>
                <a:gd name="T8" fmla="*/ 7 w 27"/>
                <a:gd name="T9" fmla="*/ 4 h 37"/>
                <a:gd name="T10" fmla="*/ 16 w 27"/>
                <a:gd name="T11" fmla="*/ 0 h 37"/>
                <a:gd name="T12" fmla="*/ 27 w 27"/>
                <a:gd name="T13" fmla="*/ 13 h 37"/>
                <a:gd name="T14" fmla="*/ 15 w 27"/>
                <a:gd name="T15" fmla="*/ 27 h 37"/>
                <a:gd name="T16" fmla="*/ 8 w 27"/>
                <a:gd name="T17" fmla="*/ 24 h 37"/>
                <a:gd name="T18" fmla="*/ 8 w 27"/>
                <a:gd name="T19" fmla="*/ 24 h 37"/>
                <a:gd name="T20" fmla="*/ 8 w 27"/>
                <a:gd name="T21" fmla="*/ 37 h 37"/>
                <a:gd name="T22" fmla="*/ 0 w 27"/>
                <a:gd name="T23" fmla="*/ 37 h 37"/>
                <a:gd name="T24" fmla="*/ 0 w 27"/>
                <a:gd name="T25" fmla="*/ 9 h 37"/>
                <a:gd name="T26" fmla="*/ 8 w 27"/>
                <a:gd name="T27" fmla="*/ 15 h 37"/>
                <a:gd name="T28" fmla="*/ 8 w 27"/>
                <a:gd name="T29" fmla="*/ 17 h 37"/>
                <a:gd name="T30" fmla="*/ 13 w 27"/>
                <a:gd name="T31" fmla="*/ 20 h 37"/>
                <a:gd name="T32" fmla="*/ 19 w 27"/>
                <a:gd name="T33" fmla="*/ 13 h 37"/>
                <a:gd name="T34" fmla="*/ 13 w 27"/>
                <a:gd name="T35" fmla="*/ 6 h 37"/>
                <a:gd name="T36" fmla="*/ 8 w 27"/>
                <a:gd name="T37" fmla="*/ 10 h 37"/>
                <a:gd name="T38" fmla="*/ 8 w 27"/>
                <a:gd name="T39" fmla="*/ 11 h 37"/>
                <a:gd name="T40" fmla="*/ 8 w 27"/>
                <a:gd name="T41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37">
                  <a:moveTo>
                    <a:pt x="0" y="9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22" y="0"/>
                    <a:pt x="27" y="4"/>
                    <a:pt x="27" y="13"/>
                  </a:cubicBezTo>
                  <a:cubicBezTo>
                    <a:pt x="27" y="22"/>
                    <a:pt x="21" y="27"/>
                    <a:pt x="15" y="27"/>
                  </a:cubicBezTo>
                  <a:cubicBezTo>
                    <a:pt x="12" y="27"/>
                    <a:pt x="10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9"/>
                  </a:lnTo>
                  <a:close/>
                  <a:moveTo>
                    <a:pt x="8" y="15"/>
                  </a:moveTo>
                  <a:cubicBezTo>
                    <a:pt x="8" y="16"/>
                    <a:pt x="8" y="16"/>
                    <a:pt x="8" y="17"/>
                  </a:cubicBezTo>
                  <a:cubicBezTo>
                    <a:pt x="9" y="19"/>
                    <a:pt x="11" y="20"/>
                    <a:pt x="13" y="20"/>
                  </a:cubicBezTo>
                  <a:cubicBezTo>
                    <a:pt x="17" y="20"/>
                    <a:pt x="19" y="18"/>
                    <a:pt x="19" y="13"/>
                  </a:cubicBezTo>
                  <a:cubicBezTo>
                    <a:pt x="19" y="9"/>
                    <a:pt x="17" y="6"/>
                    <a:pt x="13" y="6"/>
                  </a:cubicBezTo>
                  <a:cubicBezTo>
                    <a:pt x="11" y="6"/>
                    <a:pt x="9" y="8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1"/>
            <p:cNvSpPr/>
            <p:nvPr/>
          </p:nvSpPr>
          <p:spPr bwMode="auto">
            <a:xfrm>
              <a:off x="6875111" y="4732094"/>
              <a:ext cx="63500" cy="85725"/>
            </a:xfrm>
            <a:custGeom>
              <a:avLst/>
              <a:gdLst>
                <a:gd name="T0" fmla="*/ 2 w 20"/>
                <a:gd name="T1" fmla="*/ 19 h 27"/>
                <a:gd name="T2" fmla="*/ 9 w 20"/>
                <a:gd name="T3" fmla="*/ 21 h 27"/>
                <a:gd name="T4" fmla="*/ 12 w 20"/>
                <a:gd name="T5" fmla="*/ 19 h 27"/>
                <a:gd name="T6" fmla="*/ 8 w 20"/>
                <a:gd name="T7" fmla="*/ 16 h 27"/>
                <a:gd name="T8" fmla="*/ 1 w 20"/>
                <a:gd name="T9" fmla="*/ 8 h 27"/>
                <a:gd name="T10" fmla="*/ 12 w 20"/>
                <a:gd name="T11" fmla="*/ 0 h 27"/>
                <a:gd name="T12" fmla="*/ 19 w 20"/>
                <a:gd name="T13" fmla="*/ 1 h 27"/>
                <a:gd name="T14" fmla="*/ 17 w 20"/>
                <a:gd name="T15" fmla="*/ 7 h 27"/>
                <a:gd name="T16" fmla="*/ 12 w 20"/>
                <a:gd name="T17" fmla="*/ 5 h 27"/>
                <a:gd name="T18" fmla="*/ 9 w 20"/>
                <a:gd name="T19" fmla="*/ 7 h 27"/>
                <a:gd name="T20" fmla="*/ 13 w 20"/>
                <a:gd name="T21" fmla="*/ 10 h 27"/>
                <a:gd name="T22" fmla="*/ 20 w 20"/>
                <a:gd name="T23" fmla="*/ 18 h 27"/>
                <a:gd name="T24" fmla="*/ 9 w 20"/>
                <a:gd name="T25" fmla="*/ 27 h 27"/>
                <a:gd name="T26" fmla="*/ 0 w 20"/>
                <a:gd name="T27" fmla="*/ 25 h 27"/>
                <a:gd name="T28" fmla="*/ 2 w 20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7">
                  <a:moveTo>
                    <a:pt x="2" y="19"/>
                  </a:moveTo>
                  <a:cubicBezTo>
                    <a:pt x="3" y="20"/>
                    <a:pt x="6" y="21"/>
                    <a:pt x="9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7"/>
                    <a:pt x="11" y="17"/>
                    <a:pt x="8" y="16"/>
                  </a:cubicBezTo>
                  <a:cubicBezTo>
                    <a:pt x="3" y="14"/>
                    <a:pt x="1" y="11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4" y="5"/>
                    <a:pt x="12" y="5"/>
                  </a:cubicBezTo>
                  <a:cubicBezTo>
                    <a:pt x="10" y="5"/>
                    <a:pt x="9" y="6"/>
                    <a:pt x="9" y="7"/>
                  </a:cubicBezTo>
                  <a:cubicBezTo>
                    <a:pt x="9" y="8"/>
                    <a:pt x="10" y="9"/>
                    <a:pt x="13" y="10"/>
                  </a:cubicBezTo>
                  <a:cubicBezTo>
                    <a:pt x="18" y="12"/>
                    <a:pt x="20" y="14"/>
                    <a:pt x="20" y="18"/>
                  </a:cubicBezTo>
                  <a:cubicBezTo>
                    <a:pt x="20" y="23"/>
                    <a:pt x="16" y="27"/>
                    <a:pt x="9" y="27"/>
                  </a:cubicBezTo>
                  <a:cubicBezTo>
                    <a:pt x="5" y="27"/>
                    <a:pt x="2" y="26"/>
                    <a:pt x="0" y="25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2"/>
            <p:cNvSpPr/>
            <p:nvPr/>
          </p:nvSpPr>
          <p:spPr bwMode="auto">
            <a:xfrm>
              <a:off x="6954486" y="4732094"/>
              <a:ext cx="76200" cy="85725"/>
            </a:xfrm>
            <a:custGeom>
              <a:avLst/>
              <a:gdLst>
                <a:gd name="T0" fmla="*/ 24 w 24"/>
                <a:gd name="T1" fmla="*/ 18 h 27"/>
                <a:gd name="T2" fmla="*/ 24 w 24"/>
                <a:gd name="T3" fmla="*/ 26 h 27"/>
                <a:gd name="T4" fmla="*/ 17 w 24"/>
                <a:gd name="T5" fmla="*/ 26 h 27"/>
                <a:gd name="T6" fmla="*/ 17 w 24"/>
                <a:gd name="T7" fmla="*/ 22 h 27"/>
                <a:gd name="T8" fmla="*/ 17 w 24"/>
                <a:gd name="T9" fmla="*/ 22 h 27"/>
                <a:gd name="T10" fmla="*/ 9 w 24"/>
                <a:gd name="T11" fmla="*/ 27 h 27"/>
                <a:gd name="T12" fmla="*/ 0 w 24"/>
                <a:gd name="T13" fmla="*/ 15 h 27"/>
                <a:gd name="T14" fmla="*/ 0 w 24"/>
                <a:gd name="T15" fmla="*/ 0 h 27"/>
                <a:gd name="T16" fmla="*/ 8 w 24"/>
                <a:gd name="T17" fmla="*/ 0 h 27"/>
                <a:gd name="T18" fmla="*/ 8 w 24"/>
                <a:gd name="T19" fmla="*/ 14 h 27"/>
                <a:gd name="T20" fmla="*/ 12 w 24"/>
                <a:gd name="T21" fmla="*/ 20 h 27"/>
                <a:gd name="T22" fmla="*/ 16 w 24"/>
                <a:gd name="T23" fmla="*/ 17 h 27"/>
                <a:gd name="T24" fmla="*/ 16 w 24"/>
                <a:gd name="T25" fmla="*/ 16 h 27"/>
                <a:gd name="T26" fmla="*/ 16 w 24"/>
                <a:gd name="T27" fmla="*/ 0 h 27"/>
                <a:gd name="T28" fmla="*/ 24 w 24"/>
                <a:gd name="T29" fmla="*/ 0 h 27"/>
                <a:gd name="T30" fmla="*/ 24 w 24"/>
                <a:gd name="T3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7">
                  <a:moveTo>
                    <a:pt x="24" y="18"/>
                  </a:moveTo>
                  <a:cubicBezTo>
                    <a:pt x="24" y="21"/>
                    <a:pt x="24" y="24"/>
                    <a:pt x="24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4"/>
                    <a:pt x="13" y="27"/>
                    <a:pt x="9" y="27"/>
                  </a:cubicBezTo>
                  <a:cubicBezTo>
                    <a:pt x="4" y="27"/>
                    <a:pt x="0" y="23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8"/>
                    <a:pt x="9" y="20"/>
                    <a:pt x="12" y="20"/>
                  </a:cubicBezTo>
                  <a:cubicBezTo>
                    <a:pt x="14" y="20"/>
                    <a:pt x="15" y="19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8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3"/>
            <p:cNvSpPr/>
            <p:nvPr/>
          </p:nvSpPr>
          <p:spPr bwMode="auto">
            <a:xfrm>
              <a:off x="7049736" y="4732094"/>
              <a:ext cx="127000" cy="82550"/>
            </a:xfrm>
            <a:custGeom>
              <a:avLst/>
              <a:gdLst>
                <a:gd name="T0" fmla="*/ 1 w 40"/>
                <a:gd name="T1" fmla="*/ 8 h 26"/>
                <a:gd name="T2" fmla="*/ 0 w 40"/>
                <a:gd name="T3" fmla="*/ 0 h 26"/>
                <a:gd name="T4" fmla="*/ 7 w 40"/>
                <a:gd name="T5" fmla="*/ 0 h 26"/>
                <a:gd name="T6" fmla="*/ 8 w 40"/>
                <a:gd name="T7" fmla="*/ 4 h 26"/>
                <a:gd name="T8" fmla="*/ 8 w 40"/>
                <a:gd name="T9" fmla="*/ 4 h 26"/>
                <a:gd name="T10" fmla="*/ 16 w 40"/>
                <a:gd name="T11" fmla="*/ 0 h 26"/>
                <a:gd name="T12" fmla="*/ 23 w 40"/>
                <a:gd name="T13" fmla="*/ 4 h 26"/>
                <a:gd name="T14" fmla="*/ 23 w 40"/>
                <a:gd name="T15" fmla="*/ 4 h 26"/>
                <a:gd name="T16" fmla="*/ 26 w 40"/>
                <a:gd name="T17" fmla="*/ 1 h 26"/>
                <a:gd name="T18" fmla="*/ 31 w 40"/>
                <a:gd name="T19" fmla="*/ 0 h 26"/>
                <a:gd name="T20" fmla="*/ 40 w 40"/>
                <a:gd name="T21" fmla="*/ 11 h 26"/>
                <a:gd name="T22" fmla="*/ 40 w 40"/>
                <a:gd name="T23" fmla="*/ 26 h 26"/>
                <a:gd name="T24" fmla="*/ 32 w 40"/>
                <a:gd name="T25" fmla="*/ 26 h 26"/>
                <a:gd name="T26" fmla="*/ 32 w 40"/>
                <a:gd name="T27" fmla="*/ 12 h 26"/>
                <a:gd name="T28" fmla="*/ 28 w 40"/>
                <a:gd name="T29" fmla="*/ 6 h 26"/>
                <a:gd name="T30" fmla="*/ 24 w 40"/>
                <a:gd name="T31" fmla="*/ 9 h 26"/>
                <a:gd name="T32" fmla="*/ 24 w 40"/>
                <a:gd name="T33" fmla="*/ 11 h 26"/>
                <a:gd name="T34" fmla="*/ 24 w 40"/>
                <a:gd name="T35" fmla="*/ 26 h 26"/>
                <a:gd name="T36" fmla="*/ 16 w 40"/>
                <a:gd name="T37" fmla="*/ 26 h 26"/>
                <a:gd name="T38" fmla="*/ 16 w 40"/>
                <a:gd name="T39" fmla="*/ 12 h 26"/>
                <a:gd name="T40" fmla="*/ 13 w 40"/>
                <a:gd name="T41" fmla="*/ 6 h 26"/>
                <a:gd name="T42" fmla="*/ 9 w 40"/>
                <a:gd name="T43" fmla="*/ 9 h 26"/>
                <a:gd name="T44" fmla="*/ 8 w 40"/>
                <a:gd name="T45" fmla="*/ 11 h 26"/>
                <a:gd name="T46" fmla="*/ 8 w 40"/>
                <a:gd name="T47" fmla="*/ 26 h 26"/>
                <a:gd name="T48" fmla="*/ 1 w 40"/>
                <a:gd name="T49" fmla="*/ 26 h 26"/>
                <a:gd name="T50" fmla="*/ 1 w 40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6">
                  <a:moveTo>
                    <a:pt x="1" y="8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11" y="0"/>
                    <a:pt x="16" y="0"/>
                  </a:cubicBezTo>
                  <a:cubicBezTo>
                    <a:pt x="19" y="0"/>
                    <a:pt x="22" y="1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5" y="2"/>
                    <a:pt x="26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6" y="0"/>
                    <a:pt x="40" y="3"/>
                    <a:pt x="40" y="11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8"/>
                    <a:pt x="31" y="6"/>
                    <a:pt x="28" y="6"/>
                  </a:cubicBezTo>
                  <a:cubicBezTo>
                    <a:pt x="26" y="6"/>
                    <a:pt x="25" y="7"/>
                    <a:pt x="24" y="9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5" y="6"/>
                    <a:pt x="13" y="6"/>
                  </a:cubicBezTo>
                  <a:cubicBezTo>
                    <a:pt x="11" y="6"/>
                    <a:pt x="9" y="8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" y="26"/>
                    <a:pt x="1" y="26"/>
                    <a:pt x="1" y="2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"/>
            <p:cNvSpPr/>
            <p:nvPr/>
          </p:nvSpPr>
          <p:spPr bwMode="auto">
            <a:xfrm>
              <a:off x="4985986" y="3427169"/>
              <a:ext cx="73025" cy="114300"/>
            </a:xfrm>
            <a:custGeom>
              <a:avLst/>
              <a:gdLst>
                <a:gd name="T0" fmla="*/ 0 w 46"/>
                <a:gd name="T1" fmla="*/ 0 h 72"/>
                <a:gd name="T2" fmla="*/ 18 w 46"/>
                <a:gd name="T3" fmla="*/ 0 h 72"/>
                <a:gd name="T4" fmla="*/ 18 w 46"/>
                <a:gd name="T5" fmla="*/ 58 h 72"/>
                <a:gd name="T6" fmla="*/ 46 w 46"/>
                <a:gd name="T7" fmla="*/ 58 h 72"/>
                <a:gd name="T8" fmla="*/ 46 w 46"/>
                <a:gd name="T9" fmla="*/ 72 h 72"/>
                <a:gd name="T10" fmla="*/ 0 w 46"/>
                <a:gd name="T11" fmla="*/ 72 h 72"/>
                <a:gd name="T12" fmla="*/ 0 w 46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2">
                  <a:moveTo>
                    <a:pt x="0" y="0"/>
                  </a:moveTo>
                  <a:lnTo>
                    <a:pt x="18" y="0"/>
                  </a:lnTo>
                  <a:lnTo>
                    <a:pt x="18" y="58"/>
                  </a:lnTo>
                  <a:lnTo>
                    <a:pt x="46" y="58"/>
                  </a:lnTo>
                  <a:lnTo>
                    <a:pt x="46" y="72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"/>
            <p:cNvSpPr>
              <a:spLocks noEditPoints="1"/>
            </p:cNvSpPr>
            <p:nvPr/>
          </p:nvSpPr>
          <p:spPr bwMode="auto">
            <a:xfrm>
              <a:off x="5065361" y="3458919"/>
              <a:ext cx="85725" cy="85725"/>
            </a:xfrm>
            <a:custGeom>
              <a:avLst/>
              <a:gdLst>
                <a:gd name="T0" fmla="*/ 27 w 27"/>
                <a:gd name="T1" fmla="*/ 13 h 27"/>
                <a:gd name="T2" fmla="*/ 14 w 27"/>
                <a:gd name="T3" fmla="*/ 27 h 27"/>
                <a:gd name="T4" fmla="*/ 0 w 27"/>
                <a:gd name="T5" fmla="*/ 13 h 27"/>
                <a:gd name="T6" fmla="*/ 14 w 27"/>
                <a:gd name="T7" fmla="*/ 0 h 27"/>
                <a:gd name="T8" fmla="*/ 27 w 27"/>
                <a:gd name="T9" fmla="*/ 13 h 27"/>
                <a:gd name="T10" fmla="*/ 9 w 27"/>
                <a:gd name="T11" fmla="*/ 13 h 27"/>
                <a:gd name="T12" fmla="*/ 14 w 27"/>
                <a:gd name="T13" fmla="*/ 21 h 27"/>
                <a:gd name="T14" fmla="*/ 19 w 27"/>
                <a:gd name="T15" fmla="*/ 13 h 27"/>
                <a:gd name="T16" fmla="*/ 14 w 27"/>
                <a:gd name="T17" fmla="*/ 5 h 27"/>
                <a:gd name="T18" fmla="*/ 9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22"/>
                    <a:pt x="21" y="27"/>
                    <a:pt x="14" y="27"/>
                  </a:cubicBezTo>
                  <a:cubicBezTo>
                    <a:pt x="6" y="27"/>
                    <a:pt x="0" y="22"/>
                    <a:pt x="0" y="13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22" y="0"/>
                    <a:pt x="27" y="5"/>
                    <a:pt x="27" y="13"/>
                  </a:cubicBezTo>
                  <a:close/>
                  <a:moveTo>
                    <a:pt x="9" y="13"/>
                  </a:moveTo>
                  <a:cubicBezTo>
                    <a:pt x="9" y="18"/>
                    <a:pt x="10" y="21"/>
                    <a:pt x="14" y="21"/>
                  </a:cubicBezTo>
                  <a:cubicBezTo>
                    <a:pt x="17" y="21"/>
                    <a:pt x="19" y="18"/>
                    <a:pt x="19" y="13"/>
                  </a:cubicBezTo>
                  <a:cubicBezTo>
                    <a:pt x="19" y="9"/>
                    <a:pt x="18" y="5"/>
                    <a:pt x="14" y="5"/>
                  </a:cubicBezTo>
                  <a:cubicBezTo>
                    <a:pt x="10" y="5"/>
                    <a:pt x="9" y="9"/>
                    <a:pt x="9" y="13"/>
                  </a:cubicBez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6"/>
            <p:cNvSpPr/>
            <p:nvPr/>
          </p:nvSpPr>
          <p:spPr bwMode="auto">
            <a:xfrm>
              <a:off x="5166961" y="3458919"/>
              <a:ext cx="50800" cy="82550"/>
            </a:xfrm>
            <a:custGeom>
              <a:avLst/>
              <a:gdLst>
                <a:gd name="T0" fmla="*/ 0 w 16"/>
                <a:gd name="T1" fmla="*/ 9 h 26"/>
                <a:gd name="T2" fmla="*/ 0 w 16"/>
                <a:gd name="T3" fmla="*/ 0 h 26"/>
                <a:gd name="T4" fmla="*/ 7 w 16"/>
                <a:gd name="T5" fmla="*/ 0 h 26"/>
                <a:gd name="T6" fmla="*/ 7 w 16"/>
                <a:gd name="T7" fmla="*/ 5 h 26"/>
                <a:gd name="T8" fmla="*/ 7 w 16"/>
                <a:gd name="T9" fmla="*/ 5 h 26"/>
                <a:gd name="T10" fmla="*/ 14 w 16"/>
                <a:gd name="T11" fmla="*/ 0 h 26"/>
                <a:gd name="T12" fmla="*/ 16 w 16"/>
                <a:gd name="T13" fmla="*/ 0 h 26"/>
                <a:gd name="T14" fmla="*/ 16 w 16"/>
                <a:gd name="T15" fmla="*/ 7 h 26"/>
                <a:gd name="T16" fmla="*/ 14 w 16"/>
                <a:gd name="T17" fmla="*/ 7 h 26"/>
                <a:gd name="T18" fmla="*/ 9 w 16"/>
                <a:gd name="T19" fmla="*/ 11 h 26"/>
                <a:gd name="T20" fmla="*/ 8 w 16"/>
                <a:gd name="T21" fmla="*/ 13 h 26"/>
                <a:gd name="T22" fmla="*/ 8 w 16"/>
                <a:gd name="T23" fmla="*/ 26 h 26"/>
                <a:gd name="T24" fmla="*/ 0 w 16"/>
                <a:gd name="T25" fmla="*/ 26 h 26"/>
                <a:gd name="T26" fmla="*/ 0 w 1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0" y="9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1"/>
                    <a:pt x="12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1" y="7"/>
                    <a:pt x="9" y="9"/>
                    <a:pt x="9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7"/>
            <p:cNvSpPr>
              <a:spLocks noEditPoints="1"/>
            </p:cNvSpPr>
            <p:nvPr/>
          </p:nvSpPr>
          <p:spPr bwMode="auto">
            <a:xfrm>
              <a:off x="5224111" y="3458919"/>
              <a:ext cx="79375" cy="85725"/>
            </a:xfrm>
            <a:custGeom>
              <a:avLst/>
              <a:gdLst>
                <a:gd name="T0" fmla="*/ 8 w 25"/>
                <a:gd name="T1" fmla="*/ 16 h 27"/>
                <a:gd name="T2" fmla="*/ 15 w 25"/>
                <a:gd name="T3" fmla="*/ 21 h 27"/>
                <a:gd name="T4" fmla="*/ 23 w 25"/>
                <a:gd name="T5" fmla="*/ 20 h 27"/>
                <a:gd name="T6" fmla="*/ 24 w 25"/>
                <a:gd name="T7" fmla="*/ 25 h 27"/>
                <a:gd name="T8" fmla="*/ 14 w 25"/>
                <a:gd name="T9" fmla="*/ 27 h 27"/>
                <a:gd name="T10" fmla="*/ 0 w 25"/>
                <a:gd name="T11" fmla="*/ 13 h 27"/>
                <a:gd name="T12" fmla="*/ 14 w 25"/>
                <a:gd name="T13" fmla="*/ 0 h 27"/>
                <a:gd name="T14" fmla="*/ 25 w 25"/>
                <a:gd name="T15" fmla="*/ 12 h 27"/>
                <a:gd name="T16" fmla="*/ 25 w 25"/>
                <a:gd name="T17" fmla="*/ 16 h 27"/>
                <a:gd name="T18" fmla="*/ 8 w 25"/>
                <a:gd name="T19" fmla="*/ 16 h 27"/>
                <a:gd name="T20" fmla="*/ 18 w 25"/>
                <a:gd name="T21" fmla="*/ 10 h 27"/>
                <a:gd name="T22" fmla="*/ 13 w 25"/>
                <a:gd name="T23" fmla="*/ 5 h 27"/>
                <a:gd name="T24" fmla="*/ 8 w 25"/>
                <a:gd name="T25" fmla="*/ 10 h 27"/>
                <a:gd name="T26" fmla="*/ 18 w 25"/>
                <a:gd name="T2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7">
                  <a:moveTo>
                    <a:pt x="8" y="16"/>
                  </a:moveTo>
                  <a:cubicBezTo>
                    <a:pt x="8" y="19"/>
                    <a:pt x="12" y="21"/>
                    <a:pt x="15" y="21"/>
                  </a:cubicBezTo>
                  <a:cubicBezTo>
                    <a:pt x="18" y="21"/>
                    <a:pt x="20" y="20"/>
                    <a:pt x="23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6"/>
                    <a:pt x="18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7"/>
                    <a:pt x="5" y="0"/>
                    <a:pt x="14" y="0"/>
                  </a:cubicBezTo>
                  <a:cubicBezTo>
                    <a:pt x="22" y="0"/>
                    <a:pt x="25" y="6"/>
                    <a:pt x="25" y="12"/>
                  </a:cubicBezTo>
                  <a:cubicBezTo>
                    <a:pt x="25" y="14"/>
                    <a:pt x="25" y="15"/>
                    <a:pt x="25" y="16"/>
                  </a:cubicBezTo>
                  <a:lnTo>
                    <a:pt x="8" y="16"/>
                  </a:lnTo>
                  <a:close/>
                  <a:moveTo>
                    <a:pt x="18" y="10"/>
                  </a:moveTo>
                  <a:cubicBezTo>
                    <a:pt x="18" y="8"/>
                    <a:pt x="17" y="5"/>
                    <a:pt x="13" y="5"/>
                  </a:cubicBezTo>
                  <a:cubicBezTo>
                    <a:pt x="10" y="5"/>
                    <a:pt x="8" y="8"/>
                    <a:pt x="8" y="10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8"/>
            <p:cNvSpPr/>
            <p:nvPr/>
          </p:nvSpPr>
          <p:spPr bwMode="auto">
            <a:xfrm>
              <a:off x="5319361" y="3458919"/>
              <a:ext cx="123825" cy="82550"/>
            </a:xfrm>
            <a:custGeom>
              <a:avLst/>
              <a:gdLst>
                <a:gd name="T0" fmla="*/ 0 w 39"/>
                <a:gd name="T1" fmla="*/ 8 h 26"/>
                <a:gd name="T2" fmla="*/ 0 w 39"/>
                <a:gd name="T3" fmla="*/ 0 h 26"/>
                <a:gd name="T4" fmla="*/ 6 w 39"/>
                <a:gd name="T5" fmla="*/ 0 h 26"/>
                <a:gd name="T6" fmla="*/ 7 w 39"/>
                <a:gd name="T7" fmla="*/ 4 h 26"/>
                <a:gd name="T8" fmla="*/ 7 w 39"/>
                <a:gd name="T9" fmla="*/ 4 h 26"/>
                <a:gd name="T10" fmla="*/ 15 w 39"/>
                <a:gd name="T11" fmla="*/ 0 h 26"/>
                <a:gd name="T12" fmla="*/ 22 w 39"/>
                <a:gd name="T13" fmla="*/ 4 h 26"/>
                <a:gd name="T14" fmla="*/ 22 w 39"/>
                <a:gd name="T15" fmla="*/ 4 h 26"/>
                <a:gd name="T16" fmla="*/ 25 w 39"/>
                <a:gd name="T17" fmla="*/ 1 h 26"/>
                <a:gd name="T18" fmla="*/ 30 w 39"/>
                <a:gd name="T19" fmla="*/ 0 h 26"/>
                <a:gd name="T20" fmla="*/ 39 w 39"/>
                <a:gd name="T21" fmla="*/ 11 h 26"/>
                <a:gd name="T22" fmla="*/ 39 w 39"/>
                <a:gd name="T23" fmla="*/ 26 h 26"/>
                <a:gd name="T24" fmla="*/ 31 w 39"/>
                <a:gd name="T25" fmla="*/ 26 h 26"/>
                <a:gd name="T26" fmla="*/ 31 w 39"/>
                <a:gd name="T27" fmla="*/ 12 h 26"/>
                <a:gd name="T28" fmla="*/ 27 w 39"/>
                <a:gd name="T29" fmla="*/ 6 h 26"/>
                <a:gd name="T30" fmla="*/ 24 w 39"/>
                <a:gd name="T31" fmla="*/ 9 h 26"/>
                <a:gd name="T32" fmla="*/ 23 w 39"/>
                <a:gd name="T33" fmla="*/ 11 h 26"/>
                <a:gd name="T34" fmla="*/ 23 w 39"/>
                <a:gd name="T35" fmla="*/ 26 h 26"/>
                <a:gd name="T36" fmla="*/ 16 w 39"/>
                <a:gd name="T37" fmla="*/ 26 h 26"/>
                <a:gd name="T38" fmla="*/ 16 w 39"/>
                <a:gd name="T39" fmla="*/ 12 h 26"/>
                <a:gd name="T40" fmla="*/ 12 w 39"/>
                <a:gd name="T41" fmla="*/ 6 h 26"/>
                <a:gd name="T42" fmla="*/ 8 w 39"/>
                <a:gd name="T43" fmla="*/ 9 h 26"/>
                <a:gd name="T44" fmla="*/ 8 w 39"/>
                <a:gd name="T45" fmla="*/ 11 h 26"/>
                <a:gd name="T46" fmla="*/ 8 w 39"/>
                <a:gd name="T47" fmla="*/ 26 h 26"/>
                <a:gd name="T48" fmla="*/ 0 w 39"/>
                <a:gd name="T49" fmla="*/ 26 h 26"/>
                <a:gd name="T50" fmla="*/ 0 w 39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6">
                  <a:moveTo>
                    <a:pt x="0" y="8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5" y="0"/>
                  </a:cubicBezTo>
                  <a:cubicBezTo>
                    <a:pt x="18" y="0"/>
                    <a:pt x="21" y="1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7" y="0"/>
                    <a:pt x="28" y="0"/>
                    <a:pt x="30" y="0"/>
                  </a:cubicBezTo>
                  <a:cubicBezTo>
                    <a:pt x="35" y="0"/>
                    <a:pt x="39" y="3"/>
                    <a:pt x="39" y="1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8"/>
                    <a:pt x="30" y="6"/>
                    <a:pt x="27" y="6"/>
                  </a:cubicBezTo>
                  <a:cubicBezTo>
                    <a:pt x="26" y="6"/>
                    <a:pt x="24" y="7"/>
                    <a:pt x="24" y="9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8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89"/>
            <p:cNvSpPr>
              <a:spLocks noChangeArrowheads="1"/>
            </p:cNvSpPr>
            <p:nvPr/>
          </p:nvSpPr>
          <p:spPr bwMode="auto">
            <a:xfrm>
              <a:off x="5497161" y="3427169"/>
              <a:ext cx="25400" cy="114300"/>
            </a:xfrm>
            <a:prstGeom prst="rect">
              <a:avLst/>
            </a:pr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0"/>
            <p:cNvSpPr>
              <a:spLocks noEditPoints="1"/>
            </p:cNvSpPr>
            <p:nvPr/>
          </p:nvSpPr>
          <p:spPr bwMode="auto">
            <a:xfrm>
              <a:off x="5544786" y="3458919"/>
              <a:ext cx="85725" cy="117475"/>
            </a:xfrm>
            <a:custGeom>
              <a:avLst/>
              <a:gdLst>
                <a:gd name="T0" fmla="*/ 0 w 27"/>
                <a:gd name="T1" fmla="*/ 9 h 37"/>
                <a:gd name="T2" fmla="*/ 0 w 27"/>
                <a:gd name="T3" fmla="*/ 0 h 37"/>
                <a:gd name="T4" fmla="*/ 7 w 27"/>
                <a:gd name="T5" fmla="*/ 0 h 37"/>
                <a:gd name="T6" fmla="*/ 7 w 27"/>
                <a:gd name="T7" fmla="*/ 4 h 37"/>
                <a:gd name="T8" fmla="*/ 8 w 27"/>
                <a:gd name="T9" fmla="*/ 4 h 37"/>
                <a:gd name="T10" fmla="*/ 16 w 27"/>
                <a:gd name="T11" fmla="*/ 0 h 37"/>
                <a:gd name="T12" fmla="*/ 27 w 27"/>
                <a:gd name="T13" fmla="*/ 13 h 37"/>
                <a:gd name="T14" fmla="*/ 15 w 27"/>
                <a:gd name="T15" fmla="*/ 27 h 37"/>
                <a:gd name="T16" fmla="*/ 9 w 27"/>
                <a:gd name="T17" fmla="*/ 24 h 37"/>
                <a:gd name="T18" fmla="*/ 8 w 27"/>
                <a:gd name="T19" fmla="*/ 24 h 37"/>
                <a:gd name="T20" fmla="*/ 8 w 27"/>
                <a:gd name="T21" fmla="*/ 37 h 37"/>
                <a:gd name="T22" fmla="*/ 0 w 27"/>
                <a:gd name="T23" fmla="*/ 37 h 37"/>
                <a:gd name="T24" fmla="*/ 0 w 27"/>
                <a:gd name="T25" fmla="*/ 9 h 37"/>
                <a:gd name="T26" fmla="*/ 8 w 27"/>
                <a:gd name="T27" fmla="*/ 15 h 37"/>
                <a:gd name="T28" fmla="*/ 9 w 27"/>
                <a:gd name="T29" fmla="*/ 17 h 37"/>
                <a:gd name="T30" fmla="*/ 13 w 27"/>
                <a:gd name="T31" fmla="*/ 20 h 37"/>
                <a:gd name="T32" fmla="*/ 19 w 27"/>
                <a:gd name="T33" fmla="*/ 13 h 37"/>
                <a:gd name="T34" fmla="*/ 13 w 27"/>
                <a:gd name="T35" fmla="*/ 6 h 37"/>
                <a:gd name="T36" fmla="*/ 9 w 27"/>
                <a:gd name="T37" fmla="*/ 10 h 37"/>
                <a:gd name="T38" fmla="*/ 8 w 27"/>
                <a:gd name="T39" fmla="*/ 11 h 37"/>
                <a:gd name="T40" fmla="*/ 8 w 27"/>
                <a:gd name="T41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37">
                  <a:moveTo>
                    <a:pt x="0" y="9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1"/>
                    <a:pt x="12" y="0"/>
                    <a:pt x="16" y="0"/>
                  </a:cubicBezTo>
                  <a:cubicBezTo>
                    <a:pt x="22" y="0"/>
                    <a:pt x="27" y="4"/>
                    <a:pt x="27" y="13"/>
                  </a:cubicBezTo>
                  <a:cubicBezTo>
                    <a:pt x="27" y="22"/>
                    <a:pt x="21" y="27"/>
                    <a:pt x="15" y="27"/>
                  </a:cubicBezTo>
                  <a:cubicBezTo>
                    <a:pt x="12" y="27"/>
                    <a:pt x="10" y="25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9"/>
                  </a:lnTo>
                  <a:close/>
                  <a:moveTo>
                    <a:pt x="8" y="15"/>
                  </a:moveTo>
                  <a:cubicBezTo>
                    <a:pt x="8" y="16"/>
                    <a:pt x="8" y="16"/>
                    <a:pt x="9" y="17"/>
                  </a:cubicBezTo>
                  <a:cubicBezTo>
                    <a:pt x="9" y="19"/>
                    <a:pt x="11" y="20"/>
                    <a:pt x="13" y="20"/>
                  </a:cubicBezTo>
                  <a:cubicBezTo>
                    <a:pt x="17" y="20"/>
                    <a:pt x="19" y="18"/>
                    <a:pt x="19" y="13"/>
                  </a:cubicBezTo>
                  <a:cubicBezTo>
                    <a:pt x="19" y="9"/>
                    <a:pt x="17" y="6"/>
                    <a:pt x="13" y="6"/>
                  </a:cubicBezTo>
                  <a:cubicBezTo>
                    <a:pt x="11" y="6"/>
                    <a:pt x="9" y="8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1"/>
            <p:cNvSpPr/>
            <p:nvPr/>
          </p:nvSpPr>
          <p:spPr bwMode="auto">
            <a:xfrm>
              <a:off x="5643211" y="3458919"/>
              <a:ext cx="60325" cy="85725"/>
            </a:xfrm>
            <a:custGeom>
              <a:avLst/>
              <a:gdLst>
                <a:gd name="T0" fmla="*/ 1 w 19"/>
                <a:gd name="T1" fmla="*/ 19 h 27"/>
                <a:gd name="T2" fmla="*/ 8 w 19"/>
                <a:gd name="T3" fmla="*/ 21 h 27"/>
                <a:gd name="T4" fmla="*/ 11 w 19"/>
                <a:gd name="T5" fmla="*/ 19 h 27"/>
                <a:gd name="T6" fmla="*/ 8 w 19"/>
                <a:gd name="T7" fmla="*/ 16 h 27"/>
                <a:gd name="T8" fmla="*/ 0 w 19"/>
                <a:gd name="T9" fmla="*/ 8 h 27"/>
                <a:gd name="T10" fmla="*/ 11 w 19"/>
                <a:gd name="T11" fmla="*/ 0 h 27"/>
                <a:gd name="T12" fmla="*/ 18 w 19"/>
                <a:gd name="T13" fmla="*/ 1 h 27"/>
                <a:gd name="T14" fmla="*/ 17 w 19"/>
                <a:gd name="T15" fmla="*/ 7 h 27"/>
                <a:gd name="T16" fmla="*/ 11 w 19"/>
                <a:gd name="T17" fmla="*/ 5 h 27"/>
                <a:gd name="T18" fmla="*/ 8 w 19"/>
                <a:gd name="T19" fmla="*/ 7 h 27"/>
                <a:gd name="T20" fmla="*/ 12 w 19"/>
                <a:gd name="T21" fmla="*/ 10 h 27"/>
                <a:gd name="T22" fmla="*/ 19 w 19"/>
                <a:gd name="T23" fmla="*/ 18 h 27"/>
                <a:gd name="T24" fmla="*/ 8 w 19"/>
                <a:gd name="T25" fmla="*/ 27 h 27"/>
                <a:gd name="T26" fmla="*/ 0 w 19"/>
                <a:gd name="T27" fmla="*/ 25 h 27"/>
                <a:gd name="T28" fmla="*/ 1 w 19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7">
                  <a:moveTo>
                    <a:pt x="1" y="19"/>
                  </a:moveTo>
                  <a:cubicBezTo>
                    <a:pt x="2" y="20"/>
                    <a:pt x="5" y="21"/>
                    <a:pt x="8" y="21"/>
                  </a:cubicBezTo>
                  <a:cubicBezTo>
                    <a:pt x="10" y="21"/>
                    <a:pt x="11" y="20"/>
                    <a:pt x="11" y="19"/>
                  </a:cubicBezTo>
                  <a:cubicBezTo>
                    <a:pt x="11" y="17"/>
                    <a:pt x="11" y="17"/>
                    <a:pt x="8" y="16"/>
                  </a:cubicBezTo>
                  <a:cubicBezTo>
                    <a:pt x="2" y="14"/>
                    <a:pt x="0" y="11"/>
                    <a:pt x="0" y="8"/>
                  </a:cubicBezTo>
                  <a:cubicBezTo>
                    <a:pt x="0" y="3"/>
                    <a:pt x="4" y="0"/>
                    <a:pt x="11" y="0"/>
                  </a:cubicBezTo>
                  <a:cubicBezTo>
                    <a:pt x="14" y="0"/>
                    <a:pt x="16" y="0"/>
                    <a:pt x="18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6"/>
                    <a:pt x="13" y="5"/>
                    <a:pt x="11" y="5"/>
                  </a:cubicBezTo>
                  <a:cubicBezTo>
                    <a:pt x="9" y="5"/>
                    <a:pt x="8" y="6"/>
                    <a:pt x="8" y="7"/>
                  </a:cubicBezTo>
                  <a:cubicBezTo>
                    <a:pt x="8" y="8"/>
                    <a:pt x="9" y="9"/>
                    <a:pt x="12" y="10"/>
                  </a:cubicBezTo>
                  <a:cubicBezTo>
                    <a:pt x="17" y="12"/>
                    <a:pt x="19" y="14"/>
                    <a:pt x="19" y="18"/>
                  </a:cubicBezTo>
                  <a:cubicBezTo>
                    <a:pt x="19" y="23"/>
                    <a:pt x="15" y="27"/>
                    <a:pt x="8" y="27"/>
                  </a:cubicBezTo>
                  <a:cubicBezTo>
                    <a:pt x="4" y="27"/>
                    <a:pt x="1" y="26"/>
                    <a:pt x="0" y="25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2"/>
            <p:cNvSpPr/>
            <p:nvPr/>
          </p:nvSpPr>
          <p:spPr bwMode="auto">
            <a:xfrm>
              <a:off x="5719411" y="3458919"/>
              <a:ext cx="79375" cy="85725"/>
            </a:xfrm>
            <a:custGeom>
              <a:avLst/>
              <a:gdLst>
                <a:gd name="T0" fmla="*/ 24 w 25"/>
                <a:gd name="T1" fmla="*/ 18 h 27"/>
                <a:gd name="T2" fmla="*/ 25 w 25"/>
                <a:gd name="T3" fmla="*/ 26 h 27"/>
                <a:gd name="T4" fmla="*/ 18 w 25"/>
                <a:gd name="T5" fmla="*/ 26 h 27"/>
                <a:gd name="T6" fmla="*/ 17 w 25"/>
                <a:gd name="T7" fmla="*/ 22 h 27"/>
                <a:gd name="T8" fmla="*/ 17 w 25"/>
                <a:gd name="T9" fmla="*/ 22 h 27"/>
                <a:gd name="T10" fmla="*/ 9 w 25"/>
                <a:gd name="T11" fmla="*/ 27 h 27"/>
                <a:gd name="T12" fmla="*/ 0 w 25"/>
                <a:gd name="T13" fmla="*/ 15 h 27"/>
                <a:gd name="T14" fmla="*/ 0 w 25"/>
                <a:gd name="T15" fmla="*/ 0 h 27"/>
                <a:gd name="T16" fmla="*/ 8 w 25"/>
                <a:gd name="T17" fmla="*/ 0 h 27"/>
                <a:gd name="T18" fmla="*/ 8 w 25"/>
                <a:gd name="T19" fmla="*/ 14 h 27"/>
                <a:gd name="T20" fmla="*/ 12 w 25"/>
                <a:gd name="T21" fmla="*/ 20 h 27"/>
                <a:gd name="T22" fmla="*/ 16 w 25"/>
                <a:gd name="T23" fmla="*/ 17 h 27"/>
                <a:gd name="T24" fmla="*/ 16 w 25"/>
                <a:gd name="T25" fmla="*/ 16 h 27"/>
                <a:gd name="T26" fmla="*/ 16 w 25"/>
                <a:gd name="T27" fmla="*/ 0 h 27"/>
                <a:gd name="T28" fmla="*/ 24 w 25"/>
                <a:gd name="T29" fmla="*/ 0 h 27"/>
                <a:gd name="T30" fmla="*/ 24 w 25"/>
                <a:gd name="T3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7">
                  <a:moveTo>
                    <a:pt x="24" y="18"/>
                  </a:moveTo>
                  <a:cubicBezTo>
                    <a:pt x="24" y="21"/>
                    <a:pt x="24" y="24"/>
                    <a:pt x="25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4"/>
                    <a:pt x="14" y="27"/>
                    <a:pt x="9" y="27"/>
                  </a:cubicBezTo>
                  <a:cubicBezTo>
                    <a:pt x="4" y="27"/>
                    <a:pt x="0" y="23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8"/>
                    <a:pt x="9" y="20"/>
                    <a:pt x="12" y="20"/>
                  </a:cubicBezTo>
                  <a:cubicBezTo>
                    <a:pt x="14" y="20"/>
                    <a:pt x="15" y="19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8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3"/>
            <p:cNvSpPr/>
            <p:nvPr/>
          </p:nvSpPr>
          <p:spPr bwMode="auto">
            <a:xfrm>
              <a:off x="5817836" y="3458919"/>
              <a:ext cx="123825" cy="82550"/>
            </a:xfrm>
            <a:custGeom>
              <a:avLst/>
              <a:gdLst>
                <a:gd name="T0" fmla="*/ 0 w 39"/>
                <a:gd name="T1" fmla="*/ 8 h 26"/>
                <a:gd name="T2" fmla="*/ 0 w 39"/>
                <a:gd name="T3" fmla="*/ 0 h 26"/>
                <a:gd name="T4" fmla="*/ 6 w 39"/>
                <a:gd name="T5" fmla="*/ 0 h 26"/>
                <a:gd name="T6" fmla="*/ 7 w 39"/>
                <a:gd name="T7" fmla="*/ 4 h 26"/>
                <a:gd name="T8" fmla="*/ 7 w 39"/>
                <a:gd name="T9" fmla="*/ 4 h 26"/>
                <a:gd name="T10" fmla="*/ 15 w 39"/>
                <a:gd name="T11" fmla="*/ 0 h 26"/>
                <a:gd name="T12" fmla="*/ 22 w 39"/>
                <a:gd name="T13" fmla="*/ 4 h 26"/>
                <a:gd name="T14" fmla="*/ 22 w 39"/>
                <a:gd name="T15" fmla="*/ 4 h 26"/>
                <a:gd name="T16" fmla="*/ 25 w 39"/>
                <a:gd name="T17" fmla="*/ 1 h 26"/>
                <a:gd name="T18" fmla="*/ 30 w 39"/>
                <a:gd name="T19" fmla="*/ 0 h 26"/>
                <a:gd name="T20" fmla="*/ 39 w 39"/>
                <a:gd name="T21" fmla="*/ 11 h 26"/>
                <a:gd name="T22" fmla="*/ 39 w 39"/>
                <a:gd name="T23" fmla="*/ 26 h 26"/>
                <a:gd name="T24" fmla="*/ 31 w 39"/>
                <a:gd name="T25" fmla="*/ 26 h 26"/>
                <a:gd name="T26" fmla="*/ 31 w 39"/>
                <a:gd name="T27" fmla="*/ 12 h 26"/>
                <a:gd name="T28" fmla="*/ 27 w 39"/>
                <a:gd name="T29" fmla="*/ 6 h 26"/>
                <a:gd name="T30" fmla="*/ 24 w 39"/>
                <a:gd name="T31" fmla="*/ 9 h 26"/>
                <a:gd name="T32" fmla="*/ 23 w 39"/>
                <a:gd name="T33" fmla="*/ 11 h 26"/>
                <a:gd name="T34" fmla="*/ 23 w 39"/>
                <a:gd name="T35" fmla="*/ 26 h 26"/>
                <a:gd name="T36" fmla="*/ 15 w 39"/>
                <a:gd name="T37" fmla="*/ 26 h 26"/>
                <a:gd name="T38" fmla="*/ 15 w 39"/>
                <a:gd name="T39" fmla="*/ 12 h 26"/>
                <a:gd name="T40" fmla="*/ 12 w 39"/>
                <a:gd name="T41" fmla="*/ 6 h 26"/>
                <a:gd name="T42" fmla="*/ 8 w 39"/>
                <a:gd name="T43" fmla="*/ 9 h 26"/>
                <a:gd name="T44" fmla="*/ 8 w 39"/>
                <a:gd name="T45" fmla="*/ 11 h 26"/>
                <a:gd name="T46" fmla="*/ 8 w 39"/>
                <a:gd name="T47" fmla="*/ 26 h 26"/>
                <a:gd name="T48" fmla="*/ 0 w 39"/>
                <a:gd name="T49" fmla="*/ 26 h 26"/>
                <a:gd name="T50" fmla="*/ 0 w 39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6">
                  <a:moveTo>
                    <a:pt x="0" y="8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5" y="0"/>
                  </a:cubicBezTo>
                  <a:cubicBezTo>
                    <a:pt x="18" y="0"/>
                    <a:pt x="21" y="1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7" y="0"/>
                    <a:pt x="28" y="0"/>
                    <a:pt x="30" y="0"/>
                  </a:cubicBezTo>
                  <a:cubicBezTo>
                    <a:pt x="35" y="0"/>
                    <a:pt x="39" y="3"/>
                    <a:pt x="39" y="1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8"/>
                    <a:pt x="30" y="6"/>
                    <a:pt x="27" y="6"/>
                  </a:cubicBezTo>
                  <a:cubicBezTo>
                    <a:pt x="25" y="6"/>
                    <a:pt x="24" y="7"/>
                    <a:pt x="24" y="9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4" y="6"/>
                    <a:pt x="12" y="6"/>
                  </a:cubicBezTo>
                  <a:cubicBezTo>
                    <a:pt x="10" y="6"/>
                    <a:pt x="8" y="8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4"/>
            <p:cNvSpPr/>
            <p:nvPr/>
          </p:nvSpPr>
          <p:spPr bwMode="auto">
            <a:xfrm>
              <a:off x="7551386" y="3427169"/>
              <a:ext cx="73025" cy="114300"/>
            </a:xfrm>
            <a:custGeom>
              <a:avLst/>
              <a:gdLst>
                <a:gd name="T0" fmla="*/ 0 w 46"/>
                <a:gd name="T1" fmla="*/ 0 h 72"/>
                <a:gd name="T2" fmla="*/ 16 w 46"/>
                <a:gd name="T3" fmla="*/ 0 h 72"/>
                <a:gd name="T4" fmla="*/ 16 w 46"/>
                <a:gd name="T5" fmla="*/ 58 h 72"/>
                <a:gd name="T6" fmla="*/ 46 w 46"/>
                <a:gd name="T7" fmla="*/ 58 h 72"/>
                <a:gd name="T8" fmla="*/ 46 w 46"/>
                <a:gd name="T9" fmla="*/ 72 h 72"/>
                <a:gd name="T10" fmla="*/ 0 w 46"/>
                <a:gd name="T11" fmla="*/ 72 h 72"/>
                <a:gd name="T12" fmla="*/ 0 w 46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2">
                  <a:moveTo>
                    <a:pt x="0" y="0"/>
                  </a:moveTo>
                  <a:lnTo>
                    <a:pt x="16" y="0"/>
                  </a:lnTo>
                  <a:lnTo>
                    <a:pt x="16" y="58"/>
                  </a:lnTo>
                  <a:lnTo>
                    <a:pt x="46" y="58"/>
                  </a:lnTo>
                  <a:lnTo>
                    <a:pt x="46" y="72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5"/>
            <p:cNvSpPr>
              <a:spLocks noEditPoints="1"/>
            </p:cNvSpPr>
            <p:nvPr/>
          </p:nvSpPr>
          <p:spPr bwMode="auto">
            <a:xfrm>
              <a:off x="7630761" y="3458919"/>
              <a:ext cx="85725" cy="85725"/>
            </a:xfrm>
            <a:custGeom>
              <a:avLst/>
              <a:gdLst>
                <a:gd name="T0" fmla="*/ 27 w 27"/>
                <a:gd name="T1" fmla="*/ 13 h 27"/>
                <a:gd name="T2" fmla="*/ 14 w 27"/>
                <a:gd name="T3" fmla="*/ 27 h 27"/>
                <a:gd name="T4" fmla="*/ 0 w 27"/>
                <a:gd name="T5" fmla="*/ 13 h 27"/>
                <a:gd name="T6" fmla="*/ 14 w 27"/>
                <a:gd name="T7" fmla="*/ 0 h 27"/>
                <a:gd name="T8" fmla="*/ 27 w 27"/>
                <a:gd name="T9" fmla="*/ 13 h 27"/>
                <a:gd name="T10" fmla="*/ 8 w 27"/>
                <a:gd name="T11" fmla="*/ 13 h 27"/>
                <a:gd name="T12" fmla="*/ 14 w 27"/>
                <a:gd name="T13" fmla="*/ 21 h 27"/>
                <a:gd name="T14" fmla="*/ 19 w 27"/>
                <a:gd name="T15" fmla="*/ 13 h 27"/>
                <a:gd name="T16" fmla="*/ 14 w 27"/>
                <a:gd name="T17" fmla="*/ 5 h 27"/>
                <a:gd name="T18" fmla="*/ 8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22"/>
                    <a:pt x="20" y="27"/>
                    <a:pt x="14" y="27"/>
                  </a:cubicBezTo>
                  <a:cubicBezTo>
                    <a:pt x="6" y="27"/>
                    <a:pt x="0" y="22"/>
                    <a:pt x="0" y="13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22" y="0"/>
                    <a:pt x="27" y="5"/>
                    <a:pt x="27" y="13"/>
                  </a:cubicBezTo>
                  <a:close/>
                  <a:moveTo>
                    <a:pt x="8" y="13"/>
                  </a:moveTo>
                  <a:cubicBezTo>
                    <a:pt x="8" y="18"/>
                    <a:pt x="10" y="21"/>
                    <a:pt x="14" y="21"/>
                  </a:cubicBezTo>
                  <a:cubicBezTo>
                    <a:pt x="17" y="21"/>
                    <a:pt x="19" y="18"/>
                    <a:pt x="19" y="13"/>
                  </a:cubicBezTo>
                  <a:cubicBezTo>
                    <a:pt x="19" y="9"/>
                    <a:pt x="17" y="5"/>
                    <a:pt x="14" y="5"/>
                  </a:cubicBezTo>
                  <a:cubicBezTo>
                    <a:pt x="10" y="5"/>
                    <a:pt x="8" y="9"/>
                    <a:pt x="8" y="13"/>
                  </a:cubicBez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6"/>
            <p:cNvSpPr/>
            <p:nvPr/>
          </p:nvSpPr>
          <p:spPr bwMode="auto">
            <a:xfrm>
              <a:off x="7732361" y="3458919"/>
              <a:ext cx="49213" cy="82550"/>
            </a:xfrm>
            <a:custGeom>
              <a:avLst/>
              <a:gdLst>
                <a:gd name="T0" fmla="*/ 0 w 16"/>
                <a:gd name="T1" fmla="*/ 9 h 26"/>
                <a:gd name="T2" fmla="*/ 0 w 16"/>
                <a:gd name="T3" fmla="*/ 0 h 26"/>
                <a:gd name="T4" fmla="*/ 7 w 16"/>
                <a:gd name="T5" fmla="*/ 0 h 26"/>
                <a:gd name="T6" fmla="*/ 7 w 16"/>
                <a:gd name="T7" fmla="*/ 5 h 26"/>
                <a:gd name="T8" fmla="*/ 7 w 16"/>
                <a:gd name="T9" fmla="*/ 5 h 26"/>
                <a:gd name="T10" fmla="*/ 14 w 16"/>
                <a:gd name="T11" fmla="*/ 0 h 26"/>
                <a:gd name="T12" fmla="*/ 16 w 16"/>
                <a:gd name="T13" fmla="*/ 0 h 26"/>
                <a:gd name="T14" fmla="*/ 16 w 16"/>
                <a:gd name="T15" fmla="*/ 7 h 26"/>
                <a:gd name="T16" fmla="*/ 14 w 16"/>
                <a:gd name="T17" fmla="*/ 7 h 26"/>
                <a:gd name="T18" fmla="*/ 8 w 16"/>
                <a:gd name="T19" fmla="*/ 11 h 26"/>
                <a:gd name="T20" fmla="*/ 8 w 16"/>
                <a:gd name="T21" fmla="*/ 13 h 26"/>
                <a:gd name="T22" fmla="*/ 8 w 16"/>
                <a:gd name="T23" fmla="*/ 26 h 26"/>
                <a:gd name="T24" fmla="*/ 0 w 16"/>
                <a:gd name="T25" fmla="*/ 26 h 26"/>
                <a:gd name="T26" fmla="*/ 0 w 1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0" y="9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1"/>
                    <a:pt x="12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1" y="7"/>
                    <a:pt x="9" y="9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7"/>
            <p:cNvSpPr>
              <a:spLocks noEditPoints="1"/>
            </p:cNvSpPr>
            <p:nvPr/>
          </p:nvSpPr>
          <p:spPr bwMode="auto">
            <a:xfrm>
              <a:off x="7787924" y="3458919"/>
              <a:ext cx="79375" cy="85725"/>
            </a:xfrm>
            <a:custGeom>
              <a:avLst/>
              <a:gdLst>
                <a:gd name="T0" fmla="*/ 8 w 25"/>
                <a:gd name="T1" fmla="*/ 16 h 27"/>
                <a:gd name="T2" fmla="*/ 15 w 25"/>
                <a:gd name="T3" fmla="*/ 21 h 27"/>
                <a:gd name="T4" fmla="*/ 22 w 25"/>
                <a:gd name="T5" fmla="*/ 20 h 27"/>
                <a:gd name="T6" fmla="*/ 24 w 25"/>
                <a:gd name="T7" fmla="*/ 25 h 27"/>
                <a:gd name="T8" fmla="*/ 14 w 25"/>
                <a:gd name="T9" fmla="*/ 27 h 27"/>
                <a:gd name="T10" fmla="*/ 0 w 25"/>
                <a:gd name="T11" fmla="*/ 13 h 27"/>
                <a:gd name="T12" fmla="*/ 13 w 25"/>
                <a:gd name="T13" fmla="*/ 0 h 27"/>
                <a:gd name="T14" fmla="*/ 25 w 25"/>
                <a:gd name="T15" fmla="*/ 12 h 27"/>
                <a:gd name="T16" fmla="*/ 25 w 25"/>
                <a:gd name="T17" fmla="*/ 16 h 27"/>
                <a:gd name="T18" fmla="*/ 8 w 25"/>
                <a:gd name="T19" fmla="*/ 16 h 27"/>
                <a:gd name="T20" fmla="*/ 17 w 25"/>
                <a:gd name="T21" fmla="*/ 10 h 27"/>
                <a:gd name="T22" fmla="*/ 13 w 25"/>
                <a:gd name="T23" fmla="*/ 5 h 27"/>
                <a:gd name="T24" fmla="*/ 8 w 25"/>
                <a:gd name="T25" fmla="*/ 10 h 27"/>
                <a:gd name="T26" fmla="*/ 17 w 25"/>
                <a:gd name="T2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7">
                  <a:moveTo>
                    <a:pt x="8" y="16"/>
                  </a:moveTo>
                  <a:cubicBezTo>
                    <a:pt x="8" y="19"/>
                    <a:pt x="12" y="21"/>
                    <a:pt x="15" y="21"/>
                  </a:cubicBezTo>
                  <a:cubicBezTo>
                    <a:pt x="18" y="21"/>
                    <a:pt x="20" y="20"/>
                    <a:pt x="22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6"/>
                    <a:pt x="18" y="27"/>
                    <a:pt x="14" y="27"/>
                  </a:cubicBezTo>
                  <a:cubicBezTo>
                    <a:pt x="5" y="27"/>
                    <a:pt x="0" y="21"/>
                    <a:pt x="0" y="13"/>
                  </a:cubicBezTo>
                  <a:cubicBezTo>
                    <a:pt x="0" y="7"/>
                    <a:pt x="4" y="0"/>
                    <a:pt x="13" y="0"/>
                  </a:cubicBezTo>
                  <a:cubicBezTo>
                    <a:pt x="22" y="0"/>
                    <a:pt x="25" y="6"/>
                    <a:pt x="25" y="12"/>
                  </a:cubicBezTo>
                  <a:cubicBezTo>
                    <a:pt x="25" y="14"/>
                    <a:pt x="25" y="15"/>
                    <a:pt x="25" y="16"/>
                  </a:cubicBezTo>
                  <a:lnTo>
                    <a:pt x="8" y="16"/>
                  </a:lnTo>
                  <a:close/>
                  <a:moveTo>
                    <a:pt x="17" y="10"/>
                  </a:moveTo>
                  <a:cubicBezTo>
                    <a:pt x="17" y="8"/>
                    <a:pt x="17" y="5"/>
                    <a:pt x="13" y="5"/>
                  </a:cubicBezTo>
                  <a:cubicBezTo>
                    <a:pt x="10" y="5"/>
                    <a:pt x="8" y="8"/>
                    <a:pt x="8" y="10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8"/>
            <p:cNvSpPr/>
            <p:nvPr/>
          </p:nvSpPr>
          <p:spPr bwMode="auto">
            <a:xfrm>
              <a:off x="7883174" y="3458919"/>
              <a:ext cx="123825" cy="82550"/>
            </a:xfrm>
            <a:custGeom>
              <a:avLst/>
              <a:gdLst>
                <a:gd name="T0" fmla="*/ 0 w 39"/>
                <a:gd name="T1" fmla="*/ 8 h 26"/>
                <a:gd name="T2" fmla="*/ 0 w 39"/>
                <a:gd name="T3" fmla="*/ 0 h 26"/>
                <a:gd name="T4" fmla="*/ 6 w 39"/>
                <a:gd name="T5" fmla="*/ 0 h 26"/>
                <a:gd name="T6" fmla="*/ 7 w 39"/>
                <a:gd name="T7" fmla="*/ 4 h 26"/>
                <a:gd name="T8" fmla="*/ 7 w 39"/>
                <a:gd name="T9" fmla="*/ 4 h 26"/>
                <a:gd name="T10" fmla="*/ 15 w 39"/>
                <a:gd name="T11" fmla="*/ 0 h 26"/>
                <a:gd name="T12" fmla="*/ 22 w 39"/>
                <a:gd name="T13" fmla="*/ 4 h 26"/>
                <a:gd name="T14" fmla="*/ 22 w 39"/>
                <a:gd name="T15" fmla="*/ 4 h 26"/>
                <a:gd name="T16" fmla="*/ 25 w 39"/>
                <a:gd name="T17" fmla="*/ 1 h 26"/>
                <a:gd name="T18" fmla="*/ 30 w 39"/>
                <a:gd name="T19" fmla="*/ 0 h 26"/>
                <a:gd name="T20" fmla="*/ 39 w 39"/>
                <a:gd name="T21" fmla="*/ 11 h 26"/>
                <a:gd name="T22" fmla="*/ 39 w 39"/>
                <a:gd name="T23" fmla="*/ 26 h 26"/>
                <a:gd name="T24" fmla="*/ 31 w 39"/>
                <a:gd name="T25" fmla="*/ 26 h 26"/>
                <a:gd name="T26" fmla="*/ 31 w 39"/>
                <a:gd name="T27" fmla="*/ 12 h 26"/>
                <a:gd name="T28" fmla="*/ 27 w 39"/>
                <a:gd name="T29" fmla="*/ 6 h 26"/>
                <a:gd name="T30" fmla="*/ 24 w 39"/>
                <a:gd name="T31" fmla="*/ 9 h 26"/>
                <a:gd name="T32" fmla="*/ 23 w 39"/>
                <a:gd name="T33" fmla="*/ 11 h 26"/>
                <a:gd name="T34" fmla="*/ 23 w 39"/>
                <a:gd name="T35" fmla="*/ 26 h 26"/>
                <a:gd name="T36" fmla="*/ 15 w 39"/>
                <a:gd name="T37" fmla="*/ 26 h 26"/>
                <a:gd name="T38" fmla="*/ 15 w 39"/>
                <a:gd name="T39" fmla="*/ 12 h 26"/>
                <a:gd name="T40" fmla="*/ 12 w 39"/>
                <a:gd name="T41" fmla="*/ 6 h 26"/>
                <a:gd name="T42" fmla="*/ 8 w 39"/>
                <a:gd name="T43" fmla="*/ 9 h 26"/>
                <a:gd name="T44" fmla="*/ 8 w 39"/>
                <a:gd name="T45" fmla="*/ 11 h 26"/>
                <a:gd name="T46" fmla="*/ 8 w 39"/>
                <a:gd name="T47" fmla="*/ 26 h 26"/>
                <a:gd name="T48" fmla="*/ 0 w 39"/>
                <a:gd name="T49" fmla="*/ 26 h 26"/>
                <a:gd name="T50" fmla="*/ 0 w 39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6">
                  <a:moveTo>
                    <a:pt x="0" y="8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5" y="0"/>
                  </a:cubicBezTo>
                  <a:cubicBezTo>
                    <a:pt x="18" y="0"/>
                    <a:pt x="21" y="1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7" y="0"/>
                    <a:pt x="28" y="0"/>
                    <a:pt x="30" y="0"/>
                  </a:cubicBezTo>
                  <a:cubicBezTo>
                    <a:pt x="35" y="0"/>
                    <a:pt x="39" y="3"/>
                    <a:pt x="39" y="1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8"/>
                    <a:pt x="30" y="6"/>
                    <a:pt x="27" y="6"/>
                  </a:cubicBezTo>
                  <a:cubicBezTo>
                    <a:pt x="25" y="6"/>
                    <a:pt x="24" y="7"/>
                    <a:pt x="24" y="9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4" y="6"/>
                    <a:pt x="12" y="6"/>
                  </a:cubicBezTo>
                  <a:cubicBezTo>
                    <a:pt x="10" y="6"/>
                    <a:pt x="8" y="8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Rectangle 99"/>
            <p:cNvSpPr>
              <a:spLocks noChangeArrowheads="1"/>
            </p:cNvSpPr>
            <p:nvPr/>
          </p:nvSpPr>
          <p:spPr bwMode="auto">
            <a:xfrm>
              <a:off x="8060974" y="3427169"/>
              <a:ext cx="25400" cy="114300"/>
            </a:xfrm>
            <a:prstGeom prst="rect">
              <a:avLst/>
            </a:pr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0"/>
            <p:cNvSpPr>
              <a:spLocks noEditPoints="1"/>
            </p:cNvSpPr>
            <p:nvPr/>
          </p:nvSpPr>
          <p:spPr bwMode="auto">
            <a:xfrm>
              <a:off x="8108599" y="3458919"/>
              <a:ext cx="85725" cy="117475"/>
            </a:xfrm>
            <a:custGeom>
              <a:avLst/>
              <a:gdLst>
                <a:gd name="T0" fmla="*/ 0 w 27"/>
                <a:gd name="T1" fmla="*/ 9 h 37"/>
                <a:gd name="T2" fmla="*/ 0 w 27"/>
                <a:gd name="T3" fmla="*/ 0 h 37"/>
                <a:gd name="T4" fmla="*/ 7 w 27"/>
                <a:gd name="T5" fmla="*/ 0 h 37"/>
                <a:gd name="T6" fmla="*/ 7 w 27"/>
                <a:gd name="T7" fmla="*/ 4 h 37"/>
                <a:gd name="T8" fmla="*/ 7 w 27"/>
                <a:gd name="T9" fmla="*/ 4 h 37"/>
                <a:gd name="T10" fmla="*/ 16 w 27"/>
                <a:gd name="T11" fmla="*/ 0 h 37"/>
                <a:gd name="T12" fmla="*/ 27 w 27"/>
                <a:gd name="T13" fmla="*/ 13 h 37"/>
                <a:gd name="T14" fmla="*/ 15 w 27"/>
                <a:gd name="T15" fmla="*/ 27 h 37"/>
                <a:gd name="T16" fmla="*/ 8 w 27"/>
                <a:gd name="T17" fmla="*/ 24 h 37"/>
                <a:gd name="T18" fmla="*/ 8 w 27"/>
                <a:gd name="T19" fmla="*/ 24 h 37"/>
                <a:gd name="T20" fmla="*/ 8 w 27"/>
                <a:gd name="T21" fmla="*/ 37 h 37"/>
                <a:gd name="T22" fmla="*/ 0 w 27"/>
                <a:gd name="T23" fmla="*/ 37 h 37"/>
                <a:gd name="T24" fmla="*/ 0 w 27"/>
                <a:gd name="T25" fmla="*/ 9 h 37"/>
                <a:gd name="T26" fmla="*/ 8 w 27"/>
                <a:gd name="T27" fmla="*/ 15 h 37"/>
                <a:gd name="T28" fmla="*/ 8 w 27"/>
                <a:gd name="T29" fmla="*/ 17 h 37"/>
                <a:gd name="T30" fmla="*/ 13 w 27"/>
                <a:gd name="T31" fmla="*/ 20 h 37"/>
                <a:gd name="T32" fmla="*/ 19 w 27"/>
                <a:gd name="T33" fmla="*/ 13 h 37"/>
                <a:gd name="T34" fmla="*/ 13 w 27"/>
                <a:gd name="T35" fmla="*/ 6 h 37"/>
                <a:gd name="T36" fmla="*/ 8 w 27"/>
                <a:gd name="T37" fmla="*/ 10 h 37"/>
                <a:gd name="T38" fmla="*/ 8 w 27"/>
                <a:gd name="T39" fmla="*/ 11 h 37"/>
                <a:gd name="T40" fmla="*/ 8 w 27"/>
                <a:gd name="T41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37">
                  <a:moveTo>
                    <a:pt x="0" y="9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22" y="0"/>
                    <a:pt x="27" y="4"/>
                    <a:pt x="27" y="13"/>
                  </a:cubicBezTo>
                  <a:cubicBezTo>
                    <a:pt x="27" y="22"/>
                    <a:pt x="21" y="27"/>
                    <a:pt x="15" y="27"/>
                  </a:cubicBezTo>
                  <a:cubicBezTo>
                    <a:pt x="12" y="27"/>
                    <a:pt x="10" y="25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9"/>
                  </a:lnTo>
                  <a:close/>
                  <a:moveTo>
                    <a:pt x="8" y="15"/>
                  </a:moveTo>
                  <a:cubicBezTo>
                    <a:pt x="8" y="16"/>
                    <a:pt x="8" y="16"/>
                    <a:pt x="8" y="17"/>
                  </a:cubicBezTo>
                  <a:cubicBezTo>
                    <a:pt x="9" y="19"/>
                    <a:pt x="11" y="20"/>
                    <a:pt x="13" y="20"/>
                  </a:cubicBezTo>
                  <a:cubicBezTo>
                    <a:pt x="17" y="20"/>
                    <a:pt x="19" y="18"/>
                    <a:pt x="19" y="13"/>
                  </a:cubicBezTo>
                  <a:cubicBezTo>
                    <a:pt x="19" y="9"/>
                    <a:pt x="17" y="6"/>
                    <a:pt x="13" y="6"/>
                  </a:cubicBezTo>
                  <a:cubicBezTo>
                    <a:pt x="11" y="6"/>
                    <a:pt x="9" y="8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1"/>
            <p:cNvSpPr/>
            <p:nvPr/>
          </p:nvSpPr>
          <p:spPr bwMode="auto">
            <a:xfrm>
              <a:off x="8203849" y="3458919"/>
              <a:ext cx="63500" cy="85725"/>
            </a:xfrm>
            <a:custGeom>
              <a:avLst/>
              <a:gdLst>
                <a:gd name="T0" fmla="*/ 2 w 20"/>
                <a:gd name="T1" fmla="*/ 19 h 27"/>
                <a:gd name="T2" fmla="*/ 9 w 20"/>
                <a:gd name="T3" fmla="*/ 21 h 27"/>
                <a:gd name="T4" fmla="*/ 12 w 20"/>
                <a:gd name="T5" fmla="*/ 19 h 27"/>
                <a:gd name="T6" fmla="*/ 8 w 20"/>
                <a:gd name="T7" fmla="*/ 16 h 27"/>
                <a:gd name="T8" fmla="*/ 1 w 20"/>
                <a:gd name="T9" fmla="*/ 8 h 27"/>
                <a:gd name="T10" fmla="*/ 12 w 20"/>
                <a:gd name="T11" fmla="*/ 0 h 27"/>
                <a:gd name="T12" fmla="*/ 19 w 20"/>
                <a:gd name="T13" fmla="*/ 1 h 27"/>
                <a:gd name="T14" fmla="*/ 17 w 20"/>
                <a:gd name="T15" fmla="*/ 7 h 27"/>
                <a:gd name="T16" fmla="*/ 12 w 20"/>
                <a:gd name="T17" fmla="*/ 5 h 27"/>
                <a:gd name="T18" fmla="*/ 9 w 20"/>
                <a:gd name="T19" fmla="*/ 7 h 27"/>
                <a:gd name="T20" fmla="*/ 13 w 20"/>
                <a:gd name="T21" fmla="*/ 10 h 27"/>
                <a:gd name="T22" fmla="*/ 20 w 20"/>
                <a:gd name="T23" fmla="*/ 18 h 27"/>
                <a:gd name="T24" fmla="*/ 9 w 20"/>
                <a:gd name="T25" fmla="*/ 27 h 27"/>
                <a:gd name="T26" fmla="*/ 0 w 20"/>
                <a:gd name="T27" fmla="*/ 25 h 27"/>
                <a:gd name="T28" fmla="*/ 2 w 20"/>
                <a:gd name="T2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7">
                  <a:moveTo>
                    <a:pt x="2" y="19"/>
                  </a:moveTo>
                  <a:cubicBezTo>
                    <a:pt x="3" y="20"/>
                    <a:pt x="6" y="21"/>
                    <a:pt x="9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7"/>
                    <a:pt x="11" y="17"/>
                    <a:pt x="8" y="16"/>
                  </a:cubicBezTo>
                  <a:cubicBezTo>
                    <a:pt x="3" y="14"/>
                    <a:pt x="1" y="11"/>
                    <a:pt x="1" y="8"/>
                  </a:cubicBezTo>
                  <a:cubicBezTo>
                    <a:pt x="1" y="3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4" y="5"/>
                    <a:pt x="12" y="5"/>
                  </a:cubicBezTo>
                  <a:cubicBezTo>
                    <a:pt x="10" y="5"/>
                    <a:pt x="9" y="6"/>
                    <a:pt x="9" y="7"/>
                  </a:cubicBezTo>
                  <a:cubicBezTo>
                    <a:pt x="9" y="8"/>
                    <a:pt x="10" y="9"/>
                    <a:pt x="13" y="10"/>
                  </a:cubicBezTo>
                  <a:cubicBezTo>
                    <a:pt x="18" y="12"/>
                    <a:pt x="20" y="14"/>
                    <a:pt x="20" y="18"/>
                  </a:cubicBezTo>
                  <a:cubicBezTo>
                    <a:pt x="20" y="23"/>
                    <a:pt x="16" y="27"/>
                    <a:pt x="9" y="27"/>
                  </a:cubicBezTo>
                  <a:cubicBezTo>
                    <a:pt x="5" y="27"/>
                    <a:pt x="2" y="26"/>
                    <a:pt x="0" y="25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2"/>
            <p:cNvSpPr/>
            <p:nvPr/>
          </p:nvSpPr>
          <p:spPr bwMode="auto">
            <a:xfrm>
              <a:off x="8283224" y="3458919"/>
              <a:ext cx="76200" cy="85725"/>
            </a:xfrm>
            <a:custGeom>
              <a:avLst/>
              <a:gdLst>
                <a:gd name="T0" fmla="*/ 24 w 24"/>
                <a:gd name="T1" fmla="*/ 18 h 27"/>
                <a:gd name="T2" fmla="*/ 24 w 24"/>
                <a:gd name="T3" fmla="*/ 26 h 27"/>
                <a:gd name="T4" fmla="*/ 17 w 24"/>
                <a:gd name="T5" fmla="*/ 26 h 27"/>
                <a:gd name="T6" fmla="*/ 17 w 24"/>
                <a:gd name="T7" fmla="*/ 22 h 27"/>
                <a:gd name="T8" fmla="*/ 17 w 24"/>
                <a:gd name="T9" fmla="*/ 22 h 27"/>
                <a:gd name="T10" fmla="*/ 9 w 24"/>
                <a:gd name="T11" fmla="*/ 27 h 27"/>
                <a:gd name="T12" fmla="*/ 0 w 24"/>
                <a:gd name="T13" fmla="*/ 15 h 27"/>
                <a:gd name="T14" fmla="*/ 0 w 24"/>
                <a:gd name="T15" fmla="*/ 0 h 27"/>
                <a:gd name="T16" fmla="*/ 8 w 24"/>
                <a:gd name="T17" fmla="*/ 0 h 27"/>
                <a:gd name="T18" fmla="*/ 8 w 24"/>
                <a:gd name="T19" fmla="*/ 14 h 27"/>
                <a:gd name="T20" fmla="*/ 12 w 24"/>
                <a:gd name="T21" fmla="*/ 20 h 27"/>
                <a:gd name="T22" fmla="*/ 16 w 24"/>
                <a:gd name="T23" fmla="*/ 17 h 27"/>
                <a:gd name="T24" fmla="*/ 16 w 24"/>
                <a:gd name="T25" fmla="*/ 16 h 27"/>
                <a:gd name="T26" fmla="*/ 16 w 24"/>
                <a:gd name="T27" fmla="*/ 0 h 27"/>
                <a:gd name="T28" fmla="*/ 24 w 24"/>
                <a:gd name="T29" fmla="*/ 0 h 27"/>
                <a:gd name="T30" fmla="*/ 24 w 24"/>
                <a:gd name="T3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7">
                  <a:moveTo>
                    <a:pt x="24" y="18"/>
                  </a:moveTo>
                  <a:cubicBezTo>
                    <a:pt x="24" y="21"/>
                    <a:pt x="24" y="24"/>
                    <a:pt x="24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4"/>
                    <a:pt x="13" y="27"/>
                    <a:pt x="9" y="27"/>
                  </a:cubicBezTo>
                  <a:cubicBezTo>
                    <a:pt x="4" y="27"/>
                    <a:pt x="0" y="23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8"/>
                    <a:pt x="9" y="20"/>
                    <a:pt x="12" y="20"/>
                  </a:cubicBezTo>
                  <a:cubicBezTo>
                    <a:pt x="14" y="20"/>
                    <a:pt x="15" y="19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8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3"/>
            <p:cNvSpPr/>
            <p:nvPr/>
          </p:nvSpPr>
          <p:spPr bwMode="auto">
            <a:xfrm>
              <a:off x="8378474" y="3458919"/>
              <a:ext cx="127000" cy="82550"/>
            </a:xfrm>
            <a:custGeom>
              <a:avLst/>
              <a:gdLst>
                <a:gd name="T0" fmla="*/ 1 w 40"/>
                <a:gd name="T1" fmla="*/ 8 h 26"/>
                <a:gd name="T2" fmla="*/ 0 w 40"/>
                <a:gd name="T3" fmla="*/ 0 h 26"/>
                <a:gd name="T4" fmla="*/ 7 w 40"/>
                <a:gd name="T5" fmla="*/ 0 h 26"/>
                <a:gd name="T6" fmla="*/ 8 w 40"/>
                <a:gd name="T7" fmla="*/ 4 h 26"/>
                <a:gd name="T8" fmla="*/ 8 w 40"/>
                <a:gd name="T9" fmla="*/ 4 h 26"/>
                <a:gd name="T10" fmla="*/ 16 w 40"/>
                <a:gd name="T11" fmla="*/ 0 h 26"/>
                <a:gd name="T12" fmla="*/ 23 w 40"/>
                <a:gd name="T13" fmla="*/ 4 h 26"/>
                <a:gd name="T14" fmla="*/ 23 w 40"/>
                <a:gd name="T15" fmla="*/ 4 h 26"/>
                <a:gd name="T16" fmla="*/ 26 w 40"/>
                <a:gd name="T17" fmla="*/ 1 h 26"/>
                <a:gd name="T18" fmla="*/ 31 w 40"/>
                <a:gd name="T19" fmla="*/ 0 h 26"/>
                <a:gd name="T20" fmla="*/ 40 w 40"/>
                <a:gd name="T21" fmla="*/ 11 h 26"/>
                <a:gd name="T22" fmla="*/ 40 w 40"/>
                <a:gd name="T23" fmla="*/ 26 h 26"/>
                <a:gd name="T24" fmla="*/ 32 w 40"/>
                <a:gd name="T25" fmla="*/ 26 h 26"/>
                <a:gd name="T26" fmla="*/ 32 w 40"/>
                <a:gd name="T27" fmla="*/ 12 h 26"/>
                <a:gd name="T28" fmla="*/ 28 w 40"/>
                <a:gd name="T29" fmla="*/ 6 h 26"/>
                <a:gd name="T30" fmla="*/ 24 w 40"/>
                <a:gd name="T31" fmla="*/ 9 h 26"/>
                <a:gd name="T32" fmla="*/ 24 w 40"/>
                <a:gd name="T33" fmla="*/ 11 h 26"/>
                <a:gd name="T34" fmla="*/ 24 w 40"/>
                <a:gd name="T35" fmla="*/ 26 h 26"/>
                <a:gd name="T36" fmla="*/ 16 w 40"/>
                <a:gd name="T37" fmla="*/ 26 h 26"/>
                <a:gd name="T38" fmla="*/ 16 w 40"/>
                <a:gd name="T39" fmla="*/ 12 h 26"/>
                <a:gd name="T40" fmla="*/ 13 w 40"/>
                <a:gd name="T41" fmla="*/ 6 h 26"/>
                <a:gd name="T42" fmla="*/ 9 w 40"/>
                <a:gd name="T43" fmla="*/ 9 h 26"/>
                <a:gd name="T44" fmla="*/ 8 w 40"/>
                <a:gd name="T45" fmla="*/ 11 h 26"/>
                <a:gd name="T46" fmla="*/ 8 w 40"/>
                <a:gd name="T47" fmla="*/ 26 h 26"/>
                <a:gd name="T48" fmla="*/ 1 w 40"/>
                <a:gd name="T49" fmla="*/ 26 h 26"/>
                <a:gd name="T50" fmla="*/ 1 w 40"/>
                <a:gd name="T51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6">
                  <a:moveTo>
                    <a:pt x="1" y="8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11" y="0"/>
                    <a:pt x="16" y="0"/>
                  </a:cubicBezTo>
                  <a:cubicBezTo>
                    <a:pt x="19" y="0"/>
                    <a:pt x="22" y="1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5" y="2"/>
                    <a:pt x="26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6" y="0"/>
                    <a:pt x="40" y="3"/>
                    <a:pt x="40" y="11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8"/>
                    <a:pt x="31" y="6"/>
                    <a:pt x="28" y="6"/>
                  </a:cubicBezTo>
                  <a:cubicBezTo>
                    <a:pt x="26" y="6"/>
                    <a:pt x="25" y="7"/>
                    <a:pt x="24" y="9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5" y="6"/>
                    <a:pt x="13" y="6"/>
                  </a:cubicBezTo>
                  <a:cubicBezTo>
                    <a:pt x="10" y="6"/>
                    <a:pt x="9" y="8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" y="26"/>
                    <a:pt x="1" y="26"/>
                    <a:pt x="1" y="2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0C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15"/>
            <p:cNvSpPr/>
            <p:nvPr/>
          </p:nvSpPr>
          <p:spPr bwMode="auto">
            <a:xfrm>
              <a:off x="902936" y="2531819"/>
              <a:ext cx="133350" cy="200025"/>
            </a:xfrm>
            <a:custGeom>
              <a:avLst/>
              <a:gdLst>
                <a:gd name="T0" fmla="*/ 3 w 42"/>
                <a:gd name="T1" fmla="*/ 48 h 63"/>
                <a:gd name="T2" fmla="*/ 18 w 42"/>
                <a:gd name="T3" fmla="*/ 52 h 63"/>
                <a:gd name="T4" fmla="*/ 28 w 42"/>
                <a:gd name="T5" fmla="*/ 45 h 63"/>
                <a:gd name="T6" fmla="*/ 18 w 42"/>
                <a:gd name="T7" fmla="*/ 36 h 63"/>
                <a:gd name="T8" fmla="*/ 1 w 42"/>
                <a:gd name="T9" fmla="*/ 18 h 63"/>
                <a:gd name="T10" fmla="*/ 24 w 42"/>
                <a:gd name="T11" fmla="*/ 0 h 63"/>
                <a:gd name="T12" fmla="*/ 40 w 42"/>
                <a:gd name="T13" fmla="*/ 3 h 63"/>
                <a:gd name="T14" fmla="*/ 37 w 42"/>
                <a:gd name="T15" fmla="*/ 14 h 63"/>
                <a:gd name="T16" fmla="*/ 24 w 42"/>
                <a:gd name="T17" fmla="*/ 11 h 63"/>
                <a:gd name="T18" fmla="*/ 15 w 42"/>
                <a:gd name="T19" fmla="*/ 17 h 63"/>
                <a:gd name="T20" fmla="*/ 26 w 42"/>
                <a:gd name="T21" fmla="*/ 26 h 63"/>
                <a:gd name="T22" fmla="*/ 42 w 42"/>
                <a:gd name="T23" fmla="*/ 44 h 63"/>
                <a:gd name="T24" fmla="*/ 18 w 42"/>
                <a:gd name="T25" fmla="*/ 63 h 63"/>
                <a:gd name="T26" fmla="*/ 0 w 42"/>
                <a:gd name="T27" fmla="*/ 59 h 63"/>
                <a:gd name="T28" fmla="*/ 3 w 42"/>
                <a:gd name="T2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3">
                  <a:moveTo>
                    <a:pt x="3" y="48"/>
                  </a:moveTo>
                  <a:cubicBezTo>
                    <a:pt x="7" y="50"/>
                    <a:pt x="12" y="52"/>
                    <a:pt x="18" y="52"/>
                  </a:cubicBezTo>
                  <a:cubicBezTo>
                    <a:pt x="25" y="52"/>
                    <a:pt x="28" y="49"/>
                    <a:pt x="28" y="45"/>
                  </a:cubicBezTo>
                  <a:cubicBezTo>
                    <a:pt x="28" y="41"/>
                    <a:pt x="25" y="39"/>
                    <a:pt x="18" y="36"/>
                  </a:cubicBezTo>
                  <a:cubicBezTo>
                    <a:pt x="8" y="33"/>
                    <a:pt x="1" y="27"/>
                    <a:pt x="1" y="18"/>
                  </a:cubicBezTo>
                  <a:cubicBezTo>
                    <a:pt x="1" y="8"/>
                    <a:pt x="10" y="0"/>
                    <a:pt x="24" y="0"/>
                  </a:cubicBezTo>
                  <a:cubicBezTo>
                    <a:pt x="31" y="0"/>
                    <a:pt x="36" y="1"/>
                    <a:pt x="40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13"/>
                    <a:pt x="30" y="11"/>
                    <a:pt x="24" y="11"/>
                  </a:cubicBezTo>
                  <a:cubicBezTo>
                    <a:pt x="18" y="11"/>
                    <a:pt x="15" y="14"/>
                    <a:pt x="15" y="17"/>
                  </a:cubicBezTo>
                  <a:cubicBezTo>
                    <a:pt x="15" y="21"/>
                    <a:pt x="18" y="23"/>
                    <a:pt x="26" y="26"/>
                  </a:cubicBezTo>
                  <a:cubicBezTo>
                    <a:pt x="37" y="30"/>
                    <a:pt x="42" y="35"/>
                    <a:pt x="42" y="44"/>
                  </a:cubicBezTo>
                  <a:cubicBezTo>
                    <a:pt x="42" y="54"/>
                    <a:pt x="34" y="63"/>
                    <a:pt x="18" y="63"/>
                  </a:cubicBezTo>
                  <a:cubicBezTo>
                    <a:pt x="11" y="63"/>
                    <a:pt x="4" y="61"/>
                    <a:pt x="0" y="59"/>
                  </a:cubicBezTo>
                  <a:lnTo>
                    <a:pt x="3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16"/>
            <p:cNvSpPr/>
            <p:nvPr/>
          </p:nvSpPr>
          <p:spPr bwMode="auto">
            <a:xfrm>
              <a:off x="1052161" y="2534994"/>
              <a:ext cx="149225" cy="193675"/>
            </a:xfrm>
            <a:custGeom>
              <a:avLst/>
              <a:gdLst>
                <a:gd name="T0" fmla="*/ 32 w 94"/>
                <a:gd name="T1" fmla="*/ 22 h 122"/>
                <a:gd name="T2" fmla="*/ 0 w 94"/>
                <a:gd name="T3" fmla="*/ 22 h 122"/>
                <a:gd name="T4" fmla="*/ 0 w 94"/>
                <a:gd name="T5" fmla="*/ 0 h 122"/>
                <a:gd name="T6" fmla="*/ 94 w 94"/>
                <a:gd name="T7" fmla="*/ 0 h 122"/>
                <a:gd name="T8" fmla="*/ 94 w 94"/>
                <a:gd name="T9" fmla="*/ 22 h 122"/>
                <a:gd name="T10" fmla="*/ 60 w 94"/>
                <a:gd name="T11" fmla="*/ 22 h 122"/>
                <a:gd name="T12" fmla="*/ 60 w 94"/>
                <a:gd name="T13" fmla="*/ 122 h 122"/>
                <a:gd name="T14" fmla="*/ 32 w 94"/>
                <a:gd name="T15" fmla="*/ 122 h 122"/>
                <a:gd name="T16" fmla="*/ 32 w 94"/>
                <a:gd name="T17" fmla="*/ 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2">
                  <a:moveTo>
                    <a:pt x="3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22"/>
                  </a:lnTo>
                  <a:lnTo>
                    <a:pt x="60" y="22"/>
                  </a:lnTo>
                  <a:lnTo>
                    <a:pt x="60" y="122"/>
                  </a:lnTo>
                  <a:lnTo>
                    <a:pt x="32" y="122"/>
                  </a:lnTo>
                  <a:lnTo>
                    <a:pt x="3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17"/>
            <p:cNvSpPr>
              <a:spLocks noEditPoints="1"/>
            </p:cNvSpPr>
            <p:nvPr/>
          </p:nvSpPr>
          <p:spPr bwMode="auto">
            <a:xfrm>
              <a:off x="1188686" y="2534994"/>
              <a:ext cx="177800" cy="193675"/>
            </a:xfrm>
            <a:custGeom>
              <a:avLst/>
              <a:gdLst>
                <a:gd name="T0" fmla="*/ 19 w 56"/>
                <a:gd name="T1" fmla="*/ 45 h 61"/>
                <a:gd name="T2" fmla="*/ 15 w 56"/>
                <a:gd name="T3" fmla="*/ 61 h 61"/>
                <a:gd name="T4" fmla="*/ 0 w 56"/>
                <a:gd name="T5" fmla="*/ 61 h 61"/>
                <a:gd name="T6" fmla="*/ 19 w 56"/>
                <a:gd name="T7" fmla="*/ 0 h 61"/>
                <a:gd name="T8" fmla="*/ 37 w 56"/>
                <a:gd name="T9" fmla="*/ 0 h 61"/>
                <a:gd name="T10" fmla="*/ 56 w 56"/>
                <a:gd name="T11" fmla="*/ 61 h 61"/>
                <a:gd name="T12" fmla="*/ 41 w 56"/>
                <a:gd name="T13" fmla="*/ 61 h 61"/>
                <a:gd name="T14" fmla="*/ 36 w 56"/>
                <a:gd name="T15" fmla="*/ 45 h 61"/>
                <a:gd name="T16" fmla="*/ 19 w 56"/>
                <a:gd name="T17" fmla="*/ 45 h 61"/>
                <a:gd name="T18" fmla="*/ 34 w 56"/>
                <a:gd name="T19" fmla="*/ 35 h 61"/>
                <a:gd name="T20" fmla="*/ 31 w 56"/>
                <a:gd name="T21" fmla="*/ 22 h 61"/>
                <a:gd name="T22" fmla="*/ 28 w 56"/>
                <a:gd name="T23" fmla="*/ 10 h 61"/>
                <a:gd name="T24" fmla="*/ 27 w 56"/>
                <a:gd name="T25" fmla="*/ 10 h 61"/>
                <a:gd name="T26" fmla="*/ 25 w 56"/>
                <a:gd name="T27" fmla="*/ 22 h 61"/>
                <a:gd name="T28" fmla="*/ 21 w 56"/>
                <a:gd name="T29" fmla="*/ 35 h 61"/>
                <a:gd name="T30" fmla="*/ 34 w 56"/>
                <a:gd name="T31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61">
                  <a:moveTo>
                    <a:pt x="19" y="45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36" y="45"/>
                    <a:pt x="36" y="45"/>
                    <a:pt x="36" y="45"/>
                  </a:cubicBezTo>
                  <a:lnTo>
                    <a:pt x="19" y="45"/>
                  </a:lnTo>
                  <a:close/>
                  <a:moveTo>
                    <a:pt x="34" y="35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30" y="18"/>
                    <a:pt x="28" y="14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4"/>
                    <a:pt x="26" y="18"/>
                    <a:pt x="25" y="22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18"/>
            <p:cNvSpPr>
              <a:spLocks noEditPoints="1"/>
            </p:cNvSpPr>
            <p:nvPr/>
          </p:nvSpPr>
          <p:spPr bwMode="auto">
            <a:xfrm>
              <a:off x="1391886" y="2531819"/>
              <a:ext cx="146050" cy="196850"/>
            </a:xfrm>
            <a:custGeom>
              <a:avLst/>
              <a:gdLst>
                <a:gd name="T0" fmla="*/ 0 w 46"/>
                <a:gd name="T1" fmla="*/ 2 h 62"/>
                <a:gd name="T2" fmla="*/ 19 w 46"/>
                <a:gd name="T3" fmla="*/ 0 h 62"/>
                <a:gd name="T4" fmla="*/ 38 w 46"/>
                <a:gd name="T5" fmla="*/ 5 h 62"/>
                <a:gd name="T6" fmla="*/ 44 w 46"/>
                <a:gd name="T7" fmla="*/ 18 h 62"/>
                <a:gd name="T8" fmla="*/ 33 w 46"/>
                <a:gd name="T9" fmla="*/ 33 h 62"/>
                <a:gd name="T10" fmla="*/ 33 w 46"/>
                <a:gd name="T11" fmla="*/ 33 h 62"/>
                <a:gd name="T12" fmla="*/ 41 w 46"/>
                <a:gd name="T13" fmla="*/ 45 h 62"/>
                <a:gd name="T14" fmla="*/ 46 w 46"/>
                <a:gd name="T15" fmla="*/ 62 h 62"/>
                <a:gd name="T16" fmla="*/ 32 w 46"/>
                <a:gd name="T17" fmla="*/ 62 h 62"/>
                <a:gd name="T18" fmla="*/ 28 w 46"/>
                <a:gd name="T19" fmla="*/ 48 h 62"/>
                <a:gd name="T20" fmla="*/ 18 w 46"/>
                <a:gd name="T21" fmla="*/ 38 h 62"/>
                <a:gd name="T22" fmla="*/ 14 w 46"/>
                <a:gd name="T23" fmla="*/ 38 h 62"/>
                <a:gd name="T24" fmla="*/ 14 w 46"/>
                <a:gd name="T25" fmla="*/ 62 h 62"/>
                <a:gd name="T26" fmla="*/ 0 w 46"/>
                <a:gd name="T27" fmla="*/ 62 h 62"/>
                <a:gd name="T28" fmla="*/ 0 w 46"/>
                <a:gd name="T29" fmla="*/ 2 h 62"/>
                <a:gd name="T30" fmla="*/ 14 w 46"/>
                <a:gd name="T31" fmla="*/ 28 h 62"/>
                <a:gd name="T32" fmla="*/ 19 w 46"/>
                <a:gd name="T33" fmla="*/ 28 h 62"/>
                <a:gd name="T34" fmla="*/ 30 w 46"/>
                <a:gd name="T35" fmla="*/ 19 h 62"/>
                <a:gd name="T36" fmla="*/ 20 w 46"/>
                <a:gd name="T37" fmla="*/ 11 h 62"/>
                <a:gd name="T38" fmla="*/ 14 w 46"/>
                <a:gd name="T39" fmla="*/ 11 h 62"/>
                <a:gd name="T40" fmla="*/ 14 w 46"/>
                <a:gd name="T41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62">
                  <a:moveTo>
                    <a:pt x="0" y="2"/>
                  </a:moveTo>
                  <a:cubicBezTo>
                    <a:pt x="5" y="1"/>
                    <a:pt x="11" y="0"/>
                    <a:pt x="19" y="0"/>
                  </a:cubicBezTo>
                  <a:cubicBezTo>
                    <a:pt x="28" y="0"/>
                    <a:pt x="34" y="2"/>
                    <a:pt x="38" y="5"/>
                  </a:cubicBezTo>
                  <a:cubicBezTo>
                    <a:pt x="42" y="8"/>
                    <a:pt x="44" y="12"/>
                    <a:pt x="44" y="18"/>
                  </a:cubicBezTo>
                  <a:cubicBezTo>
                    <a:pt x="44" y="26"/>
                    <a:pt x="39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8" y="35"/>
                    <a:pt x="40" y="39"/>
                    <a:pt x="41" y="45"/>
                  </a:cubicBezTo>
                  <a:cubicBezTo>
                    <a:pt x="43" y="52"/>
                    <a:pt x="45" y="60"/>
                    <a:pt x="46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0"/>
                    <a:pt x="30" y="55"/>
                    <a:pt x="28" y="48"/>
                  </a:cubicBezTo>
                  <a:cubicBezTo>
                    <a:pt x="26" y="40"/>
                    <a:pt x="24" y="38"/>
                    <a:pt x="18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2"/>
                  </a:lnTo>
                  <a:close/>
                  <a:moveTo>
                    <a:pt x="14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6" y="28"/>
                    <a:pt x="30" y="25"/>
                    <a:pt x="30" y="19"/>
                  </a:cubicBezTo>
                  <a:cubicBezTo>
                    <a:pt x="30" y="14"/>
                    <a:pt x="27" y="11"/>
                    <a:pt x="20" y="11"/>
                  </a:cubicBezTo>
                  <a:cubicBezTo>
                    <a:pt x="17" y="11"/>
                    <a:pt x="15" y="11"/>
                    <a:pt x="14" y="11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19"/>
            <p:cNvSpPr/>
            <p:nvPr/>
          </p:nvSpPr>
          <p:spPr bwMode="auto">
            <a:xfrm>
              <a:off x="1547461" y="2534994"/>
              <a:ext cx="147638" cy="193675"/>
            </a:xfrm>
            <a:custGeom>
              <a:avLst/>
              <a:gdLst>
                <a:gd name="T0" fmla="*/ 34 w 93"/>
                <a:gd name="T1" fmla="*/ 22 h 122"/>
                <a:gd name="T2" fmla="*/ 0 w 93"/>
                <a:gd name="T3" fmla="*/ 22 h 122"/>
                <a:gd name="T4" fmla="*/ 0 w 93"/>
                <a:gd name="T5" fmla="*/ 0 h 122"/>
                <a:gd name="T6" fmla="*/ 93 w 93"/>
                <a:gd name="T7" fmla="*/ 0 h 122"/>
                <a:gd name="T8" fmla="*/ 93 w 93"/>
                <a:gd name="T9" fmla="*/ 22 h 122"/>
                <a:gd name="T10" fmla="*/ 62 w 93"/>
                <a:gd name="T11" fmla="*/ 22 h 122"/>
                <a:gd name="T12" fmla="*/ 62 w 93"/>
                <a:gd name="T13" fmla="*/ 122 h 122"/>
                <a:gd name="T14" fmla="*/ 34 w 93"/>
                <a:gd name="T15" fmla="*/ 122 h 122"/>
                <a:gd name="T16" fmla="*/ 34 w 93"/>
                <a:gd name="T17" fmla="*/ 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2">
                  <a:moveTo>
                    <a:pt x="34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22"/>
                  </a:lnTo>
                  <a:lnTo>
                    <a:pt x="62" y="22"/>
                  </a:lnTo>
                  <a:lnTo>
                    <a:pt x="62" y="122"/>
                  </a:lnTo>
                  <a:lnTo>
                    <a:pt x="34" y="122"/>
                  </a:lnTo>
                  <a:lnTo>
                    <a:pt x="3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20"/>
            <p:cNvSpPr/>
            <p:nvPr/>
          </p:nvSpPr>
          <p:spPr bwMode="auto">
            <a:xfrm>
              <a:off x="915636" y="2801694"/>
              <a:ext cx="53975" cy="98425"/>
            </a:xfrm>
            <a:custGeom>
              <a:avLst/>
              <a:gdLst>
                <a:gd name="T0" fmla="*/ 0 w 34"/>
                <a:gd name="T1" fmla="*/ 0 h 62"/>
                <a:gd name="T2" fmla="*/ 8 w 34"/>
                <a:gd name="T3" fmla="*/ 0 h 62"/>
                <a:gd name="T4" fmla="*/ 8 w 34"/>
                <a:gd name="T5" fmla="*/ 54 h 62"/>
                <a:gd name="T6" fmla="*/ 34 w 34"/>
                <a:gd name="T7" fmla="*/ 54 h 62"/>
                <a:gd name="T8" fmla="*/ 34 w 34"/>
                <a:gd name="T9" fmla="*/ 62 h 62"/>
                <a:gd name="T10" fmla="*/ 0 w 34"/>
                <a:gd name="T11" fmla="*/ 62 h 62"/>
                <a:gd name="T12" fmla="*/ 0 w 34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2">
                  <a:moveTo>
                    <a:pt x="0" y="0"/>
                  </a:moveTo>
                  <a:lnTo>
                    <a:pt x="8" y="0"/>
                  </a:lnTo>
                  <a:lnTo>
                    <a:pt x="8" y="54"/>
                  </a:lnTo>
                  <a:lnTo>
                    <a:pt x="34" y="54"/>
                  </a:lnTo>
                  <a:lnTo>
                    <a:pt x="34" y="62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21"/>
            <p:cNvSpPr>
              <a:spLocks noEditPoints="1"/>
            </p:cNvSpPr>
            <p:nvPr/>
          </p:nvSpPr>
          <p:spPr bwMode="auto">
            <a:xfrm>
              <a:off x="975961" y="2827094"/>
              <a:ext cx="69850" cy="73025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2 h 23"/>
                <a:gd name="T6" fmla="*/ 11 w 22"/>
                <a:gd name="T7" fmla="*/ 0 h 23"/>
                <a:gd name="T8" fmla="*/ 22 w 22"/>
                <a:gd name="T9" fmla="*/ 12 h 23"/>
                <a:gd name="T10" fmla="*/ 4 w 22"/>
                <a:gd name="T11" fmla="*/ 12 h 23"/>
                <a:gd name="T12" fmla="*/ 11 w 22"/>
                <a:gd name="T13" fmla="*/ 20 h 23"/>
                <a:gd name="T14" fmla="*/ 18 w 22"/>
                <a:gd name="T15" fmla="*/ 12 h 23"/>
                <a:gd name="T16" fmla="*/ 11 w 22"/>
                <a:gd name="T17" fmla="*/ 3 h 23"/>
                <a:gd name="T18" fmla="*/ 4 w 22"/>
                <a:gd name="T1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2" y="20"/>
                    <a:pt x="16" y="23"/>
                    <a:pt x="11" y="23"/>
                  </a:cubicBezTo>
                  <a:cubicBezTo>
                    <a:pt x="5" y="23"/>
                    <a:pt x="0" y="19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  <a:moveTo>
                    <a:pt x="4" y="12"/>
                  </a:moveTo>
                  <a:cubicBezTo>
                    <a:pt x="4" y="17"/>
                    <a:pt x="7" y="20"/>
                    <a:pt x="11" y="20"/>
                  </a:cubicBezTo>
                  <a:cubicBezTo>
                    <a:pt x="15" y="20"/>
                    <a:pt x="18" y="17"/>
                    <a:pt x="18" y="12"/>
                  </a:cubicBezTo>
                  <a:cubicBezTo>
                    <a:pt x="18" y="8"/>
                    <a:pt x="16" y="3"/>
                    <a:pt x="11" y="3"/>
                  </a:cubicBezTo>
                  <a:cubicBezTo>
                    <a:pt x="6" y="3"/>
                    <a:pt x="4" y="8"/>
                    <a:pt x="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22"/>
            <p:cNvSpPr/>
            <p:nvPr/>
          </p:nvSpPr>
          <p:spPr bwMode="auto">
            <a:xfrm>
              <a:off x="1061686" y="2827094"/>
              <a:ext cx="34925" cy="73025"/>
            </a:xfrm>
            <a:custGeom>
              <a:avLst/>
              <a:gdLst>
                <a:gd name="T0" fmla="*/ 0 w 11"/>
                <a:gd name="T1" fmla="*/ 8 h 23"/>
                <a:gd name="T2" fmla="*/ 0 w 11"/>
                <a:gd name="T3" fmla="*/ 1 h 23"/>
                <a:gd name="T4" fmla="*/ 3 w 11"/>
                <a:gd name="T5" fmla="*/ 1 h 23"/>
                <a:gd name="T6" fmla="*/ 3 w 11"/>
                <a:gd name="T7" fmla="*/ 5 h 23"/>
                <a:gd name="T8" fmla="*/ 3 w 11"/>
                <a:gd name="T9" fmla="*/ 5 h 23"/>
                <a:gd name="T10" fmla="*/ 9 w 11"/>
                <a:gd name="T11" fmla="*/ 0 h 23"/>
                <a:gd name="T12" fmla="*/ 11 w 11"/>
                <a:gd name="T13" fmla="*/ 0 h 23"/>
                <a:gd name="T14" fmla="*/ 11 w 11"/>
                <a:gd name="T15" fmla="*/ 4 h 23"/>
                <a:gd name="T16" fmla="*/ 9 w 11"/>
                <a:gd name="T17" fmla="*/ 4 h 23"/>
                <a:gd name="T18" fmla="*/ 4 w 11"/>
                <a:gd name="T19" fmla="*/ 9 h 23"/>
                <a:gd name="T20" fmla="*/ 4 w 11"/>
                <a:gd name="T21" fmla="*/ 11 h 23"/>
                <a:gd name="T22" fmla="*/ 4 w 11"/>
                <a:gd name="T23" fmla="*/ 23 h 23"/>
                <a:gd name="T24" fmla="*/ 0 w 11"/>
                <a:gd name="T25" fmla="*/ 23 h 23"/>
                <a:gd name="T26" fmla="*/ 0 w 11"/>
                <a:gd name="T27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3">
                  <a:moveTo>
                    <a:pt x="0" y="8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7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23"/>
            <p:cNvSpPr>
              <a:spLocks noEditPoints="1"/>
            </p:cNvSpPr>
            <p:nvPr/>
          </p:nvSpPr>
          <p:spPr bwMode="auto">
            <a:xfrm>
              <a:off x="1102961" y="2827094"/>
              <a:ext cx="60325" cy="73025"/>
            </a:xfrm>
            <a:custGeom>
              <a:avLst/>
              <a:gdLst>
                <a:gd name="T0" fmla="*/ 3 w 19"/>
                <a:gd name="T1" fmla="*/ 12 h 23"/>
                <a:gd name="T2" fmla="*/ 11 w 19"/>
                <a:gd name="T3" fmla="*/ 20 h 23"/>
                <a:gd name="T4" fmla="*/ 17 w 19"/>
                <a:gd name="T5" fmla="*/ 19 h 23"/>
                <a:gd name="T6" fmla="*/ 18 w 19"/>
                <a:gd name="T7" fmla="*/ 22 h 23"/>
                <a:gd name="T8" fmla="*/ 10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1 h 23"/>
                <a:gd name="T16" fmla="*/ 19 w 19"/>
                <a:gd name="T17" fmla="*/ 12 h 23"/>
                <a:gd name="T18" fmla="*/ 3 w 19"/>
                <a:gd name="T19" fmla="*/ 12 h 23"/>
                <a:gd name="T20" fmla="*/ 15 w 19"/>
                <a:gd name="T21" fmla="*/ 10 h 23"/>
                <a:gd name="T22" fmla="*/ 10 w 19"/>
                <a:gd name="T23" fmla="*/ 3 h 23"/>
                <a:gd name="T24" fmla="*/ 3 w 19"/>
                <a:gd name="T25" fmla="*/ 10 h 23"/>
                <a:gd name="T26" fmla="*/ 15 w 19"/>
                <a:gd name="T2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3" y="12"/>
                  </a:moveTo>
                  <a:cubicBezTo>
                    <a:pt x="3" y="18"/>
                    <a:pt x="7" y="20"/>
                    <a:pt x="11" y="20"/>
                  </a:cubicBezTo>
                  <a:cubicBezTo>
                    <a:pt x="14" y="20"/>
                    <a:pt x="15" y="20"/>
                    <a:pt x="17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2"/>
                    <a:pt x="14" y="23"/>
                    <a:pt x="10" y="23"/>
                  </a:cubicBezTo>
                  <a:cubicBezTo>
                    <a:pt x="4" y="23"/>
                    <a:pt x="0" y="19"/>
                    <a:pt x="0" y="12"/>
                  </a:cubicBezTo>
                  <a:cubicBezTo>
                    <a:pt x="0" y="5"/>
                    <a:pt x="3" y="0"/>
                    <a:pt x="10" y="0"/>
                  </a:cubicBezTo>
                  <a:cubicBezTo>
                    <a:pt x="17" y="0"/>
                    <a:pt x="19" y="7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lnTo>
                    <a:pt x="3" y="12"/>
                  </a:lnTo>
                  <a:close/>
                  <a:moveTo>
                    <a:pt x="15" y="10"/>
                  </a:moveTo>
                  <a:cubicBezTo>
                    <a:pt x="15" y="7"/>
                    <a:pt x="14" y="3"/>
                    <a:pt x="10" y="3"/>
                  </a:cubicBezTo>
                  <a:cubicBezTo>
                    <a:pt x="5" y="3"/>
                    <a:pt x="4" y="7"/>
                    <a:pt x="3" y="10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24"/>
            <p:cNvSpPr/>
            <p:nvPr/>
          </p:nvSpPr>
          <p:spPr bwMode="auto">
            <a:xfrm>
              <a:off x="1179161" y="2827094"/>
              <a:ext cx="98425" cy="73025"/>
            </a:xfrm>
            <a:custGeom>
              <a:avLst/>
              <a:gdLst>
                <a:gd name="T0" fmla="*/ 0 w 31"/>
                <a:gd name="T1" fmla="*/ 7 h 23"/>
                <a:gd name="T2" fmla="*/ 0 w 31"/>
                <a:gd name="T3" fmla="*/ 1 h 23"/>
                <a:gd name="T4" fmla="*/ 3 w 31"/>
                <a:gd name="T5" fmla="*/ 1 h 23"/>
                <a:gd name="T6" fmla="*/ 3 w 31"/>
                <a:gd name="T7" fmla="*/ 4 h 23"/>
                <a:gd name="T8" fmla="*/ 3 w 31"/>
                <a:gd name="T9" fmla="*/ 4 h 23"/>
                <a:gd name="T10" fmla="*/ 10 w 31"/>
                <a:gd name="T11" fmla="*/ 0 h 23"/>
                <a:gd name="T12" fmla="*/ 17 w 31"/>
                <a:gd name="T13" fmla="*/ 5 h 23"/>
                <a:gd name="T14" fmla="*/ 17 w 31"/>
                <a:gd name="T15" fmla="*/ 5 h 23"/>
                <a:gd name="T16" fmla="*/ 19 w 31"/>
                <a:gd name="T17" fmla="*/ 2 h 23"/>
                <a:gd name="T18" fmla="*/ 24 w 31"/>
                <a:gd name="T19" fmla="*/ 0 h 23"/>
                <a:gd name="T20" fmla="*/ 31 w 31"/>
                <a:gd name="T21" fmla="*/ 10 h 23"/>
                <a:gd name="T22" fmla="*/ 31 w 31"/>
                <a:gd name="T23" fmla="*/ 23 h 23"/>
                <a:gd name="T24" fmla="*/ 27 w 31"/>
                <a:gd name="T25" fmla="*/ 23 h 23"/>
                <a:gd name="T26" fmla="*/ 27 w 31"/>
                <a:gd name="T27" fmla="*/ 10 h 23"/>
                <a:gd name="T28" fmla="*/ 23 w 31"/>
                <a:gd name="T29" fmla="*/ 4 h 23"/>
                <a:gd name="T30" fmla="*/ 18 w 31"/>
                <a:gd name="T31" fmla="*/ 7 h 23"/>
                <a:gd name="T32" fmla="*/ 18 w 31"/>
                <a:gd name="T33" fmla="*/ 9 h 23"/>
                <a:gd name="T34" fmla="*/ 18 w 31"/>
                <a:gd name="T35" fmla="*/ 23 h 23"/>
                <a:gd name="T36" fmla="*/ 14 w 31"/>
                <a:gd name="T37" fmla="*/ 23 h 23"/>
                <a:gd name="T38" fmla="*/ 14 w 31"/>
                <a:gd name="T39" fmla="*/ 10 h 23"/>
                <a:gd name="T40" fmla="*/ 9 w 31"/>
                <a:gd name="T41" fmla="*/ 4 h 23"/>
                <a:gd name="T42" fmla="*/ 4 w 31"/>
                <a:gd name="T43" fmla="*/ 7 h 23"/>
                <a:gd name="T44" fmla="*/ 4 w 31"/>
                <a:gd name="T45" fmla="*/ 9 h 23"/>
                <a:gd name="T46" fmla="*/ 4 w 31"/>
                <a:gd name="T47" fmla="*/ 23 h 23"/>
                <a:gd name="T48" fmla="*/ 0 w 31"/>
                <a:gd name="T49" fmla="*/ 23 h 23"/>
                <a:gd name="T50" fmla="*/ 0 w 31"/>
                <a:gd name="T5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3">
                  <a:moveTo>
                    <a:pt x="0" y="7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3" y="0"/>
                    <a:pt x="16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3"/>
                    <a:pt x="18" y="2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7" y="0"/>
                    <a:pt x="31" y="2"/>
                    <a:pt x="31" y="10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6" y="4"/>
                    <a:pt x="23" y="4"/>
                  </a:cubicBezTo>
                  <a:cubicBezTo>
                    <a:pt x="20" y="4"/>
                    <a:pt x="18" y="5"/>
                    <a:pt x="18" y="7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6"/>
                    <a:pt x="12" y="4"/>
                    <a:pt x="9" y="4"/>
                  </a:cubicBezTo>
                  <a:cubicBezTo>
                    <a:pt x="7" y="4"/>
                    <a:pt x="5" y="5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25"/>
            <p:cNvSpPr>
              <a:spLocks noEditPoints="1"/>
            </p:cNvSpPr>
            <p:nvPr/>
          </p:nvSpPr>
          <p:spPr bwMode="auto">
            <a:xfrm>
              <a:off x="1328386" y="2801694"/>
              <a:ext cx="15875" cy="98425"/>
            </a:xfrm>
            <a:custGeom>
              <a:avLst/>
              <a:gdLst>
                <a:gd name="T0" fmla="*/ 5 w 5"/>
                <a:gd name="T1" fmla="*/ 3 h 31"/>
                <a:gd name="T2" fmla="*/ 2 w 5"/>
                <a:gd name="T3" fmla="*/ 5 h 31"/>
                <a:gd name="T4" fmla="*/ 0 w 5"/>
                <a:gd name="T5" fmla="*/ 3 h 31"/>
                <a:gd name="T6" fmla="*/ 2 w 5"/>
                <a:gd name="T7" fmla="*/ 0 h 31"/>
                <a:gd name="T8" fmla="*/ 5 w 5"/>
                <a:gd name="T9" fmla="*/ 3 h 31"/>
                <a:gd name="T10" fmla="*/ 0 w 5"/>
                <a:gd name="T11" fmla="*/ 31 h 31"/>
                <a:gd name="T12" fmla="*/ 0 w 5"/>
                <a:gd name="T13" fmla="*/ 9 h 31"/>
                <a:gd name="T14" fmla="*/ 4 w 5"/>
                <a:gd name="T15" fmla="*/ 9 h 31"/>
                <a:gd name="T16" fmla="*/ 4 w 5"/>
                <a:gd name="T17" fmla="*/ 31 h 31"/>
                <a:gd name="T18" fmla="*/ 0 w 5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1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lose/>
                  <a:moveTo>
                    <a:pt x="0" y="3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31"/>
                    <a:pt x="4" y="31"/>
                    <a:pt x="4" y="31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26"/>
            <p:cNvSpPr>
              <a:spLocks noEditPoints="1"/>
            </p:cNvSpPr>
            <p:nvPr/>
          </p:nvSpPr>
          <p:spPr bwMode="auto">
            <a:xfrm>
              <a:off x="1363311" y="2827094"/>
              <a:ext cx="66675" cy="101600"/>
            </a:xfrm>
            <a:custGeom>
              <a:avLst/>
              <a:gdLst>
                <a:gd name="T0" fmla="*/ 0 w 21"/>
                <a:gd name="T1" fmla="*/ 8 h 32"/>
                <a:gd name="T2" fmla="*/ 0 w 21"/>
                <a:gd name="T3" fmla="*/ 1 h 32"/>
                <a:gd name="T4" fmla="*/ 3 w 21"/>
                <a:gd name="T5" fmla="*/ 1 h 32"/>
                <a:gd name="T6" fmla="*/ 4 w 21"/>
                <a:gd name="T7" fmla="*/ 5 h 32"/>
                <a:gd name="T8" fmla="*/ 4 w 21"/>
                <a:gd name="T9" fmla="*/ 5 h 32"/>
                <a:gd name="T10" fmla="*/ 11 w 21"/>
                <a:gd name="T11" fmla="*/ 0 h 32"/>
                <a:gd name="T12" fmla="*/ 21 w 21"/>
                <a:gd name="T13" fmla="*/ 11 h 32"/>
                <a:gd name="T14" fmla="*/ 11 w 21"/>
                <a:gd name="T15" fmla="*/ 23 h 32"/>
                <a:gd name="T16" fmla="*/ 4 w 21"/>
                <a:gd name="T17" fmla="*/ 20 h 32"/>
                <a:gd name="T18" fmla="*/ 4 w 21"/>
                <a:gd name="T19" fmla="*/ 20 h 32"/>
                <a:gd name="T20" fmla="*/ 4 w 21"/>
                <a:gd name="T21" fmla="*/ 32 h 32"/>
                <a:gd name="T22" fmla="*/ 0 w 21"/>
                <a:gd name="T23" fmla="*/ 32 h 32"/>
                <a:gd name="T24" fmla="*/ 0 w 21"/>
                <a:gd name="T25" fmla="*/ 8 h 32"/>
                <a:gd name="T26" fmla="*/ 4 w 21"/>
                <a:gd name="T27" fmla="*/ 14 h 32"/>
                <a:gd name="T28" fmla="*/ 4 w 21"/>
                <a:gd name="T29" fmla="*/ 15 h 32"/>
                <a:gd name="T30" fmla="*/ 10 w 21"/>
                <a:gd name="T31" fmla="*/ 20 h 32"/>
                <a:gd name="T32" fmla="*/ 17 w 21"/>
                <a:gd name="T33" fmla="*/ 12 h 32"/>
                <a:gd name="T34" fmla="*/ 10 w 21"/>
                <a:gd name="T35" fmla="*/ 3 h 32"/>
                <a:gd name="T36" fmla="*/ 4 w 21"/>
                <a:gd name="T37" fmla="*/ 8 h 32"/>
                <a:gd name="T38" fmla="*/ 4 w 21"/>
                <a:gd name="T39" fmla="*/ 10 h 32"/>
                <a:gd name="T40" fmla="*/ 4 w 21"/>
                <a:gd name="T41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2">
                  <a:moveTo>
                    <a:pt x="0" y="8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2"/>
                    <a:pt x="8" y="0"/>
                    <a:pt x="11" y="0"/>
                  </a:cubicBezTo>
                  <a:cubicBezTo>
                    <a:pt x="17" y="0"/>
                    <a:pt x="21" y="5"/>
                    <a:pt x="21" y="11"/>
                  </a:cubicBezTo>
                  <a:cubicBezTo>
                    <a:pt x="21" y="19"/>
                    <a:pt x="16" y="23"/>
                    <a:pt x="11" y="23"/>
                  </a:cubicBezTo>
                  <a:cubicBezTo>
                    <a:pt x="8" y="23"/>
                    <a:pt x="5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8"/>
                  </a:lnTo>
                  <a:close/>
                  <a:moveTo>
                    <a:pt x="4" y="14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5" y="18"/>
                    <a:pt x="7" y="20"/>
                    <a:pt x="10" y="20"/>
                  </a:cubicBezTo>
                  <a:cubicBezTo>
                    <a:pt x="14" y="20"/>
                    <a:pt x="17" y="17"/>
                    <a:pt x="17" y="12"/>
                  </a:cubicBezTo>
                  <a:cubicBezTo>
                    <a:pt x="17" y="7"/>
                    <a:pt x="14" y="3"/>
                    <a:pt x="10" y="3"/>
                  </a:cubicBezTo>
                  <a:cubicBezTo>
                    <a:pt x="7" y="3"/>
                    <a:pt x="5" y="5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27"/>
            <p:cNvSpPr/>
            <p:nvPr/>
          </p:nvSpPr>
          <p:spPr bwMode="auto">
            <a:xfrm>
              <a:off x="1439511" y="2827094"/>
              <a:ext cx="47625" cy="73025"/>
            </a:xfrm>
            <a:custGeom>
              <a:avLst/>
              <a:gdLst>
                <a:gd name="T0" fmla="*/ 1 w 15"/>
                <a:gd name="T1" fmla="*/ 19 h 23"/>
                <a:gd name="T2" fmla="*/ 6 w 15"/>
                <a:gd name="T3" fmla="*/ 20 h 23"/>
                <a:gd name="T4" fmla="*/ 11 w 15"/>
                <a:gd name="T5" fmla="*/ 17 h 23"/>
                <a:gd name="T6" fmla="*/ 7 w 15"/>
                <a:gd name="T7" fmla="*/ 13 h 23"/>
                <a:gd name="T8" fmla="*/ 1 w 15"/>
                <a:gd name="T9" fmla="*/ 7 h 23"/>
                <a:gd name="T10" fmla="*/ 8 w 15"/>
                <a:gd name="T11" fmla="*/ 0 h 23"/>
                <a:gd name="T12" fmla="*/ 14 w 15"/>
                <a:gd name="T13" fmla="*/ 2 h 23"/>
                <a:gd name="T14" fmla="*/ 13 w 15"/>
                <a:gd name="T15" fmla="*/ 5 h 23"/>
                <a:gd name="T16" fmla="*/ 8 w 15"/>
                <a:gd name="T17" fmla="*/ 3 h 23"/>
                <a:gd name="T18" fmla="*/ 5 w 15"/>
                <a:gd name="T19" fmla="*/ 6 h 23"/>
                <a:gd name="T20" fmla="*/ 9 w 15"/>
                <a:gd name="T21" fmla="*/ 10 h 23"/>
                <a:gd name="T22" fmla="*/ 15 w 15"/>
                <a:gd name="T23" fmla="*/ 17 h 23"/>
                <a:gd name="T24" fmla="*/ 6 w 15"/>
                <a:gd name="T25" fmla="*/ 23 h 23"/>
                <a:gd name="T26" fmla="*/ 0 w 15"/>
                <a:gd name="T27" fmla="*/ 22 h 23"/>
                <a:gd name="T28" fmla="*/ 1 w 15"/>
                <a:gd name="T2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" y="19"/>
                  </a:moveTo>
                  <a:cubicBezTo>
                    <a:pt x="2" y="19"/>
                    <a:pt x="4" y="20"/>
                    <a:pt x="6" y="20"/>
                  </a:cubicBezTo>
                  <a:cubicBezTo>
                    <a:pt x="9" y="20"/>
                    <a:pt x="11" y="19"/>
                    <a:pt x="11" y="17"/>
                  </a:cubicBezTo>
                  <a:cubicBezTo>
                    <a:pt x="11" y="15"/>
                    <a:pt x="10" y="14"/>
                    <a:pt x="7" y="13"/>
                  </a:cubicBezTo>
                  <a:cubicBezTo>
                    <a:pt x="3" y="11"/>
                    <a:pt x="1" y="9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3" y="1"/>
                    <a:pt x="14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3"/>
                    <a:pt x="5" y="5"/>
                    <a:pt x="5" y="6"/>
                  </a:cubicBezTo>
                  <a:cubicBezTo>
                    <a:pt x="5" y="8"/>
                    <a:pt x="6" y="9"/>
                    <a:pt x="9" y="10"/>
                  </a:cubicBezTo>
                  <a:cubicBezTo>
                    <a:pt x="13" y="11"/>
                    <a:pt x="15" y="13"/>
                    <a:pt x="15" y="17"/>
                  </a:cubicBezTo>
                  <a:cubicBezTo>
                    <a:pt x="15" y="20"/>
                    <a:pt x="12" y="23"/>
                    <a:pt x="6" y="23"/>
                  </a:cubicBezTo>
                  <a:cubicBezTo>
                    <a:pt x="4" y="23"/>
                    <a:pt x="2" y="23"/>
                    <a:pt x="0" y="22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28"/>
            <p:cNvSpPr/>
            <p:nvPr/>
          </p:nvSpPr>
          <p:spPr bwMode="auto">
            <a:xfrm>
              <a:off x="1503011" y="2830269"/>
              <a:ext cx="57150" cy="69850"/>
            </a:xfrm>
            <a:custGeom>
              <a:avLst/>
              <a:gdLst>
                <a:gd name="T0" fmla="*/ 18 w 18"/>
                <a:gd name="T1" fmla="*/ 16 h 22"/>
                <a:gd name="T2" fmla="*/ 18 w 18"/>
                <a:gd name="T3" fmla="*/ 22 h 22"/>
                <a:gd name="T4" fmla="*/ 15 w 18"/>
                <a:gd name="T5" fmla="*/ 22 h 22"/>
                <a:gd name="T6" fmla="*/ 14 w 18"/>
                <a:gd name="T7" fmla="*/ 18 h 22"/>
                <a:gd name="T8" fmla="*/ 14 w 18"/>
                <a:gd name="T9" fmla="*/ 18 h 22"/>
                <a:gd name="T10" fmla="*/ 7 w 18"/>
                <a:gd name="T11" fmla="*/ 22 h 22"/>
                <a:gd name="T12" fmla="*/ 0 w 18"/>
                <a:gd name="T13" fmla="*/ 13 h 22"/>
                <a:gd name="T14" fmla="*/ 0 w 18"/>
                <a:gd name="T15" fmla="*/ 0 h 22"/>
                <a:gd name="T16" fmla="*/ 4 w 18"/>
                <a:gd name="T17" fmla="*/ 0 h 22"/>
                <a:gd name="T18" fmla="*/ 4 w 18"/>
                <a:gd name="T19" fmla="*/ 12 h 22"/>
                <a:gd name="T20" fmla="*/ 8 w 18"/>
                <a:gd name="T21" fmla="*/ 19 h 22"/>
                <a:gd name="T22" fmla="*/ 14 w 18"/>
                <a:gd name="T23" fmla="*/ 15 h 22"/>
                <a:gd name="T24" fmla="*/ 14 w 18"/>
                <a:gd name="T25" fmla="*/ 13 h 22"/>
                <a:gd name="T26" fmla="*/ 14 w 18"/>
                <a:gd name="T27" fmla="*/ 0 h 22"/>
                <a:gd name="T28" fmla="*/ 18 w 18"/>
                <a:gd name="T29" fmla="*/ 0 h 22"/>
                <a:gd name="T30" fmla="*/ 18 w 18"/>
                <a:gd name="T31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2">
                  <a:moveTo>
                    <a:pt x="18" y="16"/>
                  </a:moveTo>
                  <a:cubicBezTo>
                    <a:pt x="18" y="18"/>
                    <a:pt x="18" y="20"/>
                    <a:pt x="18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20"/>
                    <a:pt x="11" y="22"/>
                    <a:pt x="7" y="22"/>
                  </a:cubicBezTo>
                  <a:cubicBezTo>
                    <a:pt x="4" y="22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6"/>
                    <a:pt x="5" y="19"/>
                    <a:pt x="8" y="19"/>
                  </a:cubicBezTo>
                  <a:cubicBezTo>
                    <a:pt x="11" y="19"/>
                    <a:pt x="13" y="17"/>
                    <a:pt x="14" y="15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29"/>
            <p:cNvSpPr/>
            <p:nvPr/>
          </p:nvSpPr>
          <p:spPr bwMode="auto">
            <a:xfrm>
              <a:off x="1582386" y="2827094"/>
              <a:ext cx="96838" cy="73025"/>
            </a:xfrm>
            <a:custGeom>
              <a:avLst/>
              <a:gdLst>
                <a:gd name="T0" fmla="*/ 0 w 31"/>
                <a:gd name="T1" fmla="*/ 7 h 23"/>
                <a:gd name="T2" fmla="*/ 0 w 31"/>
                <a:gd name="T3" fmla="*/ 1 h 23"/>
                <a:gd name="T4" fmla="*/ 3 w 31"/>
                <a:gd name="T5" fmla="*/ 1 h 23"/>
                <a:gd name="T6" fmla="*/ 3 w 31"/>
                <a:gd name="T7" fmla="*/ 4 h 23"/>
                <a:gd name="T8" fmla="*/ 3 w 31"/>
                <a:gd name="T9" fmla="*/ 4 h 23"/>
                <a:gd name="T10" fmla="*/ 10 w 31"/>
                <a:gd name="T11" fmla="*/ 0 h 23"/>
                <a:gd name="T12" fmla="*/ 16 w 31"/>
                <a:gd name="T13" fmla="*/ 5 h 23"/>
                <a:gd name="T14" fmla="*/ 17 w 31"/>
                <a:gd name="T15" fmla="*/ 5 h 23"/>
                <a:gd name="T16" fmla="*/ 19 w 31"/>
                <a:gd name="T17" fmla="*/ 2 h 23"/>
                <a:gd name="T18" fmla="*/ 24 w 31"/>
                <a:gd name="T19" fmla="*/ 0 h 23"/>
                <a:gd name="T20" fmla="*/ 31 w 31"/>
                <a:gd name="T21" fmla="*/ 10 h 23"/>
                <a:gd name="T22" fmla="*/ 31 w 31"/>
                <a:gd name="T23" fmla="*/ 23 h 23"/>
                <a:gd name="T24" fmla="*/ 27 w 31"/>
                <a:gd name="T25" fmla="*/ 23 h 23"/>
                <a:gd name="T26" fmla="*/ 27 w 31"/>
                <a:gd name="T27" fmla="*/ 10 h 23"/>
                <a:gd name="T28" fmla="*/ 22 w 31"/>
                <a:gd name="T29" fmla="*/ 4 h 23"/>
                <a:gd name="T30" fmla="*/ 18 w 31"/>
                <a:gd name="T31" fmla="*/ 7 h 23"/>
                <a:gd name="T32" fmla="*/ 17 w 31"/>
                <a:gd name="T33" fmla="*/ 9 h 23"/>
                <a:gd name="T34" fmla="*/ 17 w 31"/>
                <a:gd name="T35" fmla="*/ 23 h 23"/>
                <a:gd name="T36" fmla="*/ 13 w 31"/>
                <a:gd name="T37" fmla="*/ 23 h 23"/>
                <a:gd name="T38" fmla="*/ 13 w 31"/>
                <a:gd name="T39" fmla="*/ 10 h 23"/>
                <a:gd name="T40" fmla="*/ 9 w 31"/>
                <a:gd name="T41" fmla="*/ 4 h 23"/>
                <a:gd name="T42" fmla="*/ 4 w 31"/>
                <a:gd name="T43" fmla="*/ 7 h 23"/>
                <a:gd name="T44" fmla="*/ 4 w 31"/>
                <a:gd name="T45" fmla="*/ 9 h 23"/>
                <a:gd name="T46" fmla="*/ 4 w 31"/>
                <a:gd name="T47" fmla="*/ 23 h 23"/>
                <a:gd name="T48" fmla="*/ 0 w 31"/>
                <a:gd name="T49" fmla="*/ 23 h 23"/>
                <a:gd name="T50" fmla="*/ 0 w 31"/>
                <a:gd name="T5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3">
                  <a:moveTo>
                    <a:pt x="0" y="7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3" y="0"/>
                    <a:pt x="15" y="2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3"/>
                    <a:pt x="18" y="2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7" y="0"/>
                    <a:pt x="31" y="2"/>
                    <a:pt x="31" y="10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6" y="4"/>
                    <a:pt x="22" y="4"/>
                  </a:cubicBezTo>
                  <a:cubicBezTo>
                    <a:pt x="20" y="4"/>
                    <a:pt x="18" y="5"/>
                    <a:pt x="18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6"/>
                    <a:pt x="12" y="4"/>
                    <a:pt x="9" y="4"/>
                  </a:cubicBezTo>
                  <a:cubicBezTo>
                    <a:pt x="6" y="4"/>
                    <a:pt x="5" y="5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30"/>
            <p:cNvSpPr>
              <a:spLocks noEditPoints="1"/>
            </p:cNvSpPr>
            <p:nvPr/>
          </p:nvSpPr>
          <p:spPr bwMode="auto">
            <a:xfrm>
              <a:off x="1723674" y="2795344"/>
              <a:ext cx="66675" cy="104775"/>
            </a:xfrm>
            <a:custGeom>
              <a:avLst/>
              <a:gdLst>
                <a:gd name="T0" fmla="*/ 21 w 21"/>
                <a:gd name="T1" fmla="*/ 0 h 33"/>
                <a:gd name="T2" fmla="*/ 21 w 21"/>
                <a:gd name="T3" fmla="*/ 27 h 33"/>
                <a:gd name="T4" fmla="*/ 21 w 21"/>
                <a:gd name="T5" fmla="*/ 33 h 33"/>
                <a:gd name="T6" fmla="*/ 18 w 21"/>
                <a:gd name="T7" fmla="*/ 33 h 33"/>
                <a:gd name="T8" fmla="*/ 17 w 21"/>
                <a:gd name="T9" fmla="*/ 29 h 33"/>
                <a:gd name="T10" fmla="*/ 17 w 21"/>
                <a:gd name="T11" fmla="*/ 29 h 33"/>
                <a:gd name="T12" fmla="*/ 10 w 21"/>
                <a:gd name="T13" fmla="*/ 33 h 33"/>
                <a:gd name="T14" fmla="*/ 1 w 21"/>
                <a:gd name="T15" fmla="*/ 22 h 33"/>
                <a:gd name="T16" fmla="*/ 10 w 21"/>
                <a:gd name="T17" fmla="*/ 10 h 33"/>
                <a:gd name="T18" fmla="*/ 17 w 21"/>
                <a:gd name="T19" fmla="*/ 14 h 33"/>
                <a:gd name="T20" fmla="*/ 17 w 21"/>
                <a:gd name="T21" fmla="*/ 14 h 33"/>
                <a:gd name="T22" fmla="*/ 17 w 21"/>
                <a:gd name="T23" fmla="*/ 0 h 33"/>
                <a:gd name="T24" fmla="*/ 21 w 21"/>
                <a:gd name="T25" fmla="*/ 0 h 33"/>
                <a:gd name="T26" fmla="*/ 17 w 21"/>
                <a:gd name="T27" fmla="*/ 20 h 33"/>
                <a:gd name="T28" fmla="*/ 17 w 21"/>
                <a:gd name="T29" fmla="*/ 18 h 33"/>
                <a:gd name="T30" fmla="*/ 11 w 21"/>
                <a:gd name="T31" fmla="*/ 13 h 33"/>
                <a:gd name="T32" fmla="*/ 5 w 21"/>
                <a:gd name="T33" fmla="*/ 22 h 33"/>
                <a:gd name="T34" fmla="*/ 11 w 21"/>
                <a:gd name="T35" fmla="*/ 30 h 33"/>
                <a:gd name="T36" fmla="*/ 17 w 21"/>
                <a:gd name="T37" fmla="*/ 25 h 33"/>
                <a:gd name="T38" fmla="*/ 17 w 21"/>
                <a:gd name="T39" fmla="*/ 23 h 33"/>
                <a:gd name="T40" fmla="*/ 17 w 21"/>
                <a:gd name="T41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3">
                  <a:moveTo>
                    <a:pt x="21" y="0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9"/>
                    <a:pt x="21" y="31"/>
                    <a:pt x="2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1"/>
                    <a:pt x="14" y="33"/>
                    <a:pt x="10" y="33"/>
                  </a:cubicBezTo>
                  <a:cubicBezTo>
                    <a:pt x="5" y="33"/>
                    <a:pt x="1" y="29"/>
                    <a:pt x="1" y="22"/>
                  </a:cubicBezTo>
                  <a:cubicBezTo>
                    <a:pt x="0" y="15"/>
                    <a:pt x="5" y="10"/>
                    <a:pt x="10" y="10"/>
                  </a:cubicBezTo>
                  <a:cubicBezTo>
                    <a:pt x="14" y="10"/>
                    <a:pt x="16" y="12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21" y="0"/>
                  </a:lnTo>
                  <a:close/>
                  <a:moveTo>
                    <a:pt x="17" y="20"/>
                  </a:moveTo>
                  <a:cubicBezTo>
                    <a:pt x="17" y="19"/>
                    <a:pt x="17" y="18"/>
                    <a:pt x="17" y="18"/>
                  </a:cubicBezTo>
                  <a:cubicBezTo>
                    <a:pt x="16" y="15"/>
                    <a:pt x="14" y="13"/>
                    <a:pt x="11" y="13"/>
                  </a:cubicBezTo>
                  <a:cubicBezTo>
                    <a:pt x="7" y="13"/>
                    <a:pt x="5" y="17"/>
                    <a:pt x="5" y="22"/>
                  </a:cubicBezTo>
                  <a:cubicBezTo>
                    <a:pt x="5" y="26"/>
                    <a:pt x="7" y="30"/>
                    <a:pt x="11" y="30"/>
                  </a:cubicBezTo>
                  <a:cubicBezTo>
                    <a:pt x="14" y="30"/>
                    <a:pt x="16" y="28"/>
                    <a:pt x="17" y="25"/>
                  </a:cubicBezTo>
                  <a:cubicBezTo>
                    <a:pt x="17" y="25"/>
                    <a:pt x="17" y="24"/>
                    <a:pt x="17" y="23"/>
                  </a:cubicBezTo>
                  <a:lnTo>
                    <a:pt x="17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31"/>
            <p:cNvSpPr>
              <a:spLocks noEditPoints="1"/>
            </p:cNvSpPr>
            <p:nvPr/>
          </p:nvSpPr>
          <p:spPr bwMode="auto">
            <a:xfrm>
              <a:off x="1806224" y="2827094"/>
              <a:ext cx="69850" cy="73025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2 h 23"/>
                <a:gd name="T6" fmla="*/ 11 w 22"/>
                <a:gd name="T7" fmla="*/ 0 h 23"/>
                <a:gd name="T8" fmla="*/ 22 w 22"/>
                <a:gd name="T9" fmla="*/ 12 h 23"/>
                <a:gd name="T10" fmla="*/ 4 w 22"/>
                <a:gd name="T11" fmla="*/ 12 h 23"/>
                <a:gd name="T12" fmla="*/ 11 w 22"/>
                <a:gd name="T13" fmla="*/ 20 h 23"/>
                <a:gd name="T14" fmla="*/ 17 w 22"/>
                <a:gd name="T15" fmla="*/ 12 h 23"/>
                <a:gd name="T16" fmla="*/ 11 w 22"/>
                <a:gd name="T17" fmla="*/ 3 h 23"/>
                <a:gd name="T18" fmla="*/ 4 w 22"/>
                <a:gd name="T1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2" y="20"/>
                    <a:pt x="16" y="23"/>
                    <a:pt x="11" y="23"/>
                  </a:cubicBezTo>
                  <a:cubicBezTo>
                    <a:pt x="5" y="23"/>
                    <a:pt x="0" y="19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  <a:moveTo>
                    <a:pt x="4" y="12"/>
                  </a:moveTo>
                  <a:cubicBezTo>
                    <a:pt x="4" y="17"/>
                    <a:pt x="7" y="20"/>
                    <a:pt x="11" y="20"/>
                  </a:cubicBezTo>
                  <a:cubicBezTo>
                    <a:pt x="15" y="20"/>
                    <a:pt x="17" y="17"/>
                    <a:pt x="17" y="12"/>
                  </a:cubicBezTo>
                  <a:cubicBezTo>
                    <a:pt x="17" y="8"/>
                    <a:pt x="16" y="3"/>
                    <a:pt x="11" y="3"/>
                  </a:cubicBezTo>
                  <a:cubicBezTo>
                    <a:pt x="6" y="3"/>
                    <a:pt x="4" y="8"/>
                    <a:pt x="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Rectangle 232"/>
            <p:cNvSpPr>
              <a:spLocks noChangeArrowheads="1"/>
            </p:cNvSpPr>
            <p:nvPr/>
          </p:nvSpPr>
          <p:spPr bwMode="auto">
            <a:xfrm>
              <a:off x="1891949" y="2795344"/>
              <a:ext cx="12700" cy="1047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33"/>
            <p:cNvSpPr>
              <a:spLocks noEditPoints="1"/>
            </p:cNvSpPr>
            <p:nvPr/>
          </p:nvSpPr>
          <p:spPr bwMode="auto">
            <a:xfrm>
              <a:off x="1920524" y="2827094"/>
              <a:ext cx="66675" cy="73025"/>
            </a:xfrm>
            <a:custGeom>
              <a:avLst/>
              <a:gdLst>
                <a:gd name="T0" fmla="*/ 21 w 21"/>
                <a:gd name="T1" fmla="*/ 12 h 23"/>
                <a:gd name="T2" fmla="*/ 10 w 21"/>
                <a:gd name="T3" fmla="*/ 23 h 23"/>
                <a:gd name="T4" fmla="*/ 0 w 21"/>
                <a:gd name="T5" fmla="*/ 12 h 23"/>
                <a:gd name="T6" fmla="*/ 11 w 21"/>
                <a:gd name="T7" fmla="*/ 0 h 23"/>
                <a:gd name="T8" fmla="*/ 21 w 21"/>
                <a:gd name="T9" fmla="*/ 12 h 23"/>
                <a:gd name="T10" fmla="*/ 4 w 21"/>
                <a:gd name="T11" fmla="*/ 12 h 23"/>
                <a:gd name="T12" fmla="*/ 10 w 21"/>
                <a:gd name="T13" fmla="*/ 20 h 23"/>
                <a:gd name="T14" fmla="*/ 17 w 21"/>
                <a:gd name="T15" fmla="*/ 12 h 23"/>
                <a:gd name="T16" fmla="*/ 11 w 21"/>
                <a:gd name="T17" fmla="*/ 3 h 23"/>
                <a:gd name="T18" fmla="*/ 4 w 21"/>
                <a:gd name="T1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3">
                  <a:moveTo>
                    <a:pt x="21" y="12"/>
                  </a:moveTo>
                  <a:cubicBezTo>
                    <a:pt x="21" y="20"/>
                    <a:pt x="16" y="23"/>
                    <a:pt x="10" y="23"/>
                  </a:cubicBezTo>
                  <a:cubicBezTo>
                    <a:pt x="4" y="23"/>
                    <a:pt x="0" y="19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1" y="5"/>
                    <a:pt x="21" y="12"/>
                  </a:cubicBezTo>
                  <a:close/>
                  <a:moveTo>
                    <a:pt x="4" y="12"/>
                  </a:moveTo>
                  <a:cubicBezTo>
                    <a:pt x="4" y="17"/>
                    <a:pt x="7" y="20"/>
                    <a:pt x="10" y="20"/>
                  </a:cubicBezTo>
                  <a:cubicBezTo>
                    <a:pt x="14" y="20"/>
                    <a:pt x="17" y="17"/>
                    <a:pt x="17" y="12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6" y="3"/>
                    <a:pt x="4" y="8"/>
                    <a:pt x="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34"/>
            <p:cNvSpPr/>
            <p:nvPr/>
          </p:nvSpPr>
          <p:spPr bwMode="auto">
            <a:xfrm>
              <a:off x="2003074" y="2827094"/>
              <a:ext cx="34925" cy="73025"/>
            </a:xfrm>
            <a:custGeom>
              <a:avLst/>
              <a:gdLst>
                <a:gd name="T0" fmla="*/ 0 w 11"/>
                <a:gd name="T1" fmla="*/ 8 h 23"/>
                <a:gd name="T2" fmla="*/ 0 w 11"/>
                <a:gd name="T3" fmla="*/ 1 h 23"/>
                <a:gd name="T4" fmla="*/ 4 w 11"/>
                <a:gd name="T5" fmla="*/ 1 h 23"/>
                <a:gd name="T6" fmla="*/ 4 w 11"/>
                <a:gd name="T7" fmla="*/ 5 h 23"/>
                <a:gd name="T8" fmla="*/ 4 w 11"/>
                <a:gd name="T9" fmla="*/ 5 h 23"/>
                <a:gd name="T10" fmla="*/ 10 w 11"/>
                <a:gd name="T11" fmla="*/ 0 h 23"/>
                <a:gd name="T12" fmla="*/ 11 w 11"/>
                <a:gd name="T13" fmla="*/ 0 h 23"/>
                <a:gd name="T14" fmla="*/ 11 w 11"/>
                <a:gd name="T15" fmla="*/ 4 h 23"/>
                <a:gd name="T16" fmla="*/ 10 w 11"/>
                <a:gd name="T17" fmla="*/ 4 h 23"/>
                <a:gd name="T18" fmla="*/ 4 w 11"/>
                <a:gd name="T19" fmla="*/ 9 h 23"/>
                <a:gd name="T20" fmla="*/ 4 w 11"/>
                <a:gd name="T21" fmla="*/ 11 h 23"/>
                <a:gd name="T22" fmla="*/ 4 w 11"/>
                <a:gd name="T23" fmla="*/ 23 h 23"/>
                <a:gd name="T24" fmla="*/ 0 w 11"/>
                <a:gd name="T25" fmla="*/ 23 h 23"/>
                <a:gd name="T26" fmla="*/ 0 w 11"/>
                <a:gd name="T27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3">
                  <a:moveTo>
                    <a:pt x="0" y="8"/>
                  </a:moveTo>
                  <a:cubicBezTo>
                    <a:pt x="0" y="5"/>
                    <a:pt x="0" y="3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7" y="4"/>
                    <a:pt x="5" y="6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35"/>
            <p:cNvSpPr/>
            <p:nvPr/>
          </p:nvSpPr>
          <p:spPr bwMode="auto">
            <a:xfrm>
              <a:off x="2076099" y="2827094"/>
              <a:ext cx="44450" cy="73025"/>
            </a:xfrm>
            <a:custGeom>
              <a:avLst/>
              <a:gdLst>
                <a:gd name="T0" fmla="*/ 1 w 14"/>
                <a:gd name="T1" fmla="*/ 19 h 23"/>
                <a:gd name="T2" fmla="*/ 6 w 14"/>
                <a:gd name="T3" fmla="*/ 20 h 23"/>
                <a:gd name="T4" fmla="*/ 11 w 14"/>
                <a:gd name="T5" fmla="*/ 17 h 23"/>
                <a:gd name="T6" fmla="*/ 7 w 14"/>
                <a:gd name="T7" fmla="*/ 13 h 23"/>
                <a:gd name="T8" fmla="*/ 1 w 14"/>
                <a:gd name="T9" fmla="*/ 7 h 23"/>
                <a:gd name="T10" fmla="*/ 8 w 14"/>
                <a:gd name="T11" fmla="*/ 0 h 23"/>
                <a:gd name="T12" fmla="*/ 14 w 14"/>
                <a:gd name="T13" fmla="*/ 2 h 23"/>
                <a:gd name="T14" fmla="*/ 13 w 14"/>
                <a:gd name="T15" fmla="*/ 5 h 23"/>
                <a:gd name="T16" fmla="*/ 8 w 14"/>
                <a:gd name="T17" fmla="*/ 3 h 23"/>
                <a:gd name="T18" fmla="*/ 5 w 14"/>
                <a:gd name="T19" fmla="*/ 6 h 23"/>
                <a:gd name="T20" fmla="*/ 9 w 14"/>
                <a:gd name="T21" fmla="*/ 10 h 23"/>
                <a:gd name="T22" fmla="*/ 14 w 14"/>
                <a:gd name="T23" fmla="*/ 17 h 23"/>
                <a:gd name="T24" fmla="*/ 6 w 14"/>
                <a:gd name="T25" fmla="*/ 23 h 23"/>
                <a:gd name="T26" fmla="*/ 0 w 14"/>
                <a:gd name="T27" fmla="*/ 22 h 23"/>
                <a:gd name="T28" fmla="*/ 1 w 14"/>
                <a:gd name="T2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" y="19"/>
                  </a:moveTo>
                  <a:cubicBezTo>
                    <a:pt x="2" y="19"/>
                    <a:pt x="4" y="20"/>
                    <a:pt x="6" y="20"/>
                  </a:cubicBezTo>
                  <a:cubicBezTo>
                    <a:pt x="9" y="20"/>
                    <a:pt x="11" y="19"/>
                    <a:pt x="11" y="17"/>
                  </a:cubicBezTo>
                  <a:cubicBezTo>
                    <a:pt x="11" y="15"/>
                    <a:pt x="9" y="14"/>
                    <a:pt x="7" y="13"/>
                  </a:cubicBezTo>
                  <a:cubicBezTo>
                    <a:pt x="3" y="11"/>
                    <a:pt x="1" y="9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2" y="1"/>
                    <a:pt x="14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3"/>
                    <a:pt x="5" y="5"/>
                    <a:pt x="5" y="6"/>
                  </a:cubicBezTo>
                  <a:cubicBezTo>
                    <a:pt x="5" y="8"/>
                    <a:pt x="6" y="9"/>
                    <a:pt x="9" y="10"/>
                  </a:cubicBezTo>
                  <a:cubicBezTo>
                    <a:pt x="13" y="11"/>
                    <a:pt x="14" y="13"/>
                    <a:pt x="14" y="17"/>
                  </a:cubicBezTo>
                  <a:cubicBezTo>
                    <a:pt x="14" y="20"/>
                    <a:pt x="11" y="23"/>
                    <a:pt x="6" y="23"/>
                  </a:cubicBezTo>
                  <a:cubicBezTo>
                    <a:pt x="4" y="23"/>
                    <a:pt x="2" y="23"/>
                    <a:pt x="0" y="22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6"/>
            <p:cNvSpPr>
              <a:spLocks noEditPoints="1"/>
            </p:cNvSpPr>
            <p:nvPr/>
          </p:nvSpPr>
          <p:spPr bwMode="auto">
            <a:xfrm>
              <a:off x="2136424" y="2801694"/>
              <a:ext cx="15875" cy="98425"/>
            </a:xfrm>
            <a:custGeom>
              <a:avLst/>
              <a:gdLst>
                <a:gd name="T0" fmla="*/ 5 w 5"/>
                <a:gd name="T1" fmla="*/ 3 h 31"/>
                <a:gd name="T2" fmla="*/ 3 w 5"/>
                <a:gd name="T3" fmla="*/ 5 h 31"/>
                <a:gd name="T4" fmla="*/ 0 w 5"/>
                <a:gd name="T5" fmla="*/ 3 h 31"/>
                <a:gd name="T6" fmla="*/ 3 w 5"/>
                <a:gd name="T7" fmla="*/ 0 h 31"/>
                <a:gd name="T8" fmla="*/ 5 w 5"/>
                <a:gd name="T9" fmla="*/ 3 h 31"/>
                <a:gd name="T10" fmla="*/ 1 w 5"/>
                <a:gd name="T11" fmla="*/ 31 h 31"/>
                <a:gd name="T12" fmla="*/ 1 w 5"/>
                <a:gd name="T13" fmla="*/ 9 h 31"/>
                <a:gd name="T14" fmla="*/ 5 w 5"/>
                <a:gd name="T15" fmla="*/ 9 h 31"/>
                <a:gd name="T16" fmla="*/ 5 w 5"/>
                <a:gd name="T17" fmla="*/ 31 h 31"/>
                <a:gd name="T18" fmla="*/ 1 w 5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1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  <a:moveTo>
                    <a:pt x="1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31"/>
                    <a:pt x="5" y="31"/>
                    <a:pt x="5" y="31"/>
                  </a:cubicBezTo>
                  <a:lnTo>
                    <a:pt x="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37"/>
            <p:cNvSpPr/>
            <p:nvPr/>
          </p:nvSpPr>
          <p:spPr bwMode="auto">
            <a:xfrm>
              <a:off x="2164999" y="2808044"/>
              <a:ext cx="41275" cy="92075"/>
            </a:xfrm>
            <a:custGeom>
              <a:avLst/>
              <a:gdLst>
                <a:gd name="T0" fmla="*/ 7 w 13"/>
                <a:gd name="T1" fmla="*/ 0 h 29"/>
                <a:gd name="T2" fmla="*/ 7 w 13"/>
                <a:gd name="T3" fmla="*/ 7 h 29"/>
                <a:gd name="T4" fmla="*/ 13 w 13"/>
                <a:gd name="T5" fmla="*/ 7 h 29"/>
                <a:gd name="T6" fmla="*/ 13 w 13"/>
                <a:gd name="T7" fmla="*/ 10 h 29"/>
                <a:gd name="T8" fmla="*/ 7 w 13"/>
                <a:gd name="T9" fmla="*/ 10 h 29"/>
                <a:gd name="T10" fmla="*/ 7 w 13"/>
                <a:gd name="T11" fmla="*/ 22 h 29"/>
                <a:gd name="T12" fmla="*/ 10 w 13"/>
                <a:gd name="T13" fmla="*/ 26 h 29"/>
                <a:gd name="T14" fmla="*/ 12 w 13"/>
                <a:gd name="T15" fmla="*/ 26 h 29"/>
                <a:gd name="T16" fmla="*/ 13 w 13"/>
                <a:gd name="T17" fmla="*/ 29 h 29"/>
                <a:gd name="T18" fmla="*/ 9 w 13"/>
                <a:gd name="T19" fmla="*/ 29 h 29"/>
                <a:gd name="T20" fmla="*/ 5 w 13"/>
                <a:gd name="T21" fmla="*/ 27 h 29"/>
                <a:gd name="T22" fmla="*/ 3 w 13"/>
                <a:gd name="T23" fmla="*/ 22 h 29"/>
                <a:gd name="T24" fmla="*/ 3 w 13"/>
                <a:gd name="T25" fmla="*/ 10 h 29"/>
                <a:gd name="T26" fmla="*/ 0 w 13"/>
                <a:gd name="T27" fmla="*/ 10 h 29"/>
                <a:gd name="T28" fmla="*/ 0 w 13"/>
                <a:gd name="T29" fmla="*/ 7 h 29"/>
                <a:gd name="T30" fmla="*/ 3 w 13"/>
                <a:gd name="T31" fmla="*/ 7 h 29"/>
                <a:gd name="T32" fmla="*/ 3 w 13"/>
                <a:gd name="T33" fmla="*/ 1 h 29"/>
                <a:gd name="T34" fmla="*/ 7 w 13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7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10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29"/>
                    <a:pt x="9" y="29"/>
                  </a:cubicBezTo>
                  <a:cubicBezTo>
                    <a:pt x="7" y="29"/>
                    <a:pt x="6" y="29"/>
                    <a:pt x="5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38"/>
            <p:cNvSpPr>
              <a:spLocks noEditPoints="1"/>
            </p:cNvSpPr>
            <p:nvPr/>
          </p:nvSpPr>
          <p:spPr bwMode="auto">
            <a:xfrm>
              <a:off x="2244374" y="2827094"/>
              <a:ext cx="57150" cy="73025"/>
            </a:xfrm>
            <a:custGeom>
              <a:avLst/>
              <a:gdLst>
                <a:gd name="T0" fmla="*/ 14 w 18"/>
                <a:gd name="T1" fmla="*/ 23 h 23"/>
                <a:gd name="T2" fmla="*/ 14 w 18"/>
                <a:gd name="T3" fmla="*/ 20 h 23"/>
                <a:gd name="T4" fmla="*/ 14 w 18"/>
                <a:gd name="T5" fmla="*/ 20 h 23"/>
                <a:gd name="T6" fmla="*/ 7 w 18"/>
                <a:gd name="T7" fmla="*/ 23 h 23"/>
                <a:gd name="T8" fmla="*/ 0 w 18"/>
                <a:gd name="T9" fmla="*/ 17 h 23"/>
                <a:gd name="T10" fmla="*/ 13 w 18"/>
                <a:gd name="T11" fmla="*/ 9 h 23"/>
                <a:gd name="T12" fmla="*/ 13 w 18"/>
                <a:gd name="T13" fmla="*/ 8 h 23"/>
                <a:gd name="T14" fmla="*/ 8 w 18"/>
                <a:gd name="T15" fmla="*/ 3 h 23"/>
                <a:gd name="T16" fmla="*/ 3 w 18"/>
                <a:gd name="T17" fmla="*/ 5 h 23"/>
                <a:gd name="T18" fmla="*/ 2 w 18"/>
                <a:gd name="T19" fmla="*/ 2 h 23"/>
                <a:gd name="T20" fmla="*/ 9 w 18"/>
                <a:gd name="T21" fmla="*/ 0 h 23"/>
                <a:gd name="T22" fmla="*/ 17 w 18"/>
                <a:gd name="T23" fmla="*/ 9 h 23"/>
                <a:gd name="T24" fmla="*/ 17 w 18"/>
                <a:gd name="T25" fmla="*/ 17 h 23"/>
                <a:gd name="T26" fmla="*/ 18 w 18"/>
                <a:gd name="T27" fmla="*/ 23 h 23"/>
                <a:gd name="T28" fmla="*/ 14 w 18"/>
                <a:gd name="T29" fmla="*/ 23 h 23"/>
                <a:gd name="T30" fmla="*/ 13 w 18"/>
                <a:gd name="T31" fmla="*/ 11 h 23"/>
                <a:gd name="T32" fmla="*/ 4 w 18"/>
                <a:gd name="T33" fmla="*/ 16 h 23"/>
                <a:gd name="T34" fmla="*/ 8 w 18"/>
                <a:gd name="T35" fmla="*/ 20 h 23"/>
                <a:gd name="T36" fmla="*/ 13 w 18"/>
                <a:gd name="T37" fmla="*/ 17 h 23"/>
                <a:gd name="T38" fmla="*/ 13 w 18"/>
                <a:gd name="T39" fmla="*/ 15 h 23"/>
                <a:gd name="T40" fmla="*/ 13 w 18"/>
                <a:gd name="T4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23">
                  <a:moveTo>
                    <a:pt x="14" y="23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2"/>
                    <a:pt x="10" y="23"/>
                    <a:pt x="7" y="23"/>
                  </a:cubicBezTo>
                  <a:cubicBezTo>
                    <a:pt x="2" y="23"/>
                    <a:pt x="0" y="20"/>
                    <a:pt x="0" y="17"/>
                  </a:cubicBezTo>
                  <a:cubicBezTo>
                    <a:pt x="0" y="12"/>
                    <a:pt x="5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6" y="0"/>
                    <a:pt x="17" y="5"/>
                    <a:pt x="17" y="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9"/>
                    <a:pt x="17" y="21"/>
                    <a:pt x="18" y="23"/>
                  </a:cubicBezTo>
                  <a:lnTo>
                    <a:pt x="14" y="23"/>
                  </a:lnTo>
                  <a:close/>
                  <a:moveTo>
                    <a:pt x="13" y="11"/>
                  </a:moveTo>
                  <a:cubicBezTo>
                    <a:pt x="9" y="11"/>
                    <a:pt x="4" y="12"/>
                    <a:pt x="4" y="16"/>
                  </a:cubicBezTo>
                  <a:cubicBezTo>
                    <a:pt x="4" y="19"/>
                    <a:pt x="6" y="20"/>
                    <a:pt x="8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39"/>
            <p:cNvSpPr/>
            <p:nvPr/>
          </p:nvSpPr>
          <p:spPr bwMode="auto">
            <a:xfrm>
              <a:off x="2320574" y="2827094"/>
              <a:ext cx="98425" cy="73025"/>
            </a:xfrm>
            <a:custGeom>
              <a:avLst/>
              <a:gdLst>
                <a:gd name="T0" fmla="*/ 0 w 31"/>
                <a:gd name="T1" fmla="*/ 7 h 23"/>
                <a:gd name="T2" fmla="*/ 0 w 31"/>
                <a:gd name="T3" fmla="*/ 1 h 23"/>
                <a:gd name="T4" fmla="*/ 3 w 31"/>
                <a:gd name="T5" fmla="*/ 1 h 23"/>
                <a:gd name="T6" fmla="*/ 3 w 31"/>
                <a:gd name="T7" fmla="*/ 4 h 23"/>
                <a:gd name="T8" fmla="*/ 3 w 31"/>
                <a:gd name="T9" fmla="*/ 4 h 23"/>
                <a:gd name="T10" fmla="*/ 10 w 31"/>
                <a:gd name="T11" fmla="*/ 0 h 23"/>
                <a:gd name="T12" fmla="*/ 16 w 31"/>
                <a:gd name="T13" fmla="*/ 5 h 23"/>
                <a:gd name="T14" fmla="*/ 17 w 31"/>
                <a:gd name="T15" fmla="*/ 5 h 23"/>
                <a:gd name="T16" fmla="*/ 19 w 31"/>
                <a:gd name="T17" fmla="*/ 2 h 23"/>
                <a:gd name="T18" fmla="*/ 24 w 31"/>
                <a:gd name="T19" fmla="*/ 0 h 23"/>
                <a:gd name="T20" fmla="*/ 31 w 31"/>
                <a:gd name="T21" fmla="*/ 10 h 23"/>
                <a:gd name="T22" fmla="*/ 31 w 31"/>
                <a:gd name="T23" fmla="*/ 23 h 23"/>
                <a:gd name="T24" fmla="*/ 27 w 31"/>
                <a:gd name="T25" fmla="*/ 23 h 23"/>
                <a:gd name="T26" fmla="*/ 27 w 31"/>
                <a:gd name="T27" fmla="*/ 10 h 23"/>
                <a:gd name="T28" fmla="*/ 22 w 31"/>
                <a:gd name="T29" fmla="*/ 4 h 23"/>
                <a:gd name="T30" fmla="*/ 18 w 31"/>
                <a:gd name="T31" fmla="*/ 7 h 23"/>
                <a:gd name="T32" fmla="*/ 17 w 31"/>
                <a:gd name="T33" fmla="*/ 9 h 23"/>
                <a:gd name="T34" fmla="*/ 17 w 31"/>
                <a:gd name="T35" fmla="*/ 23 h 23"/>
                <a:gd name="T36" fmla="*/ 13 w 31"/>
                <a:gd name="T37" fmla="*/ 23 h 23"/>
                <a:gd name="T38" fmla="*/ 13 w 31"/>
                <a:gd name="T39" fmla="*/ 10 h 23"/>
                <a:gd name="T40" fmla="*/ 9 w 31"/>
                <a:gd name="T41" fmla="*/ 4 h 23"/>
                <a:gd name="T42" fmla="*/ 4 w 31"/>
                <a:gd name="T43" fmla="*/ 7 h 23"/>
                <a:gd name="T44" fmla="*/ 4 w 31"/>
                <a:gd name="T45" fmla="*/ 9 h 23"/>
                <a:gd name="T46" fmla="*/ 4 w 31"/>
                <a:gd name="T47" fmla="*/ 23 h 23"/>
                <a:gd name="T48" fmla="*/ 0 w 31"/>
                <a:gd name="T49" fmla="*/ 23 h 23"/>
                <a:gd name="T50" fmla="*/ 0 w 31"/>
                <a:gd name="T5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3">
                  <a:moveTo>
                    <a:pt x="0" y="7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3" y="0"/>
                    <a:pt x="16" y="2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3"/>
                    <a:pt x="18" y="2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7" y="0"/>
                    <a:pt x="31" y="2"/>
                    <a:pt x="31" y="10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6" y="4"/>
                    <a:pt x="22" y="4"/>
                  </a:cubicBezTo>
                  <a:cubicBezTo>
                    <a:pt x="20" y="4"/>
                    <a:pt x="18" y="5"/>
                    <a:pt x="18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6"/>
                    <a:pt x="12" y="4"/>
                    <a:pt x="9" y="4"/>
                  </a:cubicBezTo>
                  <a:cubicBezTo>
                    <a:pt x="6" y="4"/>
                    <a:pt x="5" y="5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40"/>
            <p:cNvSpPr>
              <a:spLocks noEditPoints="1"/>
            </p:cNvSpPr>
            <p:nvPr/>
          </p:nvSpPr>
          <p:spPr bwMode="auto">
            <a:xfrm>
              <a:off x="2434874" y="2827094"/>
              <a:ext cx="60325" cy="73025"/>
            </a:xfrm>
            <a:custGeom>
              <a:avLst/>
              <a:gdLst>
                <a:gd name="T0" fmla="*/ 4 w 19"/>
                <a:gd name="T1" fmla="*/ 12 h 23"/>
                <a:gd name="T2" fmla="*/ 11 w 19"/>
                <a:gd name="T3" fmla="*/ 20 h 23"/>
                <a:gd name="T4" fmla="*/ 17 w 19"/>
                <a:gd name="T5" fmla="*/ 19 h 23"/>
                <a:gd name="T6" fmla="*/ 18 w 19"/>
                <a:gd name="T7" fmla="*/ 22 h 23"/>
                <a:gd name="T8" fmla="*/ 11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1 h 23"/>
                <a:gd name="T16" fmla="*/ 19 w 19"/>
                <a:gd name="T17" fmla="*/ 12 h 23"/>
                <a:gd name="T18" fmla="*/ 4 w 19"/>
                <a:gd name="T19" fmla="*/ 12 h 23"/>
                <a:gd name="T20" fmla="*/ 15 w 19"/>
                <a:gd name="T21" fmla="*/ 10 h 23"/>
                <a:gd name="T22" fmla="*/ 10 w 19"/>
                <a:gd name="T23" fmla="*/ 3 h 23"/>
                <a:gd name="T24" fmla="*/ 4 w 19"/>
                <a:gd name="T25" fmla="*/ 10 h 23"/>
                <a:gd name="T26" fmla="*/ 15 w 19"/>
                <a:gd name="T2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4" y="12"/>
                  </a:moveTo>
                  <a:cubicBezTo>
                    <a:pt x="4" y="18"/>
                    <a:pt x="7" y="20"/>
                    <a:pt x="11" y="20"/>
                  </a:cubicBezTo>
                  <a:cubicBezTo>
                    <a:pt x="14" y="20"/>
                    <a:pt x="16" y="20"/>
                    <a:pt x="17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4" y="23"/>
                    <a:pt x="11" y="23"/>
                  </a:cubicBezTo>
                  <a:cubicBezTo>
                    <a:pt x="4" y="23"/>
                    <a:pt x="0" y="19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7" y="0"/>
                    <a:pt x="19" y="7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lnTo>
                    <a:pt x="4" y="12"/>
                  </a:lnTo>
                  <a:close/>
                  <a:moveTo>
                    <a:pt x="15" y="10"/>
                  </a:moveTo>
                  <a:cubicBezTo>
                    <a:pt x="16" y="7"/>
                    <a:pt x="14" y="3"/>
                    <a:pt x="10" y="3"/>
                  </a:cubicBezTo>
                  <a:cubicBezTo>
                    <a:pt x="6" y="3"/>
                    <a:pt x="4" y="7"/>
                    <a:pt x="4" y="10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41"/>
            <p:cNvSpPr/>
            <p:nvPr/>
          </p:nvSpPr>
          <p:spPr bwMode="auto">
            <a:xfrm>
              <a:off x="2504724" y="2808044"/>
              <a:ext cx="41275" cy="92075"/>
            </a:xfrm>
            <a:custGeom>
              <a:avLst/>
              <a:gdLst>
                <a:gd name="T0" fmla="*/ 7 w 13"/>
                <a:gd name="T1" fmla="*/ 0 h 29"/>
                <a:gd name="T2" fmla="*/ 7 w 13"/>
                <a:gd name="T3" fmla="*/ 7 h 29"/>
                <a:gd name="T4" fmla="*/ 13 w 13"/>
                <a:gd name="T5" fmla="*/ 7 h 29"/>
                <a:gd name="T6" fmla="*/ 13 w 13"/>
                <a:gd name="T7" fmla="*/ 10 h 29"/>
                <a:gd name="T8" fmla="*/ 7 w 13"/>
                <a:gd name="T9" fmla="*/ 10 h 29"/>
                <a:gd name="T10" fmla="*/ 7 w 13"/>
                <a:gd name="T11" fmla="*/ 22 h 29"/>
                <a:gd name="T12" fmla="*/ 10 w 13"/>
                <a:gd name="T13" fmla="*/ 26 h 29"/>
                <a:gd name="T14" fmla="*/ 12 w 13"/>
                <a:gd name="T15" fmla="*/ 26 h 29"/>
                <a:gd name="T16" fmla="*/ 13 w 13"/>
                <a:gd name="T17" fmla="*/ 29 h 29"/>
                <a:gd name="T18" fmla="*/ 9 w 13"/>
                <a:gd name="T19" fmla="*/ 29 h 29"/>
                <a:gd name="T20" fmla="*/ 5 w 13"/>
                <a:gd name="T21" fmla="*/ 27 h 29"/>
                <a:gd name="T22" fmla="*/ 3 w 13"/>
                <a:gd name="T23" fmla="*/ 22 h 29"/>
                <a:gd name="T24" fmla="*/ 3 w 13"/>
                <a:gd name="T25" fmla="*/ 10 h 29"/>
                <a:gd name="T26" fmla="*/ 0 w 13"/>
                <a:gd name="T27" fmla="*/ 10 h 29"/>
                <a:gd name="T28" fmla="*/ 0 w 13"/>
                <a:gd name="T29" fmla="*/ 7 h 29"/>
                <a:gd name="T30" fmla="*/ 3 w 13"/>
                <a:gd name="T31" fmla="*/ 7 h 29"/>
                <a:gd name="T32" fmla="*/ 3 w 13"/>
                <a:gd name="T33" fmla="*/ 1 h 29"/>
                <a:gd name="T34" fmla="*/ 7 w 13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7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10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29"/>
                    <a:pt x="9" y="29"/>
                  </a:cubicBezTo>
                  <a:cubicBezTo>
                    <a:pt x="7" y="29"/>
                    <a:pt x="6" y="29"/>
                    <a:pt x="5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42"/>
            <p:cNvSpPr/>
            <p:nvPr/>
          </p:nvSpPr>
          <p:spPr bwMode="auto">
            <a:xfrm>
              <a:off x="2552349" y="2881069"/>
              <a:ext cx="22225" cy="34925"/>
            </a:xfrm>
            <a:custGeom>
              <a:avLst/>
              <a:gdLst>
                <a:gd name="T0" fmla="*/ 0 w 7"/>
                <a:gd name="T1" fmla="*/ 11 h 11"/>
                <a:gd name="T2" fmla="*/ 2 w 7"/>
                <a:gd name="T3" fmla="*/ 0 h 11"/>
                <a:gd name="T4" fmla="*/ 7 w 7"/>
                <a:gd name="T5" fmla="*/ 0 h 11"/>
                <a:gd name="T6" fmla="*/ 2 w 7"/>
                <a:gd name="T7" fmla="*/ 11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4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4" y="9"/>
                    <a:pt x="2" y="11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43"/>
            <p:cNvSpPr/>
            <p:nvPr/>
          </p:nvSpPr>
          <p:spPr bwMode="auto">
            <a:xfrm>
              <a:off x="912461" y="3001719"/>
              <a:ext cx="53975" cy="73025"/>
            </a:xfrm>
            <a:custGeom>
              <a:avLst/>
              <a:gdLst>
                <a:gd name="T0" fmla="*/ 17 w 17"/>
                <a:gd name="T1" fmla="*/ 21 h 23"/>
                <a:gd name="T2" fmla="*/ 10 w 17"/>
                <a:gd name="T3" fmla="*/ 23 h 23"/>
                <a:gd name="T4" fmla="*/ 0 w 17"/>
                <a:gd name="T5" fmla="*/ 11 h 23"/>
                <a:gd name="T6" fmla="*/ 11 w 17"/>
                <a:gd name="T7" fmla="*/ 0 h 23"/>
                <a:gd name="T8" fmla="*/ 17 w 17"/>
                <a:gd name="T9" fmla="*/ 1 h 23"/>
                <a:gd name="T10" fmla="*/ 16 w 17"/>
                <a:gd name="T11" fmla="*/ 4 h 23"/>
                <a:gd name="T12" fmla="*/ 11 w 17"/>
                <a:gd name="T13" fmla="*/ 3 h 23"/>
                <a:gd name="T14" fmla="*/ 4 w 17"/>
                <a:gd name="T15" fmla="*/ 11 h 23"/>
                <a:gd name="T16" fmla="*/ 11 w 17"/>
                <a:gd name="T17" fmla="*/ 19 h 23"/>
                <a:gd name="T18" fmla="*/ 16 w 17"/>
                <a:gd name="T19" fmla="*/ 18 h 23"/>
                <a:gd name="T20" fmla="*/ 17 w 17"/>
                <a:gd name="T2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3">
                  <a:moveTo>
                    <a:pt x="17" y="21"/>
                  </a:moveTo>
                  <a:cubicBezTo>
                    <a:pt x="16" y="22"/>
                    <a:pt x="13" y="23"/>
                    <a:pt x="10" y="23"/>
                  </a:cubicBezTo>
                  <a:cubicBezTo>
                    <a:pt x="4" y="23"/>
                    <a:pt x="0" y="18"/>
                    <a:pt x="0" y="11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3"/>
                  </a:cubicBezTo>
                  <a:cubicBezTo>
                    <a:pt x="6" y="3"/>
                    <a:pt x="4" y="7"/>
                    <a:pt x="4" y="11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3" y="19"/>
                    <a:pt x="15" y="19"/>
                    <a:pt x="16" y="18"/>
                  </a:cubicBezTo>
                  <a:lnTo>
                    <a:pt x="17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44"/>
            <p:cNvSpPr>
              <a:spLocks noEditPoints="1"/>
            </p:cNvSpPr>
            <p:nvPr/>
          </p:nvSpPr>
          <p:spPr bwMode="auto">
            <a:xfrm>
              <a:off x="975961" y="3001719"/>
              <a:ext cx="66675" cy="73025"/>
            </a:xfrm>
            <a:custGeom>
              <a:avLst/>
              <a:gdLst>
                <a:gd name="T0" fmla="*/ 21 w 21"/>
                <a:gd name="T1" fmla="*/ 11 h 23"/>
                <a:gd name="T2" fmla="*/ 10 w 21"/>
                <a:gd name="T3" fmla="*/ 23 h 23"/>
                <a:gd name="T4" fmla="*/ 0 w 21"/>
                <a:gd name="T5" fmla="*/ 11 h 23"/>
                <a:gd name="T6" fmla="*/ 10 w 21"/>
                <a:gd name="T7" fmla="*/ 0 h 23"/>
                <a:gd name="T8" fmla="*/ 21 w 21"/>
                <a:gd name="T9" fmla="*/ 11 h 23"/>
                <a:gd name="T10" fmla="*/ 4 w 21"/>
                <a:gd name="T11" fmla="*/ 11 h 23"/>
                <a:gd name="T12" fmla="*/ 10 w 21"/>
                <a:gd name="T13" fmla="*/ 20 h 23"/>
                <a:gd name="T14" fmla="*/ 17 w 21"/>
                <a:gd name="T15" fmla="*/ 11 h 23"/>
                <a:gd name="T16" fmla="*/ 10 w 21"/>
                <a:gd name="T17" fmla="*/ 3 h 23"/>
                <a:gd name="T18" fmla="*/ 4 w 21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9"/>
                    <a:pt x="15" y="23"/>
                    <a:pt x="10" y="23"/>
                  </a:cubicBezTo>
                  <a:cubicBezTo>
                    <a:pt x="4" y="23"/>
                    <a:pt x="0" y="18"/>
                    <a:pt x="0" y="11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7" y="0"/>
                    <a:pt x="21" y="4"/>
                    <a:pt x="21" y="11"/>
                  </a:cubicBezTo>
                  <a:close/>
                  <a:moveTo>
                    <a:pt x="4" y="11"/>
                  </a:moveTo>
                  <a:cubicBezTo>
                    <a:pt x="4" y="16"/>
                    <a:pt x="6" y="20"/>
                    <a:pt x="10" y="20"/>
                  </a:cubicBezTo>
                  <a:cubicBezTo>
                    <a:pt x="14" y="20"/>
                    <a:pt x="17" y="16"/>
                    <a:pt x="17" y="11"/>
                  </a:cubicBezTo>
                  <a:cubicBezTo>
                    <a:pt x="17" y="7"/>
                    <a:pt x="15" y="3"/>
                    <a:pt x="10" y="3"/>
                  </a:cubicBezTo>
                  <a:cubicBezTo>
                    <a:pt x="6" y="3"/>
                    <a:pt x="4" y="7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45"/>
            <p:cNvSpPr/>
            <p:nvPr/>
          </p:nvSpPr>
          <p:spPr bwMode="auto">
            <a:xfrm>
              <a:off x="1058511" y="3001719"/>
              <a:ext cx="60325" cy="69850"/>
            </a:xfrm>
            <a:custGeom>
              <a:avLst/>
              <a:gdLst>
                <a:gd name="T0" fmla="*/ 0 w 19"/>
                <a:gd name="T1" fmla="*/ 6 h 22"/>
                <a:gd name="T2" fmla="*/ 0 w 19"/>
                <a:gd name="T3" fmla="*/ 0 h 22"/>
                <a:gd name="T4" fmla="*/ 3 w 19"/>
                <a:gd name="T5" fmla="*/ 0 h 22"/>
                <a:gd name="T6" fmla="*/ 4 w 19"/>
                <a:gd name="T7" fmla="*/ 4 h 22"/>
                <a:gd name="T8" fmla="*/ 4 w 19"/>
                <a:gd name="T9" fmla="*/ 4 h 22"/>
                <a:gd name="T10" fmla="*/ 11 w 19"/>
                <a:gd name="T11" fmla="*/ 0 h 22"/>
                <a:gd name="T12" fmla="*/ 19 w 19"/>
                <a:gd name="T13" fmla="*/ 9 h 22"/>
                <a:gd name="T14" fmla="*/ 19 w 19"/>
                <a:gd name="T15" fmla="*/ 22 h 22"/>
                <a:gd name="T16" fmla="*/ 15 w 19"/>
                <a:gd name="T17" fmla="*/ 22 h 22"/>
                <a:gd name="T18" fmla="*/ 15 w 19"/>
                <a:gd name="T19" fmla="*/ 9 h 22"/>
                <a:gd name="T20" fmla="*/ 10 w 19"/>
                <a:gd name="T21" fmla="*/ 3 h 22"/>
                <a:gd name="T22" fmla="*/ 4 w 19"/>
                <a:gd name="T23" fmla="*/ 7 h 22"/>
                <a:gd name="T24" fmla="*/ 4 w 19"/>
                <a:gd name="T25" fmla="*/ 9 h 22"/>
                <a:gd name="T26" fmla="*/ 4 w 19"/>
                <a:gd name="T27" fmla="*/ 22 h 22"/>
                <a:gd name="T28" fmla="*/ 0 w 19"/>
                <a:gd name="T29" fmla="*/ 22 h 22"/>
                <a:gd name="T30" fmla="*/ 0 w 19"/>
                <a:gd name="T3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2">
                  <a:moveTo>
                    <a:pt x="0" y="6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11" y="0"/>
                  </a:cubicBezTo>
                  <a:cubicBezTo>
                    <a:pt x="14" y="0"/>
                    <a:pt x="19" y="1"/>
                    <a:pt x="19" y="9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6"/>
                    <a:pt x="13" y="3"/>
                    <a:pt x="10" y="3"/>
                  </a:cubicBezTo>
                  <a:cubicBezTo>
                    <a:pt x="7" y="3"/>
                    <a:pt x="5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46"/>
            <p:cNvSpPr/>
            <p:nvPr/>
          </p:nvSpPr>
          <p:spPr bwMode="auto">
            <a:xfrm>
              <a:off x="1134711" y="3001719"/>
              <a:ext cx="44450" cy="73025"/>
            </a:xfrm>
            <a:custGeom>
              <a:avLst/>
              <a:gdLst>
                <a:gd name="T0" fmla="*/ 1 w 14"/>
                <a:gd name="T1" fmla="*/ 18 h 23"/>
                <a:gd name="T2" fmla="*/ 6 w 14"/>
                <a:gd name="T3" fmla="*/ 20 h 23"/>
                <a:gd name="T4" fmla="*/ 10 w 14"/>
                <a:gd name="T5" fmla="*/ 16 h 23"/>
                <a:gd name="T6" fmla="*/ 6 w 14"/>
                <a:gd name="T7" fmla="*/ 12 h 23"/>
                <a:gd name="T8" fmla="*/ 0 w 14"/>
                <a:gd name="T9" fmla="*/ 6 h 23"/>
                <a:gd name="T10" fmla="*/ 8 w 14"/>
                <a:gd name="T11" fmla="*/ 0 h 23"/>
                <a:gd name="T12" fmla="*/ 13 w 14"/>
                <a:gd name="T13" fmla="*/ 1 h 23"/>
                <a:gd name="T14" fmla="*/ 12 w 14"/>
                <a:gd name="T15" fmla="*/ 4 h 23"/>
                <a:gd name="T16" fmla="*/ 8 w 14"/>
                <a:gd name="T17" fmla="*/ 3 h 23"/>
                <a:gd name="T18" fmla="*/ 4 w 14"/>
                <a:gd name="T19" fmla="*/ 6 h 23"/>
                <a:gd name="T20" fmla="*/ 8 w 14"/>
                <a:gd name="T21" fmla="*/ 9 h 23"/>
                <a:gd name="T22" fmla="*/ 14 w 14"/>
                <a:gd name="T23" fmla="*/ 16 h 23"/>
                <a:gd name="T24" fmla="*/ 6 w 14"/>
                <a:gd name="T25" fmla="*/ 23 h 23"/>
                <a:gd name="T26" fmla="*/ 0 w 14"/>
                <a:gd name="T27" fmla="*/ 21 h 23"/>
                <a:gd name="T28" fmla="*/ 1 w 14"/>
                <a:gd name="T2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" y="18"/>
                  </a:moveTo>
                  <a:cubicBezTo>
                    <a:pt x="2" y="19"/>
                    <a:pt x="4" y="20"/>
                    <a:pt x="6" y="20"/>
                  </a:cubicBezTo>
                  <a:cubicBezTo>
                    <a:pt x="9" y="20"/>
                    <a:pt x="10" y="18"/>
                    <a:pt x="10" y="16"/>
                  </a:cubicBezTo>
                  <a:cubicBezTo>
                    <a:pt x="10" y="14"/>
                    <a:pt x="9" y="13"/>
                    <a:pt x="6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0" y="0"/>
                    <a:pt x="12" y="0"/>
                    <a:pt x="13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4" y="7"/>
                    <a:pt x="5" y="8"/>
                    <a:pt x="8" y="9"/>
                  </a:cubicBezTo>
                  <a:cubicBezTo>
                    <a:pt x="12" y="11"/>
                    <a:pt x="14" y="13"/>
                    <a:pt x="14" y="16"/>
                  </a:cubicBezTo>
                  <a:cubicBezTo>
                    <a:pt x="14" y="20"/>
                    <a:pt x="11" y="23"/>
                    <a:pt x="6" y="23"/>
                  </a:cubicBezTo>
                  <a:cubicBezTo>
                    <a:pt x="3" y="23"/>
                    <a:pt x="1" y="22"/>
                    <a:pt x="0" y="21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47"/>
            <p:cNvSpPr>
              <a:spLocks noEditPoints="1"/>
            </p:cNvSpPr>
            <p:nvPr/>
          </p:nvSpPr>
          <p:spPr bwMode="auto">
            <a:xfrm>
              <a:off x="1191861" y="3001719"/>
              <a:ext cx="60325" cy="73025"/>
            </a:xfrm>
            <a:custGeom>
              <a:avLst/>
              <a:gdLst>
                <a:gd name="T0" fmla="*/ 3 w 19"/>
                <a:gd name="T1" fmla="*/ 12 h 23"/>
                <a:gd name="T2" fmla="*/ 11 w 19"/>
                <a:gd name="T3" fmla="*/ 19 h 23"/>
                <a:gd name="T4" fmla="*/ 17 w 19"/>
                <a:gd name="T5" fmla="*/ 18 h 23"/>
                <a:gd name="T6" fmla="*/ 18 w 19"/>
                <a:gd name="T7" fmla="*/ 21 h 23"/>
                <a:gd name="T8" fmla="*/ 10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0 h 23"/>
                <a:gd name="T16" fmla="*/ 19 w 19"/>
                <a:gd name="T17" fmla="*/ 12 h 23"/>
                <a:gd name="T18" fmla="*/ 3 w 19"/>
                <a:gd name="T19" fmla="*/ 12 h 23"/>
                <a:gd name="T20" fmla="*/ 15 w 19"/>
                <a:gd name="T21" fmla="*/ 9 h 23"/>
                <a:gd name="T22" fmla="*/ 10 w 19"/>
                <a:gd name="T23" fmla="*/ 3 h 23"/>
                <a:gd name="T24" fmla="*/ 3 w 19"/>
                <a:gd name="T25" fmla="*/ 9 h 23"/>
                <a:gd name="T26" fmla="*/ 15 w 19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3" y="12"/>
                  </a:moveTo>
                  <a:cubicBezTo>
                    <a:pt x="3" y="17"/>
                    <a:pt x="7" y="19"/>
                    <a:pt x="11" y="19"/>
                  </a:cubicBezTo>
                  <a:cubicBezTo>
                    <a:pt x="14" y="19"/>
                    <a:pt x="15" y="19"/>
                    <a:pt x="17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3"/>
                    <a:pt x="10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5"/>
                    <a:pt x="3" y="0"/>
                    <a:pt x="10" y="0"/>
                  </a:cubicBezTo>
                  <a:cubicBezTo>
                    <a:pt x="17" y="0"/>
                    <a:pt x="19" y="6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lnTo>
                    <a:pt x="3" y="12"/>
                  </a:lnTo>
                  <a:close/>
                  <a:moveTo>
                    <a:pt x="15" y="9"/>
                  </a:moveTo>
                  <a:cubicBezTo>
                    <a:pt x="15" y="6"/>
                    <a:pt x="14" y="3"/>
                    <a:pt x="10" y="3"/>
                  </a:cubicBezTo>
                  <a:cubicBezTo>
                    <a:pt x="6" y="3"/>
                    <a:pt x="4" y="6"/>
                    <a:pt x="3" y="9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48"/>
            <p:cNvSpPr/>
            <p:nvPr/>
          </p:nvSpPr>
          <p:spPr bwMode="auto">
            <a:xfrm>
              <a:off x="1261711" y="3001719"/>
              <a:ext cx="57150" cy="73025"/>
            </a:xfrm>
            <a:custGeom>
              <a:avLst/>
              <a:gdLst>
                <a:gd name="T0" fmla="*/ 18 w 18"/>
                <a:gd name="T1" fmla="*/ 21 h 23"/>
                <a:gd name="T2" fmla="*/ 11 w 18"/>
                <a:gd name="T3" fmla="*/ 23 h 23"/>
                <a:gd name="T4" fmla="*/ 0 w 18"/>
                <a:gd name="T5" fmla="*/ 11 h 23"/>
                <a:gd name="T6" fmla="*/ 12 w 18"/>
                <a:gd name="T7" fmla="*/ 0 h 23"/>
                <a:gd name="T8" fmla="*/ 18 w 18"/>
                <a:gd name="T9" fmla="*/ 1 h 23"/>
                <a:gd name="T10" fmla="*/ 17 w 18"/>
                <a:gd name="T11" fmla="*/ 4 h 23"/>
                <a:gd name="T12" fmla="*/ 12 w 18"/>
                <a:gd name="T13" fmla="*/ 3 h 23"/>
                <a:gd name="T14" fmla="*/ 4 w 18"/>
                <a:gd name="T15" fmla="*/ 11 h 23"/>
                <a:gd name="T16" fmla="*/ 12 w 18"/>
                <a:gd name="T17" fmla="*/ 19 h 23"/>
                <a:gd name="T18" fmla="*/ 17 w 18"/>
                <a:gd name="T19" fmla="*/ 18 h 23"/>
                <a:gd name="T20" fmla="*/ 18 w 18"/>
                <a:gd name="T2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3">
                  <a:moveTo>
                    <a:pt x="18" y="21"/>
                  </a:moveTo>
                  <a:cubicBezTo>
                    <a:pt x="16" y="22"/>
                    <a:pt x="14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4" y="0"/>
                    <a:pt x="17" y="0"/>
                    <a:pt x="18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7" y="3"/>
                    <a:pt x="4" y="7"/>
                    <a:pt x="4" y="11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4" y="19"/>
                    <a:pt x="16" y="19"/>
                    <a:pt x="17" y="18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49"/>
            <p:cNvSpPr/>
            <p:nvPr/>
          </p:nvSpPr>
          <p:spPr bwMode="auto">
            <a:xfrm>
              <a:off x="1325211" y="2982669"/>
              <a:ext cx="41275" cy="92075"/>
            </a:xfrm>
            <a:custGeom>
              <a:avLst/>
              <a:gdLst>
                <a:gd name="T0" fmla="*/ 8 w 13"/>
                <a:gd name="T1" fmla="*/ 0 h 29"/>
                <a:gd name="T2" fmla="*/ 8 w 13"/>
                <a:gd name="T3" fmla="*/ 6 h 29"/>
                <a:gd name="T4" fmla="*/ 13 w 13"/>
                <a:gd name="T5" fmla="*/ 6 h 29"/>
                <a:gd name="T6" fmla="*/ 13 w 13"/>
                <a:gd name="T7" fmla="*/ 9 h 29"/>
                <a:gd name="T8" fmla="*/ 8 w 13"/>
                <a:gd name="T9" fmla="*/ 9 h 29"/>
                <a:gd name="T10" fmla="*/ 8 w 13"/>
                <a:gd name="T11" fmla="*/ 21 h 29"/>
                <a:gd name="T12" fmla="*/ 11 w 13"/>
                <a:gd name="T13" fmla="*/ 25 h 29"/>
                <a:gd name="T14" fmla="*/ 13 w 13"/>
                <a:gd name="T15" fmla="*/ 25 h 29"/>
                <a:gd name="T16" fmla="*/ 13 w 13"/>
                <a:gd name="T17" fmla="*/ 28 h 29"/>
                <a:gd name="T18" fmla="*/ 10 w 13"/>
                <a:gd name="T19" fmla="*/ 29 h 29"/>
                <a:gd name="T20" fmla="*/ 5 w 13"/>
                <a:gd name="T21" fmla="*/ 27 h 29"/>
                <a:gd name="T22" fmla="*/ 4 w 13"/>
                <a:gd name="T23" fmla="*/ 21 h 29"/>
                <a:gd name="T24" fmla="*/ 4 w 13"/>
                <a:gd name="T25" fmla="*/ 9 h 29"/>
                <a:gd name="T26" fmla="*/ 0 w 13"/>
                <a:gd name="T27" fmla="*/ 9 h 29"/>
                <a:gd name="T28" fmla="*/ 0 w 13"/>
                <a:gd name="T29" fmla="*/ 6 h 29"/>
                <a:gd name="T30" fmla="*/ 4 w 13"/>
                <a:gd name="T31" fmla="*/ 6 h 29"/>
                <a:gd name="T32" fmla="*/ 4 w 13"/>
                <a:gd name="T33" fmla="*/ 1 h 29"/>
                <a:gd name="T34" fmla="*/ 8 w 13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4"/>
                    <a:pt x="8" y="25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1" y="29"/>
                    <a:pt x="10" y="29"/>
                  </a:cubicBezTo>
                  <a:cubicBezTo>
                    <a:pt x="8" y="29"/>
                    <a:pt x="6" y="28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50"/>
            <p:cNvSpPr>
              <a:spLocks noEditPoints="1"/>
            </p:cNvSpPr>
            <p:nvPr/>
          </p:nvSpPr>
          <p:spPr bwMode="auto">
            <a:xfrm>
              <a:off x="1376011" y="3001719"/>
              <a:ext cx="60325" cy="73025"/>
            </a:xfrm>
            <a:custGeom>
              <a:avLst/>
              <a:gdLst>
                <a:gd name="T0" fmla="*/ 4 w 19"/>
                <a:gd name="T1" fmla="*/ 12 h 23"/>
                <a:gd name="T2" fmla="*/ 11 w 19"/>
                <a:gd name="T3" fmla="*/ 19 h 23"/>
                <a:gd name="T4" fmla="*/ 17 w 19"/>
                <a:gd name="T5" fmla="*/ 18 h 23"/>
                <a:gd name="T6" fmla="*/ 18 w 19"/>
                <a:gd name="T7" fmla="*/ 21 h 23"/>
                <a:gd name="T8" fmla="*/ 11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0 h 23"/>
                <a:gd name="T16" fmla="*/ 19 w 19"/>
                <a:gd name="T17" fmla="*/ 12 h 23"/>
                <a:gd name="T18" fmla="*/ 4 w 19"/>
                <a:gd name="T19" fmla="*/ 12 h 23"/>
                <a:gd name="T20" fmla="*/ 15 w 19"/>
                <a:gd name="T21" fmla="*/ 9 h 23"/>
                <a:gd name="T22" fmla="*/ 10 w 19"/>
                <a:gd name="T23" fmla="*/ 3 h 23"/>
                <a:gd name="T24" fmla="*/ 4 w 19"/>
                <a:gd name="T25" fmla="*/ 9 h 23"/>
                <a:gd name="T26" fmla="*/ 15 w 19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4" y="12"/>
                  </a:moveTo>
                  <a:cubicBezTo>
                    <a:pt x="4" y="17"/>
                    <a:pt x="7" y="19"/>
                    <a:pt x="11" y="19"/>
                  </a:cubicBezTo>
                  <a:cubicBezTo>
                    <a:pt x="14" y="19"/>
                    <a:pt x="16" y="19"/>
                    <a:pt x="17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4" y="23"/>
                    <a:pt x="11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7" y="0"/>
                    <a:pt x="19" y="6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lnTo>
                    <a:pt x="4" y="12"/>
                  </a:lnTo>
                  <a:close/>
                  <a:moveTo>
                    <a:pt x="15" y="9"/>
                  </a:moveTo>
                  <a:cubicBezTo>
                    <a:pt x="16" y="6"/>
                    <a:pt x="14" y="3"/>
                    <a:pt x="10" y="3"/>
                  </a:cubicBezTo>
                  <a:cubicBezTo>
                    <a:pt x="6" y="3"/>
                    <a:pt x="4" y="6"/>
                    <a:pt x="4" y="9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51"/>
            <p:cNvSpPr/>
            <p:nvPr/>
          </p:nvSpPr>
          <p:spPr bwMode="auto">
            <a:xfrm>
              <a:off x="1445861" y="2982669"/>
              <a:ext cx="41275" cy="92075"/>
            </a:xfrm>
            <a:custGeom>
              <a:avLst/>
              <a:gdLst>
                <a:gd name="T0" fmla="*/ 7 w 13"/>
                <a:gd name="T1" fmla="*/ 0 h 29"/>
                <a:gd name="T2" fmla="*/ 7 w 13"/>
                <a:gd name="T3" fmla="*/ 6 h 29"/>
                <a:gd name="T4" fmla="*/ 13 w 13"/>
                <a:gd name="T5" fmla="*/ 6 h 29"/>
                <a:gd name="T6" fmla="*/ 13 w 13"/>
                <a:gd name="T7" fmla="*/ 9 h 29"/>
                <a:gd name="T8" fmla="*/ 7 w 13"/>
                <a:gd name="T9" fmla="*/ 9 h 29"/>
                <a:gd name="T10" fmla="*/ 7 w 13"/>
                <a:gd name="T11" fmla="*/ 21 h 29"/>
                <a:gd name="T12" fmla="*/ 10 w 13"/>
                <a:gd name="T13" fmla="*/ 25 h 29"/>
                <a:gd name="T14" fmla="*/ 12 w 13"/>
                <a:gd name="T15" fmla="*/ 25 h 29"/>
                <a:gd name="T16" fmla="*/ 13 w 13"/>
                <a:gd name="T17" fmla="*/ 28 h 29"/>
                <a:gd name="T18" fmla="*/ 9 w 13"/>
                <a:gd name="T19" fmla="*/ 29 h 29"/>
                <a:gd name="T20" fmla="*/ 5 w 13"/>
                <a:gd name="T21" fmla="*/ 27 h 29"/>
                <a:gd name="T22" fmla="*/ 3 w 13"/>
                <a:gd name="T23" fmla="*/ 21 h 29"/>
                <a:gd name="T24" fmla="*/ 3 w 13"/>
                <a:gd name="T25" fmla="*/ 9 h 29"/>
                <a:gd name="T26" fmla="*/ 0 w 13"/>
                <a:gd name="T27" fmla="*/ 9 h 29"/>
                <a:gd name="T28" fmla="*/ 0 w 13"/>
                <a:gd name="T29" fmla="*/ 6 h 29"/>
                <a:gd name="T30" fmla="*/ 3 w 13"/>
                <a:gd name="T31" fmla="*/ 6 h 29"/>
                <a:gd name="T32" fmla="*/ 3 w 13"/>
                <a:gd name="T33" fmla="*/ 1 h 29"/>
                <a:gd name="T34" fmla="*/ 7 w 13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7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4"/>
                    <a:pt x="8" y="25"/>
                    <a:pt x="10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7" y="29"/>
                    <a:pt x="6" y="28"/>
                    <a:pt x="5" y="27"/>
                  </a:cubicBezTo>
                  <a:cubicBezTo>
                    <a:pt x="4" y="26"/>
                    <a:pt x="3" y="24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52"/>
            <p:cNvSpPr/>
            <p:nvPr/>
          </p:nvSpPr>
          <p:spPr bwMode="auto">
            <a:xfrm>
              <a:off x="1499836" y="3001719"/>
              <a:ext cx="60325" cy="73025"/>
            </a:xfrm>
            <a:custGeom>
              <a:avLst/>
              <a:gdLst>
                <a:gd name="T0" fmla="*/ 19 w 19"/>
                <a:gd name="T1" fmla="*/ 16 h 23"/>
                <a:gd name="T2" fmla="*/ 19 w 19"/>
                <a:gd name="T3" fmla="*/ 22 h 23"/>
                <a:gd name="T4" fmla="*/ 15 w 19"/>
                <a:gd name="T5" fmla="*/ 22 h 23"/>
                <a:gd name="T6" fmla="*/ 15 w 19"/>
                <a:gd name="T7" fmla="*/ 19 h 23"/>
                <a:gd name="T8" fmla="*/ 15 w 19"/>
                <a:gd name="T9" fmla="*/ 19 h 23"/>
                <a:gd name="T10" fmla="*/ 8 w 19"/>
                <a:gd name="T11" fmla="*/ 23 h 23"/>
                <a:gd name="T12" fmla="*/ 0 w 19"/>
                <a:gd name="T13" fmla="*/ 13 h 23"/>
                <a:gd name="T14" fmla="*/ 0 w 19"/>
                <a:gd name="T15" fmla="*/ 0 h 23"/>
                <a:gd name="T16" fmla="*/ 4 w 19"/>
                <a:gd name="T17" fmla="*/ 0 h 23"/>
                <a:gd name="T18" fmla="*/ 4 w 19"/>
                <a:gd name="T19" fmla="*/ 12 h 23"/>
                <a:gd name="T20" fmla="*/ 9 w 19"/>
                <a:gd name="T21" fmla="*/ 19 h 23"/>
                <a:gd name="T22" fmla="*/ 14 w 19"/>
                <a:gd name="T23" fmla="*/ 16 h 23"/>
                <a:gd name="T24" fmla="*/ 15 w 19"/>
                <a:gd name="T25" fmla="*/ 14 h 23"/>
                <a:gd name="T26" fmla="*/ 15 w 19"/>
                <a:gd name="T27" fmla="*/ 0 h 23"/>
                <a:gd name="T28" fmla="*/ 19 w 19"/>
                <a:gd name="T29" fmla="*/ 0 h 23"/>
                <a:gd name="T30" fmla="*/ 19 w 19"/>
                <a:gd name="T3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3">
                  <a:moveTo>
                    <a:pt x="19" y="16"/>
                  </a:moveTo>
                  <a:cubicBezTo>
                    <a:pt x="19" y="18"/>
                    <a:pt x="19" y="20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2" y="23"/>
                    <a:pt x="8" y="23"/>
                  </a:cubicBezTo>
                  <a:cubicBezTo>
                    <a:pt x="4" y="23"/>
                    <a:pt x="0" y="21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6"/>
                    <a:pt x="5" y="19"/>
                    <a:pt x="9" y="19"/>
                  </a:cubicBezTo>
                  <a:cubicBezTo>
                    <a:pt x="12" y="19"/>
                    <a:pt x="14" y="17"/>
                    <a:pt x="14" y="16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53"/>
            <p:cNvSpPr/>
            <p:nvPr/>
          </p:nvSpPr>
          <p:spPr bwMode="auto">
            <a:xfrm>
              <a:off x="1579211" y="3001719"/>
              <a:ext cx="34925" cy="69850"/>
            </a:xfrm>
            <a:custGeom>
              <a:avLst/>
              <a:gdLst>
                <a:gd name="T0" fmla="*/ 0 w 11"/>
                <a:gd name="T1" fmla="*/ 7 h 22"/>
                <a:gd name="T2" fmla="*/ 0 w 11"/>
                <a:gd name="T3" fmla="*/ 0 h 22"/>
                <a:gd name="T4" fmla="*/ 4 w 11"/>
                <a:gd name="T5" fmla="*/ 0 h 22"/>
                <a:gd name="T6" fmla="*/ 4 w 11"/>
                <a:gd name="T7" fmla="*/ 4 h 22"/>
                <a:gd name="T8" fmla="*/ 4 w 11"/>
                <a:gd name="T9" fmla="*/ 4 h 22"/>
                <a:gd name="T10" fmla="*/ 10 w 11"/>
                <a:gd name="T11" fmla="*/ 0 h 22"/>
                <a:gd name="T12" fmla="*/ 11 w 11"/>
                <a:gd name="T13" fmla="*/ 0 h 22"/>
                <a:gd name="T14" fmla="*/ 11 w 11"/>
                <a:gd name="T15" fmla="*/ 4 h 22"/>
                <a:gd name="T16" fmla="*/ 10 w 11"/>
                <a:gd name="T17" fmla="*/ 3 h 22"/>
                <a:gd name="T18" fmla="*/ 4 w 11"/>
                <a:gd name="T19" fmla="*/ 9 h 22"/>
                <a:gd name="T20" fmla="*/ 4 w 11"/>
                <a:gd name="T21" fmla="*/ 10 h 22"/>
                <a:gd name="T22" fmla="*/ 4 w 11"/>
                <a:gd name="T23" fmla="*/ 22 h 22"/>
                <a:gd name="T24" fmla="*/ 0 w 11"/>
                <a:gd name="T25" fmla="*/ 22 h 22"/>
                <a:gd name="T26" fmla="*/ 0 w 11"/>
                <a:gd name="T2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2">
                  <a:moveTo>
                    <a:pt x="0" y="7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7" y="3"/>
                    <a:pt x="5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54"/>
            <p:cNvSpPr>
              <a:spLocks noEditPoints="1"/>
            </p:cNvSpPr>
            <p:nvPr/>
          </p:nvSpPr>
          <p:spPr bwMode="auto">
            <a:xfrm>
              <a:off x="1650649" y="3001719"/>
              <a:ext cx="53975" cy="73025"/>
            </a:xfrm>
            <a:custGeom>
              <a:avLst/>
              <a:gdLst>
                <a:gd name="T0" fmla="*/ 14 w 17"/>
                <a:gd name="T1" fmla="*/ 22 h 23"/>
                <a:gd name="T2" fmla="*/ 14 w 17"/>
                <a:gd name="T3" fmla="*/ 19 h 23"/>
                <a:gd name="T4" fmla="*/ 13 w 17"/>
                <a:gd name="T5" fmla="*/ 19 h 23"/>
                <a:gd name="T6" fmla="*/ 7 w 17"/>
                <a:gd name="T7" fmla="*/ 23 h 23"/>
                <a:gd name="T8" fmla="*/ 0 w 17"/>
                <a:gd name="T9" fmla="*/ 16 h 23"/>
                <a:gd name="T10" fmla="*/ 13 w 17"/>
                <a:gd name="T11" fmla="*/ 8 h 23"/>
                <a:gd name="T12" fmla="*/ 13 w 17"/>
                <a:gd name="T13" fmla="*/ 8 h 23"/>
                <a:gd name="T14" fmla="*/ 8 w 17"/>
                <a:gd name="T15" fmla="*/ 3 h 23"/>
                <a:gd name="T16" fmla="*/ 2 w 17"/>
                <a:gd name="T17" fmla="*/ 4 h 23"/>
                <a:gd name="T18" fmla="*/ 2 w 17"/>
                <a:gd name="T19" fmla="*/ 2 h 23"/>
                <a:gd name="T20" fmla="*/ 9 w 17"/>
                <a:gd name="T21" fmla="*/ 0 h 23"/>
                <a:gd name="T22" fmla="*/ 17 w 17"/>
                <a:gd name="T23" fmla="*/ 9 h 23"/>
                <a:gd name="T24" fmla="*/ 17 w 17"/>
                <a:gd name="T25" fmla="*/ 17 h 23"/>
                <a:gd name="T26" fmla="*/ 17 w 17"/>
                <a:gd name="T27" fmla="*/ 22 h 23"/>
                <a:gd name="T28" fmla="*/ 14 w 17"/>
                <a:gd name="T29" fmla="*/ 22 h 23"/>
                <a:gd name="T30" fmla="*/ 13 w 17"/>
                <a:gd name="T31" fmla="*/ 11 h 23"/>
                <a:gd name="T32" fmla="*/ 4 w 17"/>
                <a:gd name="T33" fmla="*/ 16 h 23"/>
                <a:gd name="T34" fmla="*/ 8 w 17"/>
                <a:gd name="T35" fmla="*/ 20 h 23"/>
                <a:gd name="T36" fmla="*/ 13 w 17"/>
                <a:gd name="T37" fmla="*/ 16 h 23"/>
                <a:gd name="T38" fmla="*/ 13 w 17"/>
                <a:gd name="T39" fmla="*/ 15 h 23"/>
                <a:gd name="T40" fmla="*/ 13 w 17"/>
                <a:gd name="T4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23">
                  <a:moveTo>
                    <a:pt x="14" y="22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0" y="23"/>
                    <a:pt x="7" y="23"/>
                  </a:cubicBezTo>
                  <a:cubicBezTo>
                    <a:pt x="2" y="23"/>
                    <a:pt x="0" y="19"/>
                    <a:pt x="0" y="16"/>
                  </a:cubicBezTo>
                  <a:cubicBezTo>
                    <a:pt x="0" y="11"/>
                    <a:pt x="5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3"/>
                    <a:pt x="8" y="3"/>
                  </a:cubicBezTo>
                  <a:cubicBezTo>
                    <a:pt x="6" y="3"/>
                    <a:pt x="4" y="3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5" y="0"/>
                    <a:pt x="17" y="4"/>
                    <a:pt x="17" y="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9"/>
                    <a:pt x="17" y="21"/>
                    <a:pt x="17" y="22"/>
                  </a:cubicBezTo>
                  <a:lnTo>
                    <a:pt x="14" y="22"/>
                  </a:lnTo>
                  <a:close/>
                  <a:moveTo>
                    <a:pt x="13" y="11"/>
                  </a:moveTo>
                  <a:cubicBezTo>
                    <a:pt x="9" y="11"/>
                    <a:pt x="4" y="12"/>
                    <a:pt x="4" y="16"/>
                  </a:cubicBezTo>
                  <a:cubicBezTo>
                    <a:pt x="4" y="18"/>
                    <a:pt x="6" y="20"/>
                    <a:pt x="8" y="20"/>
                  </a:cubicBezTo>
                  <a:cubicBezTo>
                    <a:pt x="11" y="20"/>
                    <a:pt x="12" y="18"/>
                    <a:pt x="13" y="16"/>
                  </a:cubicBezTo>
                  <a:cubicBezTo>
                    <a:pt x="13" y="16"/>
                    <a:pt x="13" y="15"/>
                    <a:pt x="13" y="15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55"/>
            <p:cNvSpPr>
              <a:spLocks noEditPoints="1"/>
            </p:cNvSpPr>
            <p:nvPr/>
          </p:nvSpPr>
          <p:spPr bwMode="auto">
            <a:xfrm>
              <a:off x="1720499" y="2969969"/>
              <a:ext cx="66675" cy="104775"/>
            </a:xfrm>
            <a:custGeom>
              <a:avLst/>
              <a:gdLst>
                <a:gd name="T0" fmla="*/ 21 w 21"/>
                <a:gd name="T1" fmla="*/ 0 h 33"/>
                <a:gd name="T2" fmla="*/ 21 w 21"/>
                <a:gd name="T3" fmla="*/ 26 h 33"/>
                <a:gd name="T4" fmla="*/ 21 w 21"/>
                <a:gd name="T5" fmla="*/ 32 h 33"/>
                <a:gd name="T6" fmla="*/ 17 w 21"/>
                <a:gd name="T7" fmla="*/ 32 h 33"/>
                <a:gd name="T8" fmla="*/ 17 w 21"/>
                <a:gd name="T9" fmla="*/ 28 h 33"/>
                <a:gd name="T10" fmla="*/ 17 w 21"/>
                <a:gd name="T11" fmla="*/ 28 h 33"/>
                <a:gd name="T12" fmla="*/ 9 w 21"/>
                <a:gd name="T13" fmla="*/ 33 h 33"/>
                <a:gd name="T14" fmla="*/ 0 w 21"/>
                <a:gd name="T15" fmla="*/ 21 h 33"/>
                <a:gd name="T16" fmla="*/ 10 w 21"/>
                <a:gd name="T17" fmla="*/ 10 h 33"/>
                <a:gd name="T18" fmla="*/ 16 w 21"/>
                <a:gd name="T19" fmla="*/ 13 h 33"/>
                <a:gd name="T20" fmla="*/ 17 w 21"/>
                <a:gd name="T21" fmla="*/ 13 h 33"/>
                <a:gd name="T22" fmla="*/ 17 w 21"/>
                <a:gd name="T23" fmla="*/ 0 h 33"/>
                <a:gd name="T24" fmla="*/ 21 w 21"/>
                <a:gd name="T25" fmla="*/ 0 h 33"/>
                <a:gd name="T26" fmla="*/ 17 w 21"/>
                <a:gd name="T27" fmla="*/ 19 h 33"/>
                <a:gd name="T28" fmla="*/ 16 w 21"/>
                <a:gd name="T29" fmla="*/ 17 h 33"/>
                <a:gd name="T30" fmla="*/ 11 w 21"/>
                <a:gd name="T31" fmla="*/ 13 h 33"/>
                <a:gd name="T32" fmla="*/ 4 w 21"/>
                <a:gd name="T33" fmla="*/ 21 h 33"/>
                <a:gd name="T34" fmla="*/ 11 w 21"/>
                <a:gd name="T35" fmla="*/ 29 h 33"/>
                <a:gd name="T36" fmla="*/ 16 w 21"/>
                <a:gd name="T37" fmla="*/ 25 h 33"/>
                <a:gd name="T38" fmla="*/ 17 w 21"/>
                <a:gd name="T39" fmla="*/ 23 h 33"/>
                <a:gd name="T40" fmla="*/ 17 w 21"/>
                <a:gd name="T41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3">
                  <a:moveTo>
                    <a:pt x="21" y="0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1" y="31"/>
                    <a:pt x="21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1"/>
                    <a:pt x="13" y="33"/>
                    <a:pt x="9" y="33"/>
                  </a:cubicBezTo>
                  <a:cubicBezTo>
                    <a:pt x="4" y="33"/>
                    <a:pt x="0" y="28"/>
                    <a:pt x="0" y="21"/>
                  </a:cubicBezTo>
                  <a:cubicBezTo>
                    <a:pt x="0" y="14"/>
                    <a:pt x="4" y="10"/>
                    <a:pt x="10" y="10"/>
                  </a:cubicBezTo>
                  <a:cubicBezTo>
                    <a:pt x="13" y="10"/>
                    <a:pt x="15" y="11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21" y="0"/>
                  </a:lnTo>
                  <a:close/>
                  <a:moveTo>
                    <a:pt x="17" y="19"/>
                  </a:moveTo>
                  <a:cubicBezTo>
                    <a:pt x="17" y="19"/>
                    <a:pt x="16" y="18"/>
                    <a:pt x="16" y="17"/>
                  </a:cubicBezTo>
                  <a:cubicBezTo>
                    <a:pt x="16" y="15"/>
                    <a:pt x="14" y="13"/>
                    <a:pt x="11" y="13"/>
                  </a:cubicBezTo>
                  <a:cubicBezTo>
                    <a:pt x="6" y="13"/>
                    <a:pt x="4" y="16"/>
                    <a:pt x="4" y="21"/>
                  </a:cubicBezTo>
                  <a:cubicBezTo>
                    <a:pt x="4" y="26"/>
                    <a:pt x="6" y="29"/>
                    <a:pt x="11" y="29"/>
                  </a:cubicBezTo>
                  <a:cubicBezTo>
                    <a:pt x="13" y="29"/>
                    <a:pt x="16" y="28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lnTo>
                    <a:pt x="17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56"/>
            <p:cNvSpPr>
              <a:spLocks noEditPoints="1"/>
            </p:cNvSpPr>
            <p:nvPr/>
          </p:nvSpPr>
          <p:spPr bwMode="auto">
            <a:xfrm>
              <a:off x="1806224" y="2976319"/>
              <a:ext cx="15875" cy="95250"/>
            </a:xfrm>
            <a:custGeom>
              <a:avLst/>
              <a:gdLst>
                <a:gd name="T0" fmla="*/ 5 w 5"/>
                <a:gd name="T1" fmla="*/ 2 h 30"/>
                <a:gd name="T2" fmla="*/ 2 w 5"/>
                <a:gd name="T3" fmla="*/ 4 h 30"/>
                <a:gd name="T4" fmla="*/ 0 w 5"/>
                <a:gd name="T5" fmla="*/ 2 h 30"/>
                <a:gd name="T6" fmla="*/ 2 w 5"/>
                <a:gd name="T7" fmla="*/ 0 h 30"/>
                <a:gd name="T8" fmla="*/ 5 w 5"/>
                <a:gd name="T9" fmla="*/ 2 h 30"/>
                <a:gd name="T10" fmla="*/ 0 w 5"/>
                <a:gd name="T11" fmla="*/ 30 h 30"/>
                <a:gd name="T12" fmla="*/ 0 w 5"/>
                <a:gd name="T13" fmla="*/ 8 h 30"/>
                <a:gd name="T14" fmla="*/ 4 w 5"/>
                <a:gd name="T15" fmla="*/ 8 h 30"/>
                <a:gd name="T16" fmla="*/ 4 w 5"/>
                <a:gd name="T17" fmla="*/ 30 h 30"/>
                <a:gd name="T18" fmla="*/ 0 w 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0">
                  <a:moveTo>
                    <a:pt x="5" y="2"/>
                  </a:move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  <a:moveTo>
                    <a:pt x="0" y="3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0"/>
                    <a:pt x="4" y="30"/>
                    <a:pt x="4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57"/>
            <p:cNvSpPr>
              <a:spLocks noEditPoints="1"/>
            </p:cNvSpPr>
            <p:nvPr/>
          </p:nvSpPr>
          <p:spPr bwMode="auto">
            <a:xfrm>
              <a:off x="1841149" y="3001719"/>
              <a:ext cx="66675" cy="98425"/>
            </a:xfrm>
            <a:custGeom>
              <a:avLst/>
              <a:gdLst>
                <a:gd name="T0" fmla="*/ 0 w 21"/>
                <a:gd name="T1" fmla="*/ 7 h 31"/>
                <a:gd name="T2" fmla="*/ 0 w 21"/>
                <a:gd name="T3" fmla="*/ 0 h 31"/>
                <a:gd name="T4" fmla="*/ 3 w 21"/>
                <a:gd name="T5" fmla="*/ 0 h 31"/>
                <a:gd name="T6" fmla="*/ 3 w 21"/>
                <a:gd name="T7" fmla="*/ 4 h 31"/>
                <a:gd name="T8" fmla="*/ 3 w 21"/>
                <a:gd name="T9" fmla="*/ 4 h 31"/>
                <a:gd name="T10" fmla="*/ 11 w 21"/>
                <a:gd name="T11" fmla="*/ 0 h 31"/>
                <a:gd name="T12" fmla="*/ 21 w 21"/>
                <a:gd name="T13" fmla="*/ 11 h 31"/>
                <a:gd name="T14" fmla="*/ 11 w 21"/>
                <a:gd name="T15" fmla="*/ 23 h 31"/>
                <a:gd name="T16" fmla="*/ 4 w 21"/>
                <a:gd name="T17" fmla="*/ 19 h 31"/>
                <a:gd name="T18" fmla="*/ 4 w 21"/>
                <a:gd name="T19" fmla="*/ 19 h 31"/>
                <a:gd name="T20" fmla="*/ 4 w 21"/>
                <a:gd name="T21" fmla="*/ 31 h 31"/>
                <a:gd name="T22" fmla="*/ 0 w 21"/>
                <a:gd name="T23" fmla="*/ 31 h 31"/>
                <a:gd name="T24" fmla="*/ 0 w 21"/>
                <a:gd name="T25" fmla="*/ 7 h 31"/>
                <a:gd name="T26" fmla="*/ 4 w 21"/>
                <a:gd name="T27" fmla="*/ 13 h 31"/>
                <a:gd name="T28" fmla="*/ 4 w 21"/>
                <a:gd name="T29" fmla="*/ 15 h 31"/>
                <a:gd name="T30" fmla="*/ 10 w 21"/>
                <a:gd name="T31" fmla="*/ 19 h 31"/>
                <a:gd name="T32" fmla="*/ 17 w 21"/>
                <a:gd name="T33" fmla="*/ 11 h 31"/>
                <a:gd name="T34" fmla="*/ 10 w 21"/>
                <a:gd name="T35" fmla="*/ 3 h 31"/>
                <a:gd name="T36" fmla="*/ 4 w 21"/>
                <a:gd name="T37" fmla="*/ 8 h 31"/>
                <a:gd name="T38" fmla="*/ 4 w 21"/>
                <a:gd name="T39" fmla="*/ 9 h 31"/>
                <a:gd name="T40" fmla="*/ 4 w 21"/>
                <a:gd name="T4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1">
                  <a:moveTo>
                    <a:pt x="0" y="7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7" y="0"/>
                    <a:pt x="21" y="4"/>
                    <a:pt x="21" y="11"/>
                  </a:cubicBezTo>
                  <a:cubicBezTo>
                    <a:pt x="21" y="19"/>
                    <a:pt x="16" y="23"/>
                    <a:pt x="11" y="23"/>
                  </a:cubicBezTo>
                  <a:cubicBezTo>
                    <a:pt x="8" y="23"/>
                    <a:pt x="5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7"/>
                  </a:lnTo>
                  <a:close/>
                  <a:moveTo>
                    <a:pt x="4" y="13"/>
                  </a:moveTo>
                  <a:cubicBezTo>
                    <a:pt x="4" y="14"/>
                    <a:pt x="4" y="14"/>
                    <a:pt x="4" y="15"/>
                  </a:cubicBezTo>
                  <a:cubicBezTo>
                    <a:pt x="5" y="18"/>
                    <a:pt x="7" y="19"/>
                    <a:pt x="10" y="19"/>
                  </a:cubicBezTo>
                  <a:cubicBezTo>
                    <a:pt x="14" y="19"/>
                    <a:pt x="17" y="16"/>
                    <a:pt x="17" y="11"/>
                  </a:cubicBezTo>
                  <a:cubicBezTo>
                    <a:pt x="17" y="7"/>
                    <a:pt x="14" y="3"/>
                    <a:pt x="10" y="3"/>
                  </a:cubicBezTo>
                  <a:cubicBezTo>
                    <a:pt x="7" y="3"/>
                    <a:pt x="5" y="5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58"/>
            <p:cNvSpPr>
              <a:spLocks noEditPoints="1"/>
            </p:cNvSpPr>
            <p:nvPr/>
          </p:nvSpPr>
          <p:spPr bwMode="auto">
            <a:xfrm>
              <a:off x="1920524" y="2976319"/>
              <a:ext cx="15875" cy="95250"/>
            </a:xfrm>
            <a:custGeom>
              <a:avLst/>
              <a:gdLst>
                <a:gd name="T0" fmla="*/ 5 w 5"/>
                <a:gd name="T1" fmla="*/ 2 h 30"/>
                <a:gd name="T2" fmla="*/ 2 w 5"/>
                <a:gd name="T3" fmla="*/ 4 h 30"/>
                <a:gd name="T4" fmla="*/ 0 w 5"/>
                <a:gd name="T5" fmla="*/ 2 h 30"/>
                <a:gd name="T6" fmla="*/ 3 w 5"/>
                <a:gd name="T7" fmla="*/ 0 h 30"/>
                <a:gd name="T8" fmla="*/ 5 w 5"/>
                <a:gd name="T9" fmla="*/ 2 h 30"/>
                <a:gd name="T10" fmla="*/ 1 w 5"/>
                <a:gd name="T11" fmla="*/ 30 h 30"/>
                <a:gd name="T12" fmla="*/ 1 w 5"/>
                <a:gd name="T13" fmla="*/ 8 h 30"/>
                <a:gd name="T14" fmla="*/ 5 w 5"/>
                <a:gd name="T15" fmla="*/ 8 h 30"/>
                <a:gd name="T16" fmla="*/ 5 w 5"/>
                <a:gd name="T17" fmla="*/ 30 h 30"/>
                <a:gd name="T18" fmla="*/ 1 w 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0">
                  <a:moveTo>
                    <a:pt x="5" y="2"/>
                  </a:move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  <a:moveTo>
                    <a:pt x="1" y="3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0"/>
                    <a:pt x="5" y="30"/>
                    <a:pt x="5" y="30"/>
                  </a:cubicBezTo>
                  <a:lnTo>
                    <a:pt x="1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59"/>
            <p:cNvSpPr/>
            <p:nvPr/>
          </p:nvSpPr>
          <p:spPr bwMode="auto">
            <a:xfrm>
              <a:off x="1952274" y="3001719"/>
              <a:ext cx="44450" cy="73025"/>
            </a:xfrm>
            <a:custGeom>
              <a:avLst/>
              <a:gdLst>
                <a:gd name="T0" fmla="*/ 1 w 14"/>
                <a:gd name="T1" fmla="*/ 18 h 23"/>
                <a:gd name="T2" fmla="*/ 6 w 14"/>
                <a:gd name="T3" fmla="*/ 20 h 23"/>
                <a:gd name="T4" fmla="*/ 10 w 14"/>
                <a:gd name="T5" fmla="*/ 16 h 23"/>
                <a:gd name="T6" fmla="*/ 6 w 14"/>
                <a:gd name="T7" fmla="*/ 12 h 23"/>
                <a:gd name="T8" fmla="*/ 0 w 14"/>
                <a:gd name="T9" fmla="*/ 6 h 23"/>
                <a:gd name="T10" fmla="*/ 8 w 14"/>
                <a:gd name="T11" fmla="*/ 0 h 23"/>
                <a:gd name="T12" fmla="*/ 13 w 14"/>
                <a:gd name="T13" fmla="*/ 1 h 23"/>
                <a:gd name="T14" fmla="*/ 12 w 14"/>
                <a:gd name="T15" fmla="*/ 4 h 23"/>
                <a:gd name="T16" fmla="*/ 8 w 14"/>
                <a:gd name="T17" fmla="*/ 3 h 23"/>
                <a:gd name="T18" fmla="*/ 4 w 14"/>
                <a:gd name="T19" fmla="*/ 6 h 23"/>
                <a:gd name="T20" fmla="*/ 8 w 14"/>
                <a:gd name="T21" fmla="*/ 9 h 23"/>
                <a:gd name="T22" fmla="*/ 14 w 14"/>
                <a:gd name="T23" fmla="*/ 16 h 23"/>
                <a:gd name="T24" fmla="*/ 6 w 14"/>
                <a:gd name="T25" fmla="*/ 23 h 23"/>
                <a:gd name="T26" fmla="*/ 0 w 14"/>
                <a:gd name="T27" fmla="*/ 21 h 23"/>
                <a:gd name="T28" fmla="*/ 1 w 14"/>
                <a:gd name="T2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" y="18"/>
                  </a:moveTo>
                  <a:cubicBezTo>
                    <a:pt x="2" y="19"/>
                    <a:pt x="4" y="20"/>
                    <a:pt x="6" y="20"/>
                  </a:cubicBezTo>
                  <a:cubicBezTo>
                    <a:pt x="9" y="20"/>
                    <a:pt x="10" y="18"/>
                    <a:pt x="10" y="16"/>
                  </a:cubicBezTo>
                  <a:cubicBezTo>
                    <a:pt x="10" y="14"/>
                    <a:pt x="9" y="13"/>
                    <a:pt x="6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0" y="0"/>
                    <a:pt x="12" y="0"/>
                    <a:pt x="13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4" y="7"/>
                    <a:pt x="5" y="8"/>
                    <a:pt x="8" y="9"/>
                  </a:cubicBezTo>
                  <a:cubicBezTo>
                    <a:pt x="12" y="11"/>
                    <a:pt x="14" y="13"/>
                    <a:pt x="14" y="16"/>
                  </a:cubicBezTo>
                  <a:cubicBezTo>
                    <a:pt x="14" y="20"/>
                    <a:pt x="11" y="23"/>
                    <a:pt x="6" y="23"/>
                  </a:cubicBezTo>
                  <a:cubicBezTo>
                    <a:pt x="3" y="23"/>
                    <a:pt x="1" y="22"/>
                    <a:pt x="0" y="21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60"/>
            <p:cNvSpPr/>
            <p:nvPr/>
          </p:nvSpPr>
          <p:spPr bwMode="auto">
            <a:xfrm>
              <a:off x="2009424" y="3001719"/>
              <a:ext cx="53975" cy="73025"/>
            </a:xfrm>
            <a:custGeom>
              <a:avLst/>
              <a:gdLst>
                <a:gd name="T0" fmla="*/ 17 w 17"/>
                <a:gd name="T1" fmla="*/ 21 h 23"/>
                <a:gd name="T2" fmla="*/ 10 w 17"/>
                <a:gd name="T3" fmla="*/ 23 h 23"/>
                <a:gd name="T4" fmla="*/ 0 w 17"/>
                <a:gd name="T5" fmla="*/ 11 h 23"/>
                <a:gd name="T6" fmla="*/ 11 w 17"/>
                <a:gd name="T7" fmla="*/ 0 h 23"/>
                <a:gd name="T8" fmla="*/ 17 w 17"/>
                <a:gd name="T9" fmla="*/ 1 h 23"/>
                <a:gd name="T10" fmla="*/ 16 w 17"/>
                <a:gd name="T11" fmla="*/ 4 h 23"/>
                <a:gd name="T12" fmla="*/ 11 w 17"/>
                <a:gd name="T13" fmla="*/ 3 h 23"/>
                <a:gd name="T14" fmla="*/ 4 w 17"/>
                <a:gd name="T15" fmla="*/ 11 h 23"/>
                <a:gd name="T16" fmla="*/ 11 w 17"/>
                <a:gd name="T17" fmla="*/ 19 h 23"/>
                <a:gd name="T18" fmla="*/ 16 w 17"/>
                <a:gd name="T19" fmla="*/ 18 h 23"/>
                <a:gd name="T20" fmla="*/ 17 w 17"/>
                <a:gd name="T2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3">
                  <a:moveTo>
                    <a:pt x="17" y="21"/>
                  </a:moveTo>
                  <a:cubicBezTo>
                    <a:pt x="16" y="22"/>
                    <a:pt x="13" y="23"/>
                    <a:pt x="10" y="23"/>
                  </a:cubicBezTo>
                  <a:cubicBezTo>
                    <a:pt x="4" y="23"/>
                    <a:pt x="0" y="18"/>
                    <a:pt x="0" y="11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4" y="3"/>
                    <a:pt x="11" y="3"/>
                  </a:cubicBezTo>
                  <a:cubicBezTo>
                    <a:pt x="6" y="3"/>
                    <a:pt x="4" y="7"/>
                    <a:pt x="4" y="11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3" y="19"/>
                    <a:pt x="15" y="19"/>
                    <a:pt x="16" y="18"/>
                  </a:cubicBezTo>
                  <a:lnTo>
                    <a:pt x="17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61"/>
            <p:cNvSpPr>
              <a:spLocks noEditPoints="1"/>
            </p:cNvSpPr>
            <p:nvPr/>
          </p:nvSpPr>
          <p:spPr bwMode="auto">
            <a:xfrm>
              <a:off x="2076099" y="2976319"/>
              <a:ext cx="15875" cy="95250"/>
            </a:xfrm>
            <a:custGeom>
              <a:avLst/>
              <a:gdLst>
                <a:gd name="T0" fmla="*/ 5 w 5"/>
                <a:gd name="T1" fmla="*/ 2 h 30"/>
                <a:gd name="T2" fmla="*/ 2 w 5"/>
                <a:gd name="T3" fmla="*/ 4 h 30"/>
                <a:gd name="T4" fmla="*/ 0 w 5"/>
                <a:gd name="T5" fmla="*/ 2 h 30"/>
                <a:gd name="T6" fmla="*/ 2 w 5"/>
                <a:gd name="T7" fmla="*/ 0 h 30"/>
                <a:gd name="T8" fmla="*/ 5 w 5"/>
                <a:gd name="T9" fmla="*/ 2 h 30"/>
                <a:gd name="T10" fmla="*/ 0 w 5"/>
                <a:gd name="T11" fmla="*/ 30 h 30"/>
                <a:gd name="T12" fmla="*/ 0 w 5"/>
                <a:gd name="T13" fmla="*/ 8 h 30"/>
                <a:gd name="T14" fmla="*/ 4 w 5"/>
                <a:gd name="T15" fmla="*/ 8 h 30"/>
                <a:gd name="T16" fmla="*/ 4 w 5"/>
                <a:gd name="T17" fmla="*/ 30 h 30"/>
                <a:gd name="T18" fmla="*/ 0 w 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0">
                  <a:moveTo>
                    <a:pt x="5" y="2"/>
                  </a:move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  <a:moveTo>
                    <a:pt x="0" y="3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30"/>
                    <a:pt x="4" y="30"/>
                    <a:pt x="4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62"/>
            <p:cNvSpPr/>
            <p:nvPr/>
          </p:nvSpPr>
          <p:spPr bwMode="auto">
            <a:xfrm>
              <a:off x="2111024" y="3001719"/>
              <a:ext cx="60325" cy="69850"/>
            </a:xfrm>
            <a:custGeom>
              <a:avLst/>
              <a:gdLst>
                <a:gd name="T0" fmla="*/ 0 w 19"/>
                <a:gd name="T1" fmla="*/ 6 h 22"/>
                <a:gd name="T2" fmla="*/ 0 w 19"/>
                <a:gd name="T3" fmla="*/ 0 h 22"/>
                <a:gd name="T4" fmla="*/ 3 w 19"/>
                <a:gd name="T5" fmla="*/ 0 h 22"/>
                <a:gd name="T6" fmla="*/ 4 w 19"/>
                <a:gd name="T7" fmla="*/ 4 h 22"/>
                <a:gd name="T8" fmla="*/ 4 w 19"/>
                <a:gd name="T9" fmla="*/ 4 h 22"/>
                <a:gd name="T10" fmla="*/ 11 w 19"/>
                <a:gd name="T11" fmla="*/ 0 h 22"/>
                <a:gd name="T12" fmla="*/ 19 w 19"/>
                <a:gd name="T13" fmla="*/ 9 h 22"/>
                <a:gd name="T14" fmla="*/ 19 w 19"/>
                <a:gd name="T15" fmla="*/ 22 h 22"/>
                <a:gd name="T16" fmla="*/ 15 w 19"/>
                <a:gd name="T17" fmla="*/ 22 h 22"/>
                <a:gd name="T18" fmla="*/ 15 w 19"/>
                <a:gd name="T19" fmla="*/ 9 h 22"/>
                <a:gd name="T20" fmla="*/ 10 w 19"/>
                <a:gd name="T21" fmla="*/ 3 h 22"/>
                <a:gd name="T22" fmla="*/ 4 w 19"/>
                <a:gd name="T23" fmla="*/ 7 h 22"/>
                <a:gd name="T24" fmla="*/ 4 w 19"/>
                <a:gd name="T25" fmla="*/ 9 h 22"/>
                <a:gd name="T26" fmla="*/ 4 w 19"/>
                <a:gd name="T27" fmla="*/ 22 h 22"/>
                <a:gd name="T28" fmla="*/ 0 w 19"/>
                <a:gd name="T29" fmla="*/ 22 h 22"/>
                <a:gd name="T30" fmla="*/ 0 w 19"/>
                <a:gd name="T3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2">
                  <a:moveTo>
                    <a:pt x="0" y="6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11" y="0"/>
                  </a:cubicBezTo>
                  <a:cubicBezTo>
                    <a:pt x="14" y="0"/>
                    <a:pt x="19" y="1"/>
                    <a:pt x="19" y="9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6"/>
                    <a:pt x="13" y="3"/>
                    <a:pt x="10" y="3"/>
                  </a:cubicBezTo>
                  <a:cubicBezTo>
                    <a:pt x="7" y="3"/>
                    <a:pt x="5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63"/>
            <p:cNvSpPr>
              <a:spLocks noEditPoints="1"/>
            </p:cNvSpPr>
            <p:nvPr/>
          </p:nvSpPr>
          <p:spPr bwMode="auto">
            <a:xfrm>
              <a:off x="2187224" y="3001719"/>
              <a:ext cx="63500" cy="101600"/>
            </a:xfrm>
            <a:custGeom>
              <a:avLst/>
              <a:gdLst>
                <a:gd name="T0" fmla="*/ 20 w 20"/>
                <a:gd name="T1" fmla="*/ 0 h 32"/>
                <a:gd name="T2" fmla="*/ 20 w 20"/>
                <a:gd name="T3" fmla="*/ 6 h 32"/>
                <a:gd name="T4" fmla="*/ 20 w 20"/>
                <a:gd name="T5" fmla="*/ 19 h 32"/>
                <a:gd name="T6" fmla="*/ 17 w 20"/>
                <a:gd name="T7" fmla="*/ 29 h 32"/>
                <a:gd name="T8" fmla="*/ 9 w 20"/>
                <a:gd name="T9" fmla="*/ 32 h 32"/>
                <a:gd name="T10" fmla="*/ 2 w 20"/>
                <a:gd name="T11" fmla="*/ 30 h 32"/>
                <a:gd name="T12" fmla="*/ 3 w 20"/>
                <a:gd name="T13" fmla="*/ 27 h 32"/>
                <a:gd name="T14" fmla="*/ 9 w 20"/>
                <a:gd name="T15" fmla="*/ 28 h 32"/>
                <a:gd name="T16" fmla="*/ 16 w 20"/>
                <a:gd name="T17" fmla="*/ 21 h 32"/>
                <a:gd name="T18" fmla="*/ 16 w 20"/>
                <a:gd name="T19" fmla="*/ 18 h 32"/>
                <a:gd name="T20" fmla="*/ 16 w 20"/>
                <a:gd name="T21" fmla="*/ 18 h 32"/>
                <a:gd name="T22" fmla="*/ 9 w 20"/>
                <a:gd name="T23" fmla="*/ 22 h 32"/>
                <a:gd name="T24" fmla="*/ 0 w 20"/>
                <a:gd name="T25" fmla="*/ 11 h 32"/>
                <a:gd name="T26" fmla="*/ 10 w 20"/>
                <a:gd name="T27" fmla="*/ 0 h 32"/>
                <a:gd name="T28" fmla="*/ 16 w 20"/>
                <a:gd name="T29" fmla="*/ 3 h 32"/>
                <a:gd name="T30" fmla="*/ 16 w 20"/>
                <a:gd name="T31" fmla="*/ 3 h 32"/>
                <a:gd name="T32" fmla="*/ 17 w 20"/>
                <a:gd name="T33" fmla="*/ 0 h 32"/>
                <a:gd name="T34" fmla="*/ 20 w 20"/>
                <a:gd name="T35" fmla="*/ 0 h 32"/>
                <a:gd name="T36" fmla="*/ 16 w 20"/>
                <a:gd name="T37" fmla="*/ 9 h 32"/>
                <a:gd name="T38" fmla="*/ 16 w 20"/>
                <a:gd name="T39" fmla="*/ 7 h 32"/>
                <a:gd name="T40" fmla="*/ 10 w 20"/>
                <a:gd name="T41" fmla="*/ 3 h 32"/>
                <a:gd name="T42" fmla="*/ 4 w 20"/>
                <a:gd name="T43" fmla="*/ 11 h 32"/>
                <a:gd name="T44" fmla="*/ 10 w 20"/>
                <a:gd name="T45" fmla="*/ 19 h 32"/>
                <a:gd name="T46" fmla="*/ 16 w 20"/>
                <a:gd name="T47" fmla="*/ 15 h 32"/>
                <a:gd name="T48" fmla="*/ 16 w 20"/>
                <a:gd name="T49" fmla="*/ 13 h 32"/>
                <a:gd name="T50" fmla="*/ 16 w 20"/>
                <a:gd name="T51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32">
                  <a:moveTo>
                    <a:pt x="20" y="0"/>
                  </a:moveTo>
                  <a:cubicBezTo>
                    <a:pt x="20" y="2"/>
                    <a:pt x="20" y="4"/>
                    <a:pt x="20" y="6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19" y="27"/>
                    <a:pt x="17" y="29"/>
                  </a:cubicBezTo>
                  <a:cubicBezTo>
                    <a:pt x="15" y="31"/>
                    <a:pt x="12" y="32"/>
                    <a:pt x="9" y="32"/>
                  </a:cubicBezTo>
                  <a:cubicBezTo>
                    <a:pt x="6" y="32"/>
                    <a:pt x="3" y="31"/>
                    <a:pt x="2" y="30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6" y="28"/>
                    <a:pt x="9" y="28"/>
                  </a:cubicBezTo>
                  <a:cubicBezTo>
                    <a:pt x="13" y="28"/>
                    <a:pt x="16" y="26"/>
                    <a:pt x="16" y="21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20"/>
                    <a:pt x="12" y="22"/>
                    <a:pt x="9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3" y="0"/>
                    <a:pt x="15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20" y="0"/>
                  </a:lnTo>
                  <a:close/>
                  <a:moveTo>
                    <a:pt x="16" y="9"/>
                  </a:moveTo>
                  <a:cubicBezTo>
                    <a:pt x="16" y="8"/>
                    <a:pt x="16" y="8"/>
                    <a:pt x="16" y="7"/>
                  </a:cubicBezTo>
                  <a:cubicBezTo>
                    <a:pt x="15" y="5"/>
                    <a:pt x="13" y="3"/>
                    <a:pt x="10" y="3"/>
                  </a:cubicBezTo>
                  <a:cubicBezTo>
                    <a:pt x="6" y="3"/>
                    <a:pt x="4" y="6"/>
                    <a:pt x="4" y="11"/>
                  </a:cubicBezTo>
                  <a:cubicBezTo>
                    <a:pt x="4" y="15"/>
                    <a:pt x="6" y="19"/>
                    <a:pt x="10" y="19"/>
                  </a:cubicBezTo>
                  <a:cubicBezTo>
                    <a:pt x="13" y="19"/>
                    <a:pt x="15" y="17"/>
                    <a:pt x="16" y="15"/>
                  </a:cubicBezTo>
                  <a:cubicBezTo>
                    <a:pt x="16" y="14"/>
                    <a:pt x="16" y="13"/>
                    <a:pt x="16" y="13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64"/>
            <p:cNvSpPr>
              <a:spLocks noEditPoints="1"/>
            </p:cNvSpPr>
            <p:nvPr/>
          </p:nvSpPr>
          <p:spPr bwMode="auto">
            <a:xfrm>
              <a:off x="2298349" y="3001719"/>
              <a:ext cx="60325" cy="73025"/>
            </a:xfrm>
            <a:custGeom>
              <a:avLst/>
              <a:gdLst>
                <a:gd name="T0" fmla="*/ 3 w 19"/>
                <a:gd name="T1" fmla="*/ 12 h 23"/>
                <a:gd name="T2" fmla="*/ 11 w 19"/>
                <a:gd name="T3" fmla="*/ 19 h 23"/>
                <a:gd name="T4" fmla="*/ 17 w 19"/>
                <a:gd name="T5" fmla="*/ 18 h 23"/>
                <a:gd name="T6" fmla="*/ 18 w 19"/>
                <a:gd name="T7" fmla="*/ 21 h 23"/>
                <a:gd name="T8" fmla="*/ 10 w 19"/>
                <a:gd name="T9" fmla="*/ 23 h 23"/>
                <a:gd name="T10" fmla="*/ 0 w 19"/>
                <a:gd name="T11" fmla="*/ 12 h 23"/>
                <a:gd name="T12" fmla="*/ 10 w 19"/>
                <a:gd name="T13" fmla="*/ 0 h 23"/>
                <a:gd name="T14" fmla="*/ 19 w 19"/>
                <a:gd name="T15" fmla="*/ 10 h 23"/>
                <a:gd name="T16" fmla="*/ 19 w 19"/>
                <a:gd name="T17" fmla="*/ 12 h 23"/>
                <a:gd name="T18" fmla="*/ 3 w 19"/>
                <a:gd name="T19" fmla="*/ 12 h 23"/>
                <a:gd name="T20" fmla="*/ 15 w 19"/>
                <a:gd name="T21" fmla="*/ 9 h 23"/>
                <a:gd name="T22" fmla="*/ 10 w 19"/>
                <a:gd name="T23" fmla="*/ 3 h 23"/>
                <a:gd name="T24" fmla="*/ 3 w 19"/>
                <a:gd name="T25" fmla="*/ 9 h 23"/>
                <a:gd name="T26" fmla="*/ 15 w 19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3">
                  <a:moveTo>
                    <a:pt x="3" y="12"/>
                  </a:moveTo>
                  <a:cubicBezTo>
                    <a:pt x="4" y="17"/>
                    <a:pt x="7" y="19"/>
                    <a:pt x="11" y="19"/>
                  </a:cubicBezTo>
                  <a:cubicBezTo>
                    <a:pt x="14" y="19"/>
                    <a:pt x="16" y="19"/>
                    <a:pt x="17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3"/>
                    <a:pt x="10" y="23"/>
                  </a:cubicBezTo>
                  <a:cubicBezTo>
                    <a:pt x="4" y="23"/>
                    <a:pt x="0" y="18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7" y="0"/>
                    <a:pt x="19" y="6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lnTo>
                    <a:pt x="3" y="12"/>
                  </a:lnTo>
                  <a:close/>
                  <a:moveTo>
                    <a:pt x="15" y="9"/>
                  </a:moveTo>
                  <a:cubicBezTo>
                    <a:pt x="15" y="6"/>
                    <a:pt x="14" y="3"/>
                    <a:pt x="10" y="3"/>
                  </a:cubicBezTo>
                  <a:cubicBezTo>
                    <a:pt x="6" y="3"/>
                    <a:pt x="4" y="6"/>
                    <a:pt x="3" y="9"/>
                  </a:cubicBezTo>
                  <a:lnTo>
                    <a:pt x="1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Rectangle 265"/>
            <p:cNvSpPr>
              <a:spLocks noChangeArrowheads="1"/>
            </p:cNvSpPr>
            <p:nvPr/>
          </p:nvSpPr>
          <p:spPr bwMode="auto">
            <a:xfrm>
              <a:off x="2374549" y="2969969"/>
              <a:ext cx="12700" cy="101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66"/>
            <p:cNvSpPr>
              <a:spLocks noEditPoints="1"/>
            </p:cNvSpPr>
            <p:nvPr/>
          </p:nvSpPr>
          <p:spPr bwMode="auto">
            <a:xfrm>
              <a:off x="2406299" y="2976319"/>
              <a:ext cx="15875" cy="95250"/>
            </a:xfrm>
            <a:custGeom>
              <a:avLst/>
              <a:gdLst>
                <a:gd name="T0" fmla="*/ 5 w 5"/>
                <a:gd name="T1" fmla="*/ 2 h 30"/>
                <a:gd name="T2" fmla="*/ 3 w 5"/>
                <a:gd name="T3" fmla="*/ 4 h 30"/>
                <a:gd name="T4" fmla="*/ 0 w 5"/>
                <a:gd name="T5" fmla="*/ 2 h 30"/>
                <a:gd name="T6" fmla="*/ 3 w 5"/>
                <a:gd name="T7" fmla="*/ 0 h 30"/>
                <a:gd name="T8" fmla="*/ 5 w 5"/>
                <a:gd name="T9" fmla="*/ 2 h 30"/>
                <a:gd name="T10" fmla="*/ 1 w 5"/>
                <a:gd name="T11" fmla="*/ 30 h 30"/>
                <a:gd name="T12" fmla="*/ 1 w 5"/>
                <a:gd name="T13" fmla="*/ 8 h 30"/>
                <a:gd name="T14" fmla="*/ 5 w 5"/>
                <a:gd name="T15" fmla="*/ 8 h 30"/>
                <a:gd name="T16" fmla="*/ 5 w 5"/>
                <a:gd name="T17" fmla="*/ 30 h 30"/>
                <a:gd name="T18" fmla="*/ 1 w 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0">
                  <a:moveTo>
                    <a:pt x="5" y="2"/>
                  </a:move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  <a:moveTo>
                    <a:pt x="1" y="3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0"/>
                    <a:pt x="5" y="30"/>
                    <a:pt x="5" y="30"/>
                  </a:cubicBezTo>
                  <a:lnTo>
                    <a:pt x="1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67"/>
            <p:cNvSpPr/>
            <p:nvPr/>
          </p:nvSpPr>
          <p:spPr bwMode="auto">
            <a:xfrm>
              <a:off x="2434874" y="2982669"/>
              <a:ext cx="41275" cy="92075"/>
            </a:xfrm>
            <a:custGeom>
              <a:avLst/>
              <a:gdLst>
                <a:gd name="T0" fmla="*/ 7 w 13"/>
                <a:gd name="T1" fmla="*/ 0 h 29"/>
                <a:gd name="T2" fmla="*/ 7 w 13"/>
                <a:gd name="T3" fmla="*/ 6 h 29"/>
                <a:gd name="T4" fmla="*/ 13 w 13"/>
                <a:gd name="T5" fmla="*/ 6 h 29"/>
                <a:gd name="T6" fmla="*/ 13 w 13"/>
                <a:gd name="T7" fmla="*/ 9 h 29"/>
                <a:gd name="T8" fmla="*/ 7 w 13"/>
                <a:gd name="T9" fmla="*/ 9 h 29"/>
                <a:gd name="T10" fmla="*/ 7 w 13"/>
                <a:gd name="T11" fmla="*/ 21 h 29"/>
                <a:gd name="T12" fmla="*/ 10 w 13"/>
                <a:gd name="T13" fmla="*/ 25 h 29"/>
                <a:gd name="T14" fmla="*/ 12 w 13"/>
                <a:gd name="T15" fmla="*/ 25 h 29"/>
                <a:gd name="T16" fmla="*/ 13 w 13"/>
                <a:gd name="T17" fmla="*/ 28 h 29"/>
                <a:gd name="T18" fmla="*/ 9 w 13"/>
                <a:gd name="T19" fmla="*/ 29 h 29"/>
                <a:gd name="T20" fmla="*/ 5 w 13"/>
                <a:gd name="T21" fmla="*/ 27 h 29"/>
                <a:gd name="T22" fmla="*/ 3 w 13"/>
                <a:gd name="T23" fmla="*/ 21 h 29"/>
                <a:gd name="T24" fmla="*/ 3 w 13"/>
                <a:gd name="T25" fmla="*/ 9 h 29"/>
                <a:gd name="T26" fmla="*/ 0 w 13"/>
                <a:gd name="T27" fmla="*/ 9 h 29"/>
                <a:gd name="T28" fmla="*/ 0 w 13"/>
                <a:gd name="T29" fmla="*/ 6 h 29"/>
                <a:gd name="T30" fmla="*/ 3 w 13"/>
                <a:gd name="T31" fmla="*/ 6 h 29"/>
                <a:gd name="T32" fmla="*/ 3 w 13"/>
                <a:gd name="T33" fmla="*/ 1 h 29"/>
                <a:gd name="T34" fmla="*/ 7 w 13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7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4"/>
                    <a:pt x="8" y="25"/>
                    <a:pt x="10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7" y="29"/>
                    <a:pt x="6" y="28"/>
                    <a:pt x="5" y="27"/>
                  </a:cubicBezTo>
                  <a:cubicBezTo>
                    <a:pt x="4" y="26"/>
                    <a:pt x="3" y="24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9530302" y="5687769"/>
              <a:ext cx="1662112" cy="593725"/>
              <a:chOff x="9515124" y="4605094"/>
              <a:chExt cx="1662112" cy="593725"/>
            </a:xfrm>
          </p:grpSpPr>
          <p:sp>
            <p:nvSpPr>
              <p:cNvPr id="148" name="Freeform 378"/>
              <p:cNvSpPr/>
              <p:nvPr/>
            </p:nvSpPr>
            <p:spPr bwMode="auto">
              <a:xfrm>
                <a:off x="10350149" y="4608269"/>
                <a:ext cx="117475" cy="193675"/>
              </a:xfrm>
              <a:custGeom>
                <a:avLst/>
                <a:gdLst>
                  <a:gd name="T0" fmla="*/ 0 w 74"/>
                  <a:gd name="T1" fmla="*/ 0 h 122"/>
                  <a:gd name="T2" fmla="*/ 74 w 74"/>
                  <a:gd name="T3" fmla="*/ 0 h 122"/>
                  <a:gd name="T4" fmla="*/ 74 w 74"/>
                  <a:gd name="T5" fmla="*/ 22 h 122"/>
                  <a:gd name="T6" fmla="*/ 28 w 74"/>
                  <a:gd name="T7" fmla="*/ 22 h 122"/>
                  <a:gd name="T8" fmla="*/ 28 w 74"/>
                  <a:gd name="T9" fmla="*/ 50 h 122"/>
                  <a:gd name="T10" fmla="*/ 72 w 74"/>
                  <a:gd name="T11" fmla="*/ 50 h 122"/>
                  <a:gd name="T12" fmla="*/ 72 w 74"/>
                  <a:gd name="T13" fmla="*/ 74 h 122"/>
                  <a:gd name="T14" fmla="*/ 28 w 74"/>
                  <a:gd name="T15" fmla="*/ 74 h 122"/>
                  <a:gd name="T16" fmla="*/ 28 w 74"/>
                  <a:gd name="T17" fmla="*/ 122 h 122"/>
                  <a:gd name="T18" fmla="*/ 0 w 74"/>
                  <a:gd name="T19" fmla="*/ 122 h 122"/>
                  <a:gd name="T20" fmla="*/ 0 w 74"/>
                  <a:gd name="T2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122">
                    <a:moveTo>
                      <a:pt x="0" y="0"/>
                    </a:moveTo>
                    <a:lnTo>
                      <a:pt x="74" y="0"/>
                    </a:lnTo>
                    <a:lnTo>
                      <a:pt x="74" y="22"/>
                    </a:lnTo>
                    <a:lnTo>
                      <a:pt x="28" y="22"/>
                    </a:lnTo>
                    <a:lnTo>
                      <a:pt x="28" y="50"/>
                    </a:lnTo>
                    <a:lnTo>
                      <a:pt x="72" y="50"/>
                    </a:lnTo>
                    <a:lnTo>
                      <a:pt x="72" y="74"/>
                    </a:lnTo>
                    <a:lnTo>
                      <a:pt x="28" y="74"/>
                    </a:lnTo>
                    <a:lnTo>
                      <a:pt x="28" y="122"/>
                    </a:lnTo>
                    <a:lnTo>
                      <a:pt x="0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Rectangle 379"/>
              <p:cNvSpPr>
                <a:spLocks noChangeArrowheads="1"/>
              </p:cNvSpPr>
              <p:nvPr/>
            </p:nvSpPr>
            <p:spPr bwMode="auto">
              <a:xfrm>
                <a:off x="10502549" y="4608269"/>
                <a:ext cx="44450" cy="1936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80"/>
              <p:cNvSpPr/>
              <p:nvPr/>
            </p:nvSpPr>
            <p:spPr bwMode="auto">
              <a:xfrm>
                <a:off x="10585099" y="4608269"/>
                <a:ext cx="158750" cy="193675"/>
              </a:xfrm>
              <a:custGeom>
                <a:avLst/>
                <a:gdLst>
                  <a:gd name="T0" fmla="*/ 0 w 50"/>
                  <a:gd name="T1" fmla="*/ 61 h 61"/>
                  <a:gd name="T2" fmla="*/ 0 w 50"/>
                  <a:gd name="T3" fmla="*/ 0 h 61"/>
                  <a:gd name="T4" fmla="*/ 16 w 50"/>
                  <a:gd name="T5" fmla="*/ 0 h 61"/>
                  <a:gd name="T6" fmla="*/ 28 w 50"/>
                  <a:gd name="T7" fmla="*/ 22 h 61"/>
                  <a:gd name="T8" fmla="*/ 38 w 50"/>
                  <a:gd name="T9" fmla="*/ 43 h 61"/>
                  <a:gd name="T10" fmla="*/ 39 w 50"/>
                  <a:gd name="T11" fmla="*/ 43 h 61"/>
                  <a:gd name="T12" fmla="*/ 38 w 50"/>
                  <a:gd name="T13" fmla="*/ 18 h 61"/>
                  <a:gd name="T14" fmla="*/ 38 w 50"/>
                  <a:gd name="T15" fmla="*/ 0 h 61"/>
                  <a:gd name="T16" fmla="*/ 50 w 50"/>
                  <a:gd name="T17" fmla="*/ 0 h 61"/>
                  <a:gd name="T18" fmla="*/ 50 w 50"/>
                  <a:gd name="T19" fmla="*/ 61 h 61"/>
                  <a:gd name="T20" fmla="*/ 36 w 50"/>
                  <a:gd name="T21" fmla="*/ 61 h 61"/>
                  <a:gd name="T22" fmla="*/ 23 w 50"/>
                  <a:gd name="T23" fmla="*/ 38 h 61"/>
                  <a:gd name="T24" fmla="*/ 12 w 50"/>
                  <a:gd name="T25" fmla="*/ 16 h 61"/>
                  <a:gd name="T26" fmla="*/ 12 w 50"/>
                  <a:gd name="T27" fmla="*/ 16 h 61"/>
                  <a:gd name="T28" fmla="*/ 12 w 50"/>
                  <a:gd name="T29" fmla="*/ 43 h 61"/>
                  <a:gd name="T30" fmla="*/ 12 w 50"/>
                  <a:gd name="T31" fmla="*/ 61 h 61"/>
                  <a:gd name="T32" fmla="*/ 0 w 50"/>
                  <a:gd name="T3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61">
                    <a:moveTo>
                      <a:pt x="0" y="6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32" y="29"/>
                      <a:pt x="36" y="37"/>
                      <a:pt x="38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8" y="35"/>
                      <a:pt x="38" y="27"/>
                      <a:pt x="38" y="18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19" y="31"/>
                      <a:pt x="15" y="23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4"/>
                      <a:pt x="12" y="33"/>
                      <a:pt x="12" y="43"/>
                    </a:cubicBezTo>
                    <a:cubicBezTo>
                      <a:pt x="12" y="61"/>
                      <a:pt x="12" y="61"/>
                      <a:pt x="12" y="61"/>
                    </a:cubicBez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Rectangle 381"/>
              <p:cNvSpPr>
                <a:spLocks noChangeArrowheads="1"/>
              </p:cNvSpPr>
              <p:nvPr/>
            </p:nvSpPr>
            <p:spPr bwMode="auto">
              <a:xfrm>
                <a:off x="10781949" y="4608269"/>
                <a:ext cx="42863" cy="1936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82"/>
              <p:cNvSpPr/>
              <p:nvPr/>
            </p:nvSpPr>
            <p:spPr bwMode="auto">
              <a:xfrm>
                <a:off x="10856561" y="4605094"/>
                <a:ext cx="133350" cy="200025"/>
              </a:xfrm>
              <a:custGeom>
                <a:avLst/>
                <a:gdLst>
                  <a:gd name="T0" fmla="*/ 2 w 42"/>
                  <a:gd name="T1" fmla="*/ 48 h 63"/>
                  <a:gd name="T2" fmla="*/ 18 w 42"/>
                  <a:gd name="T3" fmla="*/ 52 h 63"/>
                  <a:gd name="T4" fmla="*/ 28 w 42"/>
                  <a:gd name="T5" fmla="*/ 45 h 63"/>
                  <a:gd name="T6" fmla="*/ 17 w 42"/>
                  <a:gd name="T7" fmla="*/ 37 h 63"/>
                  <a:gd name="T8" fmla="*/ 0 w 42"/>
                  <a:gd name="T9" fmla="*/ 18 h 63"/>
                  <a:gd name="T10" fmla="*/ 24 w 42"/>
                  <a:gd name="T11" fmla="*/ 0 h 63"/>
                  <a:gd name="T12" fmla="*/ 39 w 42"/>
                  <a:gd name="T13" fmla="*/ 3 h 63"/>
                  <a:gd name="T14" fmla="*/ 36 w 42"/>
                  <a:gd name="T15" fmla="*/ 14 h 63"/>
                  <a:gd name="T16" fmla="*/ 23 w 42"/>
                  <a:gd name="T17" fmla="*/ 11 h 63"/>
                  <a:gd name="T18" fmla="*/ 14 w 42"/>
                  <a:gd name="T19" fmla="*/ 17 h 63"/>
                  <a:gd name="T20" fmla="*/ 26 w 42"/>
                  <a:gd name="T21" fmla="*/ 26 h 63"/>
                  <a:gd name="T22" fmla="*/ 42 w 42"/>
                  <a:gd name="T23" fmla="*/ 44 h 63"/>
                  <a:gd name="T24" fmla="*/ 17 w 42"/>
                  <a:gd name="T25" fmla="*/ 63 h 63"/>
                  <a:gd name="T26" fmla="*/ 0 w 42"/>
                  <a:gd name="T27" fmla="*/ 59 h 63"/>
                  <a:gd name="T28" fmla="*/ 2 w 42"/>
                  <a:gd name="T29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3">
                    <a:moveTo>
                      <a:pt x="2" y="48"/>
                    </a:moveTo>
                    <a:cubicBezTo>
                      <a:pt x="6" y="50"/>
                      <a:pt x="12" y="52"/>
                      <a:pt x="18" y="52"/>
                    </a:cubicBezTo>
                    <a:cubicBezTo>
                      <a:pt x="24" y="52"/>
                      <a:pt x="28" y="49"/>
                      <a:pt x="28" y="45"/>
                    </a:cubicBezTo>
                    <a:cubicBezTo>
                      <a:pt x="28" y="41"/>
                      <a:pt x="25" y="39"/>
                      <a:pt x="17" y="37"/>
                    </a:cubicBezTo>
                    <a:cubicBezTo>
                      <a:pt x="7" y="33"/>
                      <a:pt x="0" y="27"/>
                      <a:pt x="0" y="18"/>
                    </a:cubicBezTo>
                    <a:cubicBezTo>
                      <a:pt x="0" y="8"/>
                      <a:pt x="9" y="0"/>
                      <a:pt x="24" y="0"/>
                    </a:cubicBezTo>
                    <a:cubicBezTo>
                      <a:pt x="31" y="0"/>
                      <a:pt x="36" y="2"/>
                      <a:pt x="39" y="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4" y="13"/>
                      <a:pt x="29" y="11"/>
                      <a:pt x="23" y="11"/>
                    </a:cubicBezTo>
                    <a:cubicBezTo>
                      <a:pt x="17" y="11"/>
                      <a:pt x="14" y="14"/>
                      <a:pt x="14" y="17"/>
                    </a:cubicBezTo>
                    <a:cubicBezTo>
                      <a:pt x="14" y="21"/>
                      <a:pt x="18" y="23"/>
                      <a:pt x="26" y="26"/>
                    </a:cubicBezTo>
                    <a:cubicBezTo>
                      <a:pt x="37" y="30"/>
                      <a:pt x="42" y="36"/>
                      <a:pt x="42" y="44"/>
                    </a:cubicBezTo>
                    <a:cubicBezTo>
                      <a:pt x="42" y="54"/>
                      <a:pt x="34" y="63"/>
                      <a:pt x="17" y="63"/>
                    </a:cubicBezTo>
                    <a:cubicBezTo>
                      <a:pt x="10" y="63"/>
                      <a:pt x="3" y="61"/>
                      <a:pt x="0" y="59"/>
                    </a:cubicBez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83"/>
              <p:cNvSpPr/>
              <p:nvPr/>
            </p:nvSpPr>
            <p:spPr bwMode="auto">
              <a:xfrm>
                <a:off x="11018486" y="4608269"/>
                <a:ext cx="158750" cy="193675"/>
              </a:xfrm>
              <a:custGeom>
                <a:avLst/>
                <a:gdLst>
                  <a:gd name="T0" fmla="*/ 28 w 100"/>
                  <a:gd name="T1" fmla="*/ 0 h 122"/>
                  <a:gd name="T2" fmla="*/ 28 w 100"/>
                  <a:gd name="T3" fmla="*/ 48 h 122"/>
                  <a:gd name="T4" fmla="*/ 74 w 100"/>
                  <a:gd name="T5" fmla="*/ 48 h 122"/>
                  <a:gd name="T6" fmla="*/ 74 w 100"/>
                  <a:gd name="T7" fmla="*/ 0 h 122"/>
                  <a:gd name="T8" fmla="*/ 100 w 100"/>
                  <a:gd name="T9" fmla="*/ 0 h 122"/>
                  <a:gd name="T10" fmla="*/ 100 w 100"/>
                  <a:gd name="T11" fmla="*/ 122 h 122"/>
                  <a:gd name="T12" fmla="*/ 74 w 100"/>
                  <a:gd name="T13" fmla="*/ 122 h 122"/>
                  <a:gd name="T14" fmla="*/ 74 w 100"/>
                  <a:gd name="T15" fmla="*/ 72 h 122"/>
                  <a:gd name="T16" fmla="*/ 28 w 100"/>
                  <a:gd name="T17" fmla="*/ 72 h 122"/>
                  <a:gd name="T18" fmla="*/ 28 w 100"/>
                  <a:gd name="T19" fmla="*/ 122 h 122"/>
                  <a:gd name="T20" fmla="*/ 0 w 100"/>
                  <a:gd name="T21" fmla="*/ 122 h 122"/>
                  <a:gd name="T22" fmla="*/ 0 w 100"/>
                  <a:gd name="T23" fmla="*/ 0 h 122"/>
                  <a:gd name="T24" fmla="*/ 28 w 100"/>
                  <a:gd name="T2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22">
                    <a:moveTo>
                      <a:pt x="28" y="0"/>
                    </a:moveTo>
                    <a:lnTo>
                      <a:pt x="28" y="48"/>
                    </a:lnTo>
                    <a:lnTo>
                      <a:pt x="74" y="48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00" y="122"/>
                    </a:lnTo>
                    <a:lnTo>
                      <a:pt x="74" y="122"/>
                    </a:lnTo>
                    <a:lnTo>
                      <a:pt x="74" y="72"/>
                    </a:lnTo>
                    <a:lnTo>
                      <a:pt x="28" y="72"/>
                    </a:lnTo>
                    <a:lnTo>
                      <a:pt x="28" y="122"/>
                    </a:lnTo>
                    <a:lnTo>
                      <a:pt x="0" y="122"/>
                    </a:lnTo>
                    <a:lnTo>
                      <a:pt x="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384"/>
              <p:cNvSpPr/>
              <p:nvPr/>
            </p:nvSpPr>
            <p:spPr bwMode="auto">
              <a:xfrm>
                <a:off x="9521474" y="4900369"/>
                <a:ext cx="53975" cy="95250"/>
              </a:xfrm>
              <a:custGeom>
                <a:avLst/>
                <a:gdLst>
                  <a:gd name="T0" fmla="*/ 0 w 34"/>
                  <a:gd name="T1" fmla="*/ 0 h 60"/>
                  <a:gd name="T2" fmla="*/ 8 w 34"/>
                  <a:gd name="T3" fmla="*/ 0 h 60"/>
                  <a:gd name="T4" fmla="*/ 8 w 34"/>
                  <a:gd name="T5" fmla="*/ 54 h 60"/>
                  <a:gd name="T6" fmla="*/ 34 w 34"/>
                  <a:gd name="T7" fmla="*/ 54 h 60"/>
                  <a:gd name="T8" fmla="*/ 34 w 34"/>
                  <a:gd name="T9" fmla="*/ 60 h 60"/>
                  <a:gd name="T10" fmla="*/ 0 w 34"/>
                  <a:gd name="T11" fmla="*/ 60 h 60"/>
                  <a:gd name="T12" fmla="*/ 0 w 34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0">
                    <a:moveTo>
                      <a:pt x="0" y="0"/>
                    </a:moveTo>
                    <a:lnTo>
                      <a:pt x="8" y="0"/>
                    </a:lnTo>
                    <a:lnTo>
                      <a:pt x="8" y="54"/>
                    </a:lnTo>
                    <a:lnTo>
                      <a:pt x="34" y="54"/>
                    </a:lnTo>
                    <a:lnTo>
                      <a:pt x="34" y="60"/>
                    </a:lnTo>
                    <a:lnTo>
                      <a:pt x="0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85"/>
              <p:cNvSpPr>
                <a:spLocks noEditPoints="1"/>
              </p:cNvSpPr>
              <p:nvPr/>
            </p:nvSpPr>
            <p:spPr bwMode="auto">
              <a:xfrm>
                <a:off x="9581799" y="4925769"/>
                <a:ext cx="66675" cy="73025"/>
              </a:xfrm>
              <a:custGeom>
                <a:avLst/>
                <a:gdLst>
                  <a:gd name="T0" fmla="*/ 21 w 21"/>
                  <a:gd name="T1" fmla="*/ 11 h 23"/>
                  <a:gd name="T2" fmla="*/ 11 w 21"/>
                  <a:gd name="T3" fmla="*/ 23 h 23"/>
                  <a:gd name="T4" fmla="*/ 0 w 21"/>
                  <a:gd name="T5" fmla="*/ 12 h 23"/>
                  <a:gd name="T6" fmla="*/ 11 w 21"/>
                  <a:gd name="T7" fmla="*/ 0 h 23"/>
                  <a:gd name="T8" fmla="*/ 21 w 21"/>
                  <a:gd name="T9" fmla="*/ 11 h 23"/>
                  <a:gd name="T10" fmla="*/ 4 w 21"/>
                  <a:gd name="T11" fmla="*/ 11 h 23"/>
                  <a:gd name="T12" fmla="*/ 11 w 21"/>
                  <a:gd name="T13" fmla="*/ 20 h 23"/>
                  <a:gd name="T14" fmla="*/ 17 w 21"/>
                  <a:gd name="T15" fmla="*/ 11 h 23"/>
                  <a:gd name="T16" fmla="*/ 11 w 21"/>
                  <a:gd name="T17" fmla="*/ 3 h 23"/>
                  <a:gd name="T18" fmla="*/ 4 w 21"/>
                  <a:gd name="T19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21" y="11"/>
                    </a:moveTo>
                    <a:cubicBezTo>
                      <a:pt x="21" y="19"/>
                      <a:pt x="16" y="23"/>
                      <a:pt x="11" y="23"/>
                    </a:cubicBezTo>
                    <a:cubicBezTo>
                      <a:pt x="5" y="23"/>
                      <a:pt x="0" y="19"/>
                      <a:pt x="0" y="12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lose/>
                    <a:moveTo>
                      <a:pt x="4" y="11"/>
                    </a:moveTo>
                    <a:cubicBezTo>
                      <a:pt x="4" y="16"/>
                      <a:pt x="7" y="20"/>
                      <a:pt x="11" y="20"/>
                    </a:cubicBezTo>
                    <a:cubicBezTo>
                      <a:pt x="15" y="20"/>
                      <a:pt x="17" y="16"/>
                      <a:pt x="17" y="11"/>
                    </a:cubicBezTo>
                    <a:cubicBezTo>
                      <a:pt x="17" y="8"/>
                      <a:pt x="16" y="3"/>
                      <a:pt x="11" y="3"/>
                    </a:cubicBezTo>
                    <a:cubicBezTo>
                      <a:pt x="6" y="3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386"/>
              <p:cNvSpPr/>
              <p:nvPr/>
            </p:nvSpPr>
            <p:spPr bwMode="auto">
              <a:xfrm>
                <a:off x="9664349" y="4925769"/>
                <a:ext cx="34925" cy="69850"/>
              </a:xfrm>
              <a:custGeom>
                <a:avLst/>
                <a:gdLst>
                  <a:gd name="T0" fmla="*/ 0 w 11"/>
                  <a:gd name="T1" fmla="*/ 7 h 22"/>
                  <a:gd name="T2" fmla="*/ 0 w 11"/>
                  <a:gd name="T3" fmla="*/ 0 h 22"/>
                  <a:gd name="T4" fmla="*/ 4 w 11"/>
                  <a:gd name="T5" fmla="*/ 0 h 22"/>
                  <a:gd name="T6" fmla="*/ 4 w 11"/>
                  <a:gd name="T7" fmla="*/ 5 h 22"/>
                  <a:gd name="T8" fmla="*/ 4 w 11"/>
                  <a:gd name="T9" fmla="*/ 5 h 22"/>
                  <a:gd name="T10" fmla="*/ 10 w 11"/>
                  <a:gd name="T11" fmla="*/ 0 h 22"/>
                  <a:gd name="T12" fmla="*/ 11 w 11"/>
                  <a:gd name="T13" fmla="*/ 0 h 22"/>
                  <a:gd name="T14" fmla="*/ 11 w 11"/>
                  <a:gd name="T15" fmla="*/ 4 h 22"/>
                  <a:gd name="T16" fmla="*/ 10 w 11"/>
                  <a:gd name="T17" fmla="*/ 4 h 22"/>
                  <a:gd name="T18" fmla="*/ 5 w 11"/>
                  <a:gd name="T19" fmla="*/ 9 h 22"/>
                  <a:gd name="T20" fmla="*/ 4 w 11"/>
                  <a:gd name="T21" fmla="*/ 11 h 22"/>
                  <a:gd name="T22" fmla="*/ 4 w 11"/>
                  <a:gd name="T23" fmla="*/ 22 h 22"/>
                  <a:gd name="T24" fmla="*/ 0 w 11"/>
                  <a:gd name="T25" fmla="*/ 22 h 22"/>
                  <a:gd name="T26" fmla="*/ 0 w 11"/>
                  <a:gd name="T2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2">
                    <a:moveTo>
                      <a:pt x="0" y="7"/>
                    </a:moveTo>
                    <a:cubicBezTo>
                      <a:pt x="0" y="5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2"/>
                      <a:pt x="8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7" y="4"/>
                      <a:pt x="5" y="6"/>
                      <a:pt x="5" y="9"/>
                    </a:cubicBezTo>
                    <a:cubicBezTo>
                      <a:pt x="5" y="9"/>
                      <a:pt x="4" y="10"/>
                      <a:pt x="4" y="1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387"/>
              <p:cNvSpPr>
                <a:spLocks noEditPoints="1"/>
              </p:cNvSpPr>
              <p:nvPr/>
            </p:nvSpPr>
            <p:spPr bwMode="auto">
              <a:xfrm>
                <a:off x="9705624" y="4925769"/>
                <a:ext cx="63500" cy="73025"/>
              </a:xfrm>
              <a:custGeom>
                <a:avLst/>
                <a:gdLst>
                  <a:gd name="T0" fmla="*/ 4 w 20"/>
                  <a:gd name="T1" fmla="*/ 12 h 23"/>
                  <a:gd name="T2" fmla="*/ 12 w 20"/>
                  <a:gd name="T3" fmla="*/ 20 h 23"/>
                  <a:gd name="T4" fmla="*/ 18 w 20"/>
                  <a:gd name="T5" fmla="*/ 19 h 23"/>
                  <a:gd name="T6" fmla="*/ 18 w 20"/>
                  <a:gd name="T7" fmla="*/ 21 h 23"/>
                  <a:gd name="T8" fmla="*/ 11 w 20"/>
                  <a:gd name="T9" fmla="*/ 23 h 23"/>
                  <a:gd name="T10" fmla="*/ 0 w 20"/>
                  <a:gd name="T11" fmla="*/ 12 h 23"/>
                  <a:gd name="T12" fmla="*/ 11 w 20"/>
                  <a:gd name="T13" fmla="*/ 0 h 23"/>
                  <a:gd name="T14" fmla="*/ 20 w 20"/>
                  <a:gd name="T15" fmla="*/ 10 h 23"/>
                  <a:gd name="T16" fmla="*/ 19 w 20"/>
                  <a:gd name="T17" fmla="*/ 12 h 23"/>
                  <a:gd name="T18" fmla="*/ 4 w 20"/>
                  <a:gd name="T19" fmla="*/ 12 h 23"/>
                  <a:gd name="T20" fmla="*/ 16 w 20"/>
                  <a:gd name="T21" fmla="*/ 9 h 23"/>
                  <a:gd name="T22" fmla="*/ 10 w 20"/>
                  <a:gd name="T23" fmla="*/ 3 h 23"/>
                  <a:gd name="T24" fmla="*/ 4 w 20"/>
                  <a:gd name="T25" fmla="*/ 9 h 23"/>
                  <a:gd name="T26" fmla="*/ 16 w 20"/>
                  <a:gd name="T27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3">
                    <a:moveTo>
                      <a:pt x="4" y="12"/>
                    </a:moveTo>
                    <a:cubicBezTo>
                      <a:pt x="4" y="18"/>
                      <a:pt x="8" y="20"/>
                      <a:pt x="12" y="20"/>
                    </a:cubicBezTo>
                    <a:cubicBezTo>
                      <a:pt x="14" y="20"/>
                      <a:pt x="16" y="19"/>
                      <a:pt x="18" y="1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2"/>
                      <a:pt x="15" y="23"/>
                      <a:pt x="11" y="23"/>
                    </a:cubicBezTo>
                    <a:cubicBezTo>
                      <a:pt x="4" y="23"/>
                      <a:pt x="0" y="18"/>
                      <a:pt x="0" y="12"/>
                    </a:cubicBezTo>
                    <a:cubicBezTo>
                      <a:pt x="0" y="5"/>
                      <a:pt x="4" y="0"/>
                      <a:pt x="11" y="0"/>
                    </a:cubicBezTo>
                    <a:cubicBezTo>
                      <a:pt x="18" y="0"/>
                      <a:pt x="20" y="6"/>
                      <a:pt x="20" y="10"/>
                    </a:cubicBezTo>
                    <a:cubicBezTo>
                      <a:pt x="20" y="11"/>
                      <a:pt x="20" y="12"/>
                      <a:pt x="19" y="12"/>
                    </a:cubicBezTo>
                    <a:lnTo>
                      <a:pt x="4" y="12"/>
                    </a:lnTo>
                    <a:close/>
                    <a:moveTo>
                      <a:pt x="16" y="9"/>
                    </a:moveTo>
                    <a:cubicBezTo>
                      <a:pt x="16" y="7"/>
                      <a:pt x="15" y="3"/>
                      <a:pt x="10" y="3"/>
                    </a:cubicBezTo>
                    <a:cubicBezTo>
                      <a:pt x="6" y="3"/>
                      <a:pt x="4" y="7"/>
                      <a:pt x="4" y="9"/>
                    </a:cubicBez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388"/>
              <p:cNvSpPr/>
              <p:nvPr/>
            </p:nvSpPr>
            <p:spPr bwMode="auto">
              <a:xfrm>
                <a:off x="9781824" y="4925769"/>
                <a:ext cx="101600" cy="69850"/>
              </a:xfrm>
              <a:custGeom>
                <a:avLst/>
                <a:gdLst>
                  <a:gd name="T0" fmla="*/ 1 w 32"/>
                  <a:gd name="T1" fmla="*/ 6 h 22"/>
                  <a:gd name="T2" fmla="*/ 0 w 32"/>
                  <a:gd name="T3" fmla="*/ 0 h 22"/>
                  <a:gd name="T4" fmla="*/ 4 w 32"/>
                  <a:gd name="T5" fmla="*/ 0 h 22"/>
                  <a:gd name="T6" fmla="*/ 4 w 32"/>
                  <a:gd name="T7" fmla="*/ 4 h 22"/>
                  <a:gd name="T8" fmla="*/ 4 w 32"/>
                  <a:gd name="T9" fmla="*/ 4 h 22"/>
                  <a:gd name="T10" fmla="*/ 11 w 32"/>
                  <a:gd name="T11" fmla="*/ 0 h 22"/>
                  <a:gd name="T12" fmla="*/ 17 w 32"/>
                  <a:gd name="T13" fmla="*/ 4 h 22"/>
                  <a:gd name="T14" fmla="*/ 17 w 32"/>
                  <a:gd name="T15" fmla="*/ 4 h 22"/>
                  <a:gd name="T16" fmla="*/ 20 w 32"/>
                  <a:gd name="T17" fmla="*/ 1 h 22"/>
                  <a:gd name="T18" fmla="*/ 25 w 32"/>
                  <a:gd name="T19" fmla="*/ 0 h 22"/>
                  <a:gd name="T20" fmla="*/ 32 w 32"/>
                  <a:gd name="T21" fmla="*/ 9 h 22"/>
                  <a:gd name="T22" fmla="*/ 32 w 32"/>
                  <a:gd name="T23" fmla="*/ 22 h 22"/>
                  <a:gd name="T24" fmla="*/ 28 w 32"/>
                  <a:gd name="T25" fmla="*/ 22 h 22"/>
                  <a:gd name="T26" fmla="*/ 28 w 32"/>
                  <a:gd name="T27" fmla="*/ 10 h 22"/>
                  <a:gd name="T28" fmla="*/ 23 w 32"/>
                  <a:gd name="T29" fmla="*/ 3 h 22"/>
                  <a:gd name="T30" fmla="*/ 19 w 32"/>
                  <a:gd name="T31" fmla="*/ 7 h 22"/>
                  <a:gd name="T32" fmla="*/ 18 w 32"/>
                  <a:gd name="T33" fmla="*/ 9 h 22"/>
                  <a:gd name="T34" fmla="*/ 18 w 32"/>
                  <a:gd name="T35" fmla="*/ 22 h 22"/>
                  <a:gd name="T36" fmla="*/ 14 w 32"/>
                  <a:gd name="T37" fmla="*/ 22 h 22"/>
                  <a:gd name="T38" fmla="*/ 14 w 32"/>
                  <a:gd name="T39" fmla="*/ 9 h 22"/>
                  <a:gd name="T40" fmla="*/ 10 w 32"/>
                  <a:gd name="T41" fmla="*/ 3 h 22"/>
                  <a:gd name="T42" fmla="*/ 5 w 32"/>
                  <a:gd name="T43" fmla="*/ 7 h 22"/>
                  <a:gd name="T44" fmla="*/ 4 w 32"/>
                  <a:gd name="T45" fmla="*/ 9 h 22"/>
                  <a:gd name="T46" fmla="*/ 4 w 32"/>
                  <a:gd name="T47" fmla="*/ 22 h 22"/>
                  <a:gd name="T48" fmla="*/ 1 w 32"/>
                  <a:gd name="T49" fmla="*/ 22 h 22"/>
                  <a:gd name="T50" fmla="*/ 1 w 32"/>
                  <a:gd name="T5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22">
                    <a:moveTo>
                      <a:pt x="1" y="6"/>
                    </a:moveTo>
                    <a:cubicBezTo>
                      <a:pt x="1" y="4"/>
                      <a:pt x="1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2"/>
                      <a:pt x="7" y="0"/>
                      <a:pt x="11" y="0"/>
                    </a:cubicBezTo>
                    <a:cubicBezTo>
                      <a:pt x="14" y="0"/>
                      <a:pt x="16" y="2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3"/>
                      <a:pt x="19" y="2"/>
                      <a:pt x="20" y="1"/>
                    </a:cubicBezTo>
                    <a:cubicBezTo>
                      <a:pt x="21" y="1"/>
                      <a:pt x="23" y="0"/>
                      <a:pt x="25" y="0"/>
                    </a:cubicBezTo>
                    <a:cubicBezTo>
                      <a:pt x="28" y="0"/>
                      <a:pt x="32" y="2"/>
                      <a:pt x="32" y="9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6"/>
                      <a:pt x="26" y="3"/>
                      <a:pt x="23" y="3"/>
                    </a:cubicBezTo>
                    <a:cubicBezTo>
                      <a:pt x="21" y="3"/>
                      <a:pt x="19" y="5"/>
                      <a:pt x="19" y="7"/>
                    </a:cubicBezTo>
                    <a:cubicBezTo>
                      <a:pt x="18" y="7"/>
                      <a:pt x="18" y="8"/>
                      <a:pt x="18" y="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6"/>
                      <a:pt x="13" y="3"/>
                      <a:pt x="10" y="3"/>
                    </a:cubicBezTo>
                    <a:cubicBezTo>
                      <a:pt x="7" y="3"/>
                      <a:pt x="5" y="5"/>
                      <a:pt x="5" y="7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389"/>
              <p:cNvSpPr>
                <a:spLocks noEditPoints="1"/>
              </p:cNvSpPr>
              <p:nvPr/>
            </p:nvSpPr>
            <p:spPr bwMode="auto">
              <a:xfrm>
                <a:off x="9934224" y="4900369"/>
                <a:ext cx="15875" cy="95250"/>
              </a:xfrm>
              <a:custGeom>
                <a:avLst/>
                <a:gdLst>
                  <a:gd name="T0" fmla="*/ 4 w 5"/>
                  <a:gd name="T1" fmla="*/ 2 h 30"/>
                  <a:gd name="T2" fmla="*/ 2 w 5"/>
                  <a:gd name="T3" fmla="*/ 5 h 30"/>
                  <a:gd name="T4" fmla="*/ 0 w 5"/>
                  <a:gd name="T5" fmla="*/ 2 h 30"/>
                  <a:gd name="T6" fmla="*/ 2 w 5"/>
                  <a:gd name="T7" fmla="*/ 0 h 30"/>
                  <a:gd name="T8" fmla="*/ 4 w 5"/>
                  <a:gd name="T9" fmla="*/ 2 h 30"/>
                  <a:gd name="T10" fmla="*/ 0 w 5"/>
                  <a:gd name="T11" fmla="*/ 30 h 30"/>
                  <a:gd name="T12" fmla="*/ 0 w 5"/>
                  <a:gd name="T13" fmla="*/ 8 h 30"/>
                  <a:gd name="T14" fmla="*/ 4 w 5"/>
                  <a:gd name="T15" fmla="*/ 8 h 30"/>
                  <a:gd name="T16" fmla="*/ 4 w 5"/>
                  <a:gd name="T17" fmla="*/ 30 h 30"/>
                  <a:gd name="T18" fmla="*/ 0 w 5"/>
                  <a:gd name="T1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0">
                    <a:moveTo>
                      <a:pt x="4" y="2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1"/>
                      <a:pt x="4" y="2"/>
                    </a:cubicBezTo>
                    <a:close/>
                    <a:moveTo>
                      <a:pt x="0" y="3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30"/>
                      <a:pt x="4" y="30"/>
                      <a:pt x="4" y="3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390"/>
              <p:cNvSpPr>
                <a:spLocks noEditPoints="1"/>
              </p:cNvSpPr>
              <p:nvPr/>
            </p:nvSpPr>
            <p:spPr bwMode="auto">
              <a:xfrm>
                <a:off x="9965974" y="4925769"/>
                <a:ext cx="66675" cy="98425"/>
              </a:xfrm>
              <a:custGeom>
                <a:avLst/>
                <a:gdLst>
                  <a:gd name="T0" fmla="*/ 1 w 21"/>
                  <a:gd name="T1" fmla="*/ 8 h 31"/>
                  <a:gd name="T2" fmla="*/ 0 w 21"/>
                  <a:gd name="T3" fmla="*/ 0 h 31"/>
                  <a:gd name="T4" fmla="*/ 4 w 21"/>
                  <a:gd name="T5" fmla="*/ 0 h 31"/>
                  <a:gd name="T6" fmla="*/ 4 w 21"/>
                  <a:gd name="T7" fmla="*/ 4 h 31"/>
                  <a:gd name="T8" fmla="*/ 4 w 21"/>
                  <a:gd name="T9" fmla="*/ 4 h 31"/>
                  <a:gd name="T10" fmla="*/ 12 w 21"/>
                  <a:gd name="T11" fmla="*/ 0 h 31"/>
                  <a:gd name="T12" fmla="*/ 21 w 21"/>
                  <a:gd name="T13" fmla="*/ 11 h 31"/>
                  <a:gd name="T14" fmla="*/ 11 w 21"/>
                  <a:gd name="T15" fmla="*/ 23 h 31"/>
                  <a:gd name="T16" fmla="*/ 5 w 21"/>
                  <a:gd name="T17" fmla="*/ 19 h 31"/>
                  <a:gd name="T18" fmla="*/ 5 w 21"/>
                  <a:gd name="T19" fmla="*/ 19 h 31"/>
                  <a:gd name="T20" fmla="*/ 5 w 21"/>
                  <a:gd name="T21" fmla="*/ 31 h 31"/>
                  <a:gd name="T22" fmla="*/ 1 w 21"/>
                  <a:gd name="T23" fmla="*/ 31 h 31"/>
                  <a:gd name="T24" fmla="*/ 1 w 21"/>
                  <a:gd name="T25" fmla="*/ 8 h 31"/>
                  <a:gd name="T26" fmla="*/ 5 w 21"/>
                  <a:gd name="T27" fmla="*/ 13 h 31"/>
                  <a:gd name="T28" fmla="*/ 5 w 21"/>
                  <a:gd name="T29" fmla="*/ 15 h 31"/>
                  <a:gd name="T30" fmla="*/ 11 w 21"/>
                  <a:gd name="T31" fmla="*/ 20 h 31"/>
                  <a:gd name="T32" fmla="*/ 17 w 21"/>
                  <a:gd name="T33" fmla="*/ 11 h 31"/>
                  <a:gd name="T34" fmla="*/ 11 w 21"/>
                  <a:gd name="T35" fmla="*/ 3 h 31"/>
                  <a:gd name="T36" fmla="*/ 5 w 21"/>
                  <a:gd name="T37" fmla="*/ 8 h 31"/>
                  <a:gd name="T38" fmla="*/ 5 w 21"/>
                  <a:gd name="T39" fmla="*/ 10 h 31"/>
                  <a:gd name="T40" fmla="*/ 5 w 21"/>
                  <a:gd name="T4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31">
                    <a:moveTo>
                      <a:pt x="1" y="8"/>
                    </a:moveTo>
                    <a:cubicBezTo>
                      <a:pt x="1" y="5"/>
                      <a:pt x="1" y="3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2"/>
                      <a:pt x="9" y="0"/>
                      <a:pt x="12" y="0"/>
                    </a:cubicBezTo>
                    <a:cubicBezTo>
                      <a:pt x="17" y="0"/>
                      <a:pt x="21" y="4"/>
                      <a:pt x="21" y="11"/>
                    </a:cubicBezTo>
                    <a:cubicBezTo>
                      <a:pt x="21" y="19"/>
                      <a:pt x="17" y="23"/>
                      <a:pt x="11" y="23"/>
                    </a:cubicBezTo>
                    <a:cubicBezTo>
                      <a:pt x="9" y="23"/>
                      <a:pt x="6" y="22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1" y="31"/>
                      <a:pt x="1" y="31"/>
                      <a:pt x="1" y="31"/>
                    </a:cubicBezTo>
                    <a:lnTo>
                      <a:pt x="1" y="8"/>
                    </a:lnTo>
                    <a:close/>
                    <a:moveTo>
                      <a:pt x="5" y="13"/>
                    </a:moveTo>
                    <a:cubicBezTo>
                      <a:pt x="5" y="14"/>
                      <a:pt x="5" y="15"/>
                      <a:pt x="5" y="15"/>
                    </a:cubicBezTo>
                    <a:cubicBezTo>
                      <a:pt x="5" y="18"/>
                      <a:pt x="8" y="20"/>
                      <a:pt x="11" y="20"/>
                    </a:cubicBezTo>
                    <a:cubicBezTo>
                      <a:pt x="15" y="20"/>
                      <a:pt x="17" y="16"/>
                      <a:pt x="17" y="11"/>
                    </a:cubicBezTo>
                    <a:cubicBezTo>
                      <a:pt x="17" y="7"/>
                      <a:pt x="15" y="3"/>
                      <a:pt x="11" y="3"/>
                    </a:cubicBezTo>
                    <a:cubicBezTo>
                      <a:pt x="8" y="3"/>
                      <a:pt x="6" y="5"/>
                      <a:pt x="5" y="8"/>
                    </a:cubicBezTo>
                    <a:cubicBezTo>
                      <a:pt x="5" y="9"/>
                      <a:pt x="5" y="9"/>
                      <a:pt x="5" y="10"/>
                    </a:cubicBezTo>
                    <a:lnTo>
                      <a:pt x="5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391"/>
              <p:cNvSpPr/>
              <p:nvPr/>
            </p:nvSpPr>
            <p:spPr bwMode="auto">
              <a:xfrm>
                <a:off x="10045349" y="4925769"/>
                <a:ext cx="44450" cy="73025"/>
              </a:xfrm>
              <a:custGeom>
                <a:avLst/>
                <a:gdLst>
                  <a:gd name="T0" fmla="*/ 1 w 14"/>
                  <a:gd name="T1" fmla="*/ 18 h 23"/>
                  <a:gd name="T2" fmla="*/ 6 w 14"/>
                  <a:gd name="T3" fmla="*/ 20 h 23"/>
                  <a:gd name="T4" fmla="*/ 10 w 14"/>
                  <a:gd name="T5" fmla="*/ 17 h 23"/>
                  <a:gd name="T6" fmla="*/ 6 w 14"/>
                  <a:gd name="T7" fmla="*/ 13 h 23"/>
                  <a:gd name="T8" fmla="*/ 1 w 14"/>
                  <a:gd name="T9" fmla="*/ 6 h 23"/>
                  <a:gd name="T10" fmla="*/ 8 w 14"/>
                  <a:gd name="T11" fmla="*/ 0 h 23"/>
                  <a:gd name="T12" fmla="*/ 14 w 14"/>
                  <a:gd name="T13" fmla="*/ 1 h 23"/>
                  <a:gd name="T14" fmla="*/ 13 w 14"/>
                  <a:gd name="T15" fmla="*/ 4 h 23"/>
                  <a:gd name="T16" fmla="*/ 8 w 14"/>
                  <a:gd name="T17" fmla="*/ 3 h 23"/>
                  <a:gd name="T18" fmla="*/ 4 w 14"/>
                  <a:gd name="T19" fmla="*/ 6 h 23"/>
                  <a:gd name="T20" fmla="*/ 9 w 14"/>
                  <a:gd name="T21" fmla="*/ 10 h 23"/>
                  <a:gd name="T22" fmla="*/ 14 w 14"/>
                  <a:gd name="T23" fmla="*/ 16 h 23"/>
                  <a:gd name="T24" fmla="*/ 6 w 14"/>
                  <a:gd name="T25" fmla="*/ 23 h 23"/>
                  <a:gd name="T26" fmla="*/ 0 w 14"/>
                  <a:gd name="T27" fmla="*/ 21 h 23"/>
                  <a:gd name="T28" fmla="*/ 1 w 14"/>
                  <a:gd name="T2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23">
                    <a:moveTo>
                      <a:pt x="1" y="18"/>
                    </a:moveTo>
                    <a:cubicBezTo>
                      <a:pt x="2" y="19"/>
                      <a:pt x="4" y="20"/>
                      <a:pt x="6" y="20"/>
                    </a:cubicBezTo>
                    <a:cubicBezTo>
                      <a:pt x="9" y="20"/>
                      <a:pt x="10" y="18"/>
                      <a:pt x="10" y="17"/>
                    </a:cubicBezTo>
                    <a:cubicBezTo>
                      <a:pt x="10" y="15"/>
                      <a:pt x="9" y="14"/>
                      <a:pt x="6" y="13"/>
                    </a:cubicBezTo>
                    <a:cubicBezTo>
                      <a:pt x="2" y="11"/>
                      <a:pt x="1" y="9"/>
                      <a:pt x="1" y="6"/>
                    </a:cubicBezTo>
                    <a:cubicBezTo>
                      <a:pt x="1" y="3"/>
                      <a:pt x="3" y="0"/>
                      <a:pt x="8" y="0"/>
                    </a:cubicBezTo>
                    <a:cubicBezTo>
                      <a:pt x="10" y="0"/>
                      <a:pt x="12" y="1"/>
                      <a:pt x="14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0" y="3"/>
                      <a:pt x="8" y="3"/>
                    </a:cubicBezTo>
                    <a:cubicBezTo>
                      <a:pt x="6" y="3"/>
                      <a:pt x="4" y="4"/>
                      <a:pt x="4" y="6"/>
                    </a:cubicBezTo>
                    <a:cubicBezTo>
                      <a:pt x="4" y="8"/>
                      <a:pt x="6" y="9"/>
                      <a:pt x="9" y="10"/>
                    </a:cubicBezTo>
                    <a:cubicBezTo>
                      <a:pt x="12" y="11"/>
                      <a:pt x="14" y="13"/>
                      <a:pt x="14" y="16"/>
                    </a:cubicBezTo>
                    <a:cubicBezTo>
                      <a:pt x="14" y="20"/>
                      <a:pt x="11" y="23"/>
                      <a:pt x="6" y="23"/>
                    </a:cubicBezTo>
                    <a:cubicBezTo>
                      <a:pt x="4" y="23"/>
                      <a:pt x="1" y="22"/>
                      <a:pt x="0" y="21"/>
                    </a:cubicBez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392"/>
              <p:cNvSpPr/>
              <p:nvPr/>
            </p:nvSpPr>
            <p:spPr bwMode="auto">
              <a:xfrm>
                <a:off x="10105674" y="4925769"/>
                <a:ext cx="60325" cy="73025"/>
              </a:xfrm>
              <a:custGeom>
                <a:avLst/>
                <a:gdLst>
                  <a:gd name="T0" fmla="*/ 19 w 19"/>
                  <a:gd name="T1" fmla="*/ 16 h 23"/>
                  <a:gd name="T2" fmla="*/ 19 w 19"/>
                  <a:gd name="T3" fmla="*/ 22 h 23"/>
                  <a:gd name="T4" fmla="*/ 15 w 19"/>
                  <a:gd name="T5" fmla="*/ 22 h 23"/>
                  <a:gd name="T6" fmla="*/ 15 w 19"/>
                  <a:gd name="T7" fmla="*/ 19 h 23"/>
                  <a:gd name="T8" fmla="*/ 15 w 19"/>
                  <a:gd name="T9" fmla="*/ 19 h 23"/>
                  <a:gd name="T10" fmla="*/ 8 w 19"/>
                  <a:gd name="T11" fmla="*/ 23 h 23"/>
                  <a:gd name="T12" fmla="*/ 0 w 19"/>
                  <a:gd name="T13" fmla="*/ 13 h 23"/>
                  <a:gd name="T14" fmla="*/ 0 w 19"/>
                  <a:gd name="T15" fmla="*/ 0 h 23"/>
                  <a:gd name="T16" fmla="*/ 4 w 19"/>
                  <a:gd name="T17" fmla="*/ 0 h 23"/>
                  <a:gd name="T18" fmla="*/ 4 w 19"/>
                  <a:gd name="T19" fmla="*/ 13 h 23"/>
                  <a:gd name="T20" fmla="*/ 9 w 19"/>
                  <a:gd name="T21" fmla="*/ 20 h 23"/>
                  <a:gd name="T22" fmla="*/ 14 w 19"/>
                  <a:gd name="T23" fmla="*/ 16 h 23"/>
                  <a:gd name="T24" fmla="*/ 15 w 19"/>
                  <a:gd name="T25" fmla="*/ 14 h 23"/>
                  <a:gd name="T26" fmla="*/ 15 w 19"/>
                  <a:gd name="T27" fmla="*/ 0 h 23"/>
                  <a:gd name="T28" fmla="*/ 19 w 19"/>
                  <a:gd name="T29" fmla="*/ 0 h 23"/>
                  <a:gd name="T30" fmla="*/ 19 w 19"/>
                  <a:gd name="T31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3">
                    <a:moveTo>
                      <a:pt x="19" y="16"/>
                    </a:moveTo>
                    <a:cubicBezTo>
                      <a:pt x="19" y="19"/>
                      <a:pt x="19" y="21"/>
                      <a:pt x="19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21"/>
                      <a:pt x="12" y="23"/>
                      <a:pt x="8" y="23"/>
                    </a:cubicBezTo>
                    <a:cubicBezTo>
                      <a:pt x="4" y="23"/>
                      <a:pt x="0" y="21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7"/>
                      <a:pt x="6" y="20"/>
                      <a:pt x="9" y="20"/>
                    </a:cubicBezTo>
                    <a:cubicBezTo>
                      <a:pt x="12" y="20"/>
                      <a:pt x="14" y="18"/>
                      <a:pt x="14" y="16"/>
                    </a:cubicBezTo>
                    <a:cubicBezTo>
                      <a:pt x="15" y="15"/>
                      <a:pt x="15" y="15"/>
                      <a:pt x="15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393"/>
              <p:cNvSpPr/>
              <p:nvPr/>
            </p:nvSpPr>
            <p:spPr bwMode="auto">
              <a:xfrm>
                <a:off x="10185049" y="4925769"/>
                <a:ext cx="101600" cy="69850"/>
              </a:xfrm>
              <a:custGeom>
                <a:avLst/>
                <a:gdLst>
                  <a:gd name="T0" fmla="*/ 0 w 32"/>
                  <a:gd name="T1" fmla="*/ 6 h 22"/>
                  <a:gd name="T2" fmla="*/ 0 w 32"/>
                  <a:gd name="T3" fmla="*/ 0 h 22"/>
                  <a:gd name="T4" fmla="*/ 4 w 32"/>
                  <a:gd name="T5" fmla="*/ 0 h 22"/>
                  <a:gd name="T6" fmla="*/ 4 w 32"/>
                  <a:gd name="T7" fmla="*/ 4 h 22"/>
                  <a:gd name="T8" fmla="*/ 4 w 32"/>
                  <a:gd name="T9" fmla="*/ 4 h 22"/>
                  <a:gd name="T10" fmla="*/ 11 w 32"/>
                  <a:gd name="T11" fmla="*/ 0 h 22"/>
                  <a:gd name="T12" fmla="*/ 17 w 32"/>
                  <a:gd name="T13" fmla="*/ 4 h 22"/>
                  <a:gd name="T14" fmla="*/ 17 w 32"/>
                  <a:gd name="T15" fmla="*/ 4 h 22"/>
                  <a:gd name="T16" fmla="*/ 20 w 32"/>
                  <a:gd name="T17" fmla="*/ 1 h 22"/>
                  <a:gd name="T18" fmla="*/ 25 w 32"/>
                  <a:gd name="T19" fmla="*/ 0 h 22"/>
                  <a:gd name="T20" fmla="*/ 32 w 32"/>
                  <a:gd name="T21" fmla="*/ 9 h 22"/>
                  <a:gd name="T22" fmla="*/ 32 w 32"/>
                  <a:gd name="T23" fmla="*/ 22 h 22"/>
                  <a:gd name="T24" fmla="*/ 28 w 32"/>
                  <a:gd name="T25" fmla="*/ 22 h 22"/>
                  <a:gd name="T26" fmla="*/ 28 w 32"/>
                  <a:gd name="T27" fmla="*/ 10 h 22"/>
                  <a:gd name="T28" fmla="*/ 23 w 32"/>
                  <a:gd name="T29" fmla="*/ 3 h 22"/>
                  <a:gd name="T30" fmla="*/ 18 w 32"/>
                  <a:gd name="T31" fmla="*/ 7 h 22"/>
                  <a:gd name="T32" fmla="*/ 18 w 32"/>
                  <a:gd name="T33" fmla="*/ 9 h 22"/>
                  <a:gd name="T34" fmla="*/ 18 w 32"/>
                  <a:gd name="T35" fmla="*/ 22 h 22"/>
                  <a:gd name="T36" fmla="*/ 14 w 32"/>
                  <a:gd name="T37" fmla="*/ 22 h 22"/>
                  <a:gd name="T38" fmla="*/ 14 w 32"/>
                  <a:gd name="T39" fmla="*/ 9 h 22"/>
                  <a:gd name="T40" fmla="*/ 10 w 32"/>
                  <a:gd name="T41" fmla="*/ 3 h 22"/>
                  <a:gd name="T42" fmla="*/ 5 w 32"/>
                  <a:gd name="T43" fmla="*/ 7 h 22"/>
                  <a:gd name="T44" fmla="*/ 4 w 32"/>
                  <a:gd name="T45" fmla="*/ 9 h 22"/>
                  <a:gd name="T46" fmla="*/ 4 w 32"/>
                  <a:gd name="T47" fmla="*/ 22 h 22"/>
                  <a:gd name="T48" fmla="*/ 0 w 32"/>
                  <a:gd name="T49" fmla="*/ 22 h 22"/>
                  <a:gd name="T50" fmla="*/ 0 w 32"/>
                  <a:gd name="T5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22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2"/>
                      <a:pt x="7" y="0"/>
                      <a:pt x="11" y="0"/>
                    </a:cubicBezTo>
                    <a:cubicBezTo>
                      <a:pt x="14" y="0"/>
                      <a:pt x="16" y="2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3"/>
                      <a:pt x="19" y="2"/>
                      <a:pt x="20" y="1"/>
                    </a:cubicBezTo>
                    <a:cubicBezTo>
                      <a:pt x="21" y="1"/>
                      <a:pt x="22" y="0"/>
                      <a:pt x="25" y="0"/>
                    </a:cubicBezTo>
                    <a:cubicBezTo>
                      <a:pt x="27" y="0"/>
                      <a:pt x="32" y="2"/>
                      <a:pt x="32" y="9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6"/>
                      <a:pt x="26" y="3"/>
                      <a:pt x="23" y="3"/>
                    </a:cubicBezTo>
                    <a:cubicBezTo>
                      <a:pt x="21" y="3"/>
                      <a:pt x="19" y="5"/>
                      <a:pt x="18" y="7"/>
                    </a:cubicBezTo>
                    <a:cubicBezTo>
                      <a:pt x="18" y="7"/>
                      <a:pt x="18" y="8"/>
                      <a:pt x="18" y="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6"/>
                      <a:pt x="13" y="3"/>
                      <a:pt x="10" y="3"/>
                    </a:cubicBezTo>
                    <a:cubicBezTo>
                      <a:pt x="7" y="3"/>
                      <a:pt x="5" y="5"/>
                      <a:pt x="5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394"/>
              <p:cNvSpPr>
                <a:spLocks noEditPoints="1"/>
              </p:cNvSpPr>
              <p:nvPr/>
            </p:nvSpPr>
            <p:spPr bwMode="auto">
              <a:xfrm>
                <a:off x="10331099" y="4894019"/>
                <a:ext cx="66675" cy="104775"/>
              </a:xfrm>
              <a:custGeom>
                <a:avLst/>
                <a:gdLst>
                  <a:gd name="T0" fmla="*/ 21 w 21"/>
                  <a:gd name="T1" fmla="*/ 0 h 33"/>
                  <a:gd name="T2" fmla="*/ 21 w 21"/>
                  <a:gd name="T3" fmla="*/ 27 h 33"/>
                  <a:gd name="T4" fmla="*/ 21 w 21"/>
                  <a:gd name="T5" fmla="*/ 32 h 33"/>
                  <a:gd name="T6" fmla="*/ 17 w 21"/>
                  <a:gd name="T7" fmla="*/ 32 h 33"/>
                  <a:gd name="T8" fmla="*/ 17 w 21"/>
                  <a:gd name="T9" fmla="*/ 29 h 33"/>
                  <a:gd name="T10" fmla="*/ 17 w 21"/>
                  <a:gd name="T11" fmla="*/ 29 h 33"/>
                  <a:gd name="T12" fmla="*/ 10 w 21"/>
                  <a:gd name="T13" fmla="*/ 33 h 33"/>
                  <a:gd name="T14" fmla="*/ 0 w 21"/>
                  <a:gd name="T15" fmla="*/ 22 h 33"/>
                  <a:gd name="T16" fmla="*/ 10 w 21"/>
                  <a:gd name="T17" fmla="*/ 10 h 33"/>
                  <a:gd name="T18" fmla="*/ 17 w 21"/>
                  <a:gd name="T19" fmla="*/ 13 h 33"/>
                  <a:gd name="T20" fmla="*/ 17 w 21"/>
                  <a:gd name="T21" fmla="*/ 13 h 33"/>
                  <a:gd name="T22" fmla="*/ 17 w 21"/>
                  <a:gd name="T23" fmla="*/ 0 h 33"/>
                  <a:gd name="T24" fmla="*/ 21 w 21"/>
                  <a:gd name="T25" fmla="*/ 0 h 33"/>
                  <a:gd name="T26" fmla="*/ 17 w 21"/>
                  <a:gd name="T27" fmla="*/ 19 h 33"/>
                  <a:gd name="T28" fmla="*/ 17 w 21"/>
                  <a:gd name="T29" fmla="*/ 18 h 33"/>
                  <a:gd name="T30" fmla="*/ 11 w 21"/>
                  <a:gd name="T31" fmla="*/ 13 h 33"/>
                  <a:gd name="T32" fmla="*/ 4 w 21"/>
                  <a:gd name="T33" fmla="*/ 22 h 33"/>
                  <a:gd name="T34" fmla="*/ 11 w 21"/>
                  <a:gd name="T35" fmla="*/ 30 h 33"/>
                  <a:gd name="T36" fmla="*/ 17 w 21"/>
                  <a:gd name="T37" fmla="*/ 25 h 33"/>
                  <a:gd name="T38" fmla="*/ 17 w 21"/>
                  <a:gd name="T39" fmla="*/ 23 h 33"/>
                  <a:gd name="T40" fmla="*/ 17 w 21"/>
                  <a:gd name="T4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33">
                    <a:moveTo>
                      <a:pt x="21" y="0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9"/>
                      <a:pt x="21" y="31"/>
                      <a:pt x="21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1"/>
                      <a:pt x="13" y="33"/>
                      <a:pt x="10" y="33"/>
                    </a:cubicBezTo>
                    <a:cubicBezTo>
                      <a:pt x="4" y="33"/>
                      <a:pt x="0" y="28"/>
                      <a:pt x="0" y="22"/>
                    </a:cubicBezTo>
                    <a:cubicBezTo>
                      <a:pt x="0" y="14"/>
                      <a:pt x="5" y="10"/>
                      <a:pt x="10" y="10"/>
                    </a:cubicBezTo>
                    <a:cubicBezTo>
                      <a:pt x="13" y="10"/>
                      <a:pt x="16" y="12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21" y="0"/>
                    </a:lnTo>
                    <a:close/>
                    <a:moveTo>
                      <a:pt x="17" y="19"/>
                    </a:moveTo>
                    <a:cubicBezTo>
                      <a:pt x="17" y="19"/>
                      <a:pt x="17" y="18"/>
                      <a:pt x="17" y="18"/>
                    </a:cubicBezTo>
                    <a:cubicBezTo>
                      <a:pt x="16" y="15"/>
                      <a:pt x="14" y="13"/>
                      <a:pt x="11" y="13"/>
                    </a:cubicBezTo>
                    <a:cubicBezTo>
                      <a:pt x="7" y="13"/>
                      <a:pt x="4" y="17"/>
                      <a:pt x="4" y="22"/>
                    </a:cubicBezTo>
                    <a:cubicBezTo>
                      <a:pt x="4" y="26"/>
                      <a:pt x="6" y="30"/>
                      <a:pt x="11" y="30"/>
                    </a:cubicBezTo>
                    <a:cubicBezTo>
                      <a:pt x="13" y="30"/>
                      <a:pt x="16" y="28"/>
                      <a:pt x="17" y="25"/>
                    </a:cubicBezTo>
                    <a:cubicBezTo>
                      <a:pt x="17" y="24"/>
                      <a:pt x="17" y="24"/>
                      <a:pt x="17" y="23"/>
                    </a:cubicBez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95"/>
              <p:cNvSpPr>
                <a:spLocks noEditPoints="1"/>
              </p:cNvSpPr>
              <p:nvPr/>
            </p:nvSpPr>
            <p:spPr bwMode="auto">
              <a:xfrm>
                <a:off x="10413649" y="4925769"/>
                <a:ext cx="66675" cy="73025"/>
              </a:xfrm>
              <a:custGeom>
                <a:avLst/>
                <a:gdLst>
                  <a:gd name="T0" fmla="*/ 21 w 21"/>
                  <a:gd name="T1" fmla="*/ 11 h 23"/>
                  <a:gd name="T2" fmla="*/ 10 w 21"/>
                  <a:gd name="T3" fmla="*/ 23 h 23"/>
                  <a:gd name="T4" fmla="*/ 0 w 21"/>
                  <a:gd name="T5" fmla="*/ 12 h 23"/>
                  <a:gd name="T6" fmla="*/ 11 w 21"/>
                  <a:gd name="T7" fmla="*/ 0 h 23"/>
                  <a:gd name="T8" fmla="*/ 21 w 21"/>
                  <a:gd name="T9" fmla="*/ 11 h 23"/>
                  <a:gd name="T10" fmla="*/ 4 w 21"/>
                  <a:gd name="T11" fmla="*/ 11 h 23"/>
                  <a:gd name="T12" fmla="*/ 11 w 21"/>
                  <a:gd name="T13" fmla="*/ 20 h 23"/>
                  <a:gd name="T14" fmla="*/ 17 w 21"/>
                  <a:gd name="T15" fmla="*/ 11 h 23"/>
                  <a:gd name="T16" fmla="*/ 11 w 21"/>
                  <a:gd name="T17" fmla="*/ 3 h 23"/>
                  <a:gd name="T18" fmla="*/ 4 w 21"/>
                  <a:gd name="T19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3">
                    <a:moveTo>
                      <a:pt x="21" y="11"/>
                    </a:moveTo>
                    <a:cubicBezTo>
                      <a:pt x="21" y="19"/>
                      <a:pt x="16" y="23"/>
                      <a:pt x="10" y="23"/>
                    </a:cubicBezTo>
                    <a:cubicBezTo>
                      <a:pt x="4" y="23"/>
                      <a:pt x="0" y="19"/>
                      <a:pt x="0" y="12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lose/>
                    <a:moveTo>
                      <a:pt x="4" y="11"/>
                    </a:moveTo>
                    <a:cubicBezTo>
                      <a:pt x="4" y="16"/>
                      <a:pt x="7" y="20"/>
                      <a:pt x="11" y="20"/>
                    </a:cubicBezTo>
                    <a:cubicBezTo>
                      <a:pt x="14" y="20"/>
                      <a:pt x="17" y="16"/>
                      <a:pt x="17" y="11"/>
                    </a:cubicBezTo>
                    <a:cubicBezTo>
                      <a:pt x="17" y="8"/>
                      <a:pt x="15" y="3"/>
                      <a:pt x="11" y="3"/>
                    </a:cubicBezTo>
                    <a:cubicBezTo>
                      <a:pt x="6" y="3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Rectangle 396"/>
              <p:cNvSpPr>
                <a:spLocks noChangeArrowheads="1"/>
              </p:cNvSpPr>
              <p:nvPr/>
            </p:nvSpPr>
            <p:spPr bwMode="auto">
              <a:xfrm>
                <a:off x="10496199" y="4894019"/>
                <a:ext cx="12700" cy="1016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397"/>
              <p:cNvSpPr>
                <a:spLocks noEditPoints="1"/>
              </p:cNvSpPr>
              <p:nvPr/>
            </p:nvSpPr>
            <p:spPr bwMode="auto">
              <a:xfrm>
                <a:off x="10524774" y="4925769"/>
                <a:ext cx="69850" cy="73025"/>
              </a:xfrm>
              <a:custGeom>
                <a:avLst/>
                <a:gdLst>
                  <a:gd name="T0" fmla="*/ 22 w 22"/>
                  <a:gd name="T1" fmla="*/ 11 h 23"/>
                  <a:gd name="T2" fmla="*/ 11 w 22"/>
                  <a:gd name="T3" fmla="*/ 23 h 23"/>
                  <a:gd name="T4" fmla="*/ 0 w 22"/>
                  <a:gd name="T5" fmla="*/ 12 h 23"/>
                  <a:gd name="T6" fmla="*/ 11 w 22"/>
                  <a:gd name="T7" fmla="*/ 0 h 23"/>
                  <a:gd name="T8" fmla="*/ 22 w 22"/>
                  <a:gd name="T9" fmla="*/ 11 h 23"/>
                  <a:gd name="T10" fmla="*/ 4 w 22"/>
                  <a:gd name="T11" fmla="*/ 11 h 23"/>
                  <a:gd name="T12" fmla="*/ 11 w 22"/>
                  <a:gd name="T13" fmla="*/ 20 h 23"/>
                  <a:gd name="T14" fmla="*/ 18 w 22"/>
                  <a:gd name="T15" fmla="*/ 11 h 23"/>
                  <a:gd name="T16" fmla="*/ 11 w 22"/>
                  <a:gd name="T17" fmla="*/ 3 h 23"/>
                  <a:gd name="T18" fmla="*/ 4 w 22"/>
                  <a:gd name="T19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22" y="11"/>
                    </a:moveTo>
                    <a:cubicBezTo>
                      <a:pt x="22" y="19"/>
                      <a:pt x="16" y="23"/>
                      <a:pt x="11" y="23"/>
                    </a:cubicBezTo>
                    <a:cubicBezTo>
                      <a:pt x="5" y="23"/>
                      <a:pt x="0" y="19"/>
                      <a:pt x="0" y="12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8" y="0"/>
                      <a:pt x="22" y="5"/>
                      <a:pt x="22" y="11"/>
                    </a:cubicBezTo>
                    <a:close/>
                    <a:moveTo>
                      <a:pt x="4" y="11"/>
                    </a:moveTo>
                    <a:cubicBezTo>
                      <a:pt x="4" y="16"/>
                      <a:pt x="7" y="20"/>
                      <a:pt x="11" y="20"/>
                    </a:cubicBezTo>
                    <a:cubicBezTo>
                      <a:pt x="15" y="20"/>
                      <a:pt x="18" y="16"/>
                      <a:pt x="18" y="11"/>
                    </a:cubicBezTo>
                    <a:cubicBezTo>
                      <a:pt x="18" y="8"/>
                      <a:pt x="16" y="3"/>
                      <a:pt x="11" y="3"/>
                    </a:cubicBezTo>
                    <a:cubicBezTo>
                      <a:pt x="7" y="3"/>
                      <a:pt x="4" y="7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98"/>
              <p:cNvSpPr/>
              <p:nvPr/>
            </p:nvSpPr>
            <p:spPr bwMode="auto">
              <a:xfrm>
                <a:off x="10610499" y="4925769"/>
                <a:ext cx="34925" cy="69850"/>
              </a:xfrm>
              <a:custGeom>
                <a:avLst/>
                <a:gdLst>
                  <a:gd name="T0" fmla="*/ 0 w 11"/>
                  <a:gd name="T1" fmla="*/ 7 h 22"/>
                  <a:gd name="T2" fmla="*/ 0 w 11"/>
                  <a:gd name="T3" fmla="*/ 0 h 22"/>
                  <a:gd name="T4" fmla="*/ 3 w 11"/>
                  <a:gd name="T5" fmla="*/ 0 h 22"/>
                  <a:gd name="T6" fmla="*/ 3 w 11"/>
                  <a:gd name="T7" fmla="*/ 5 h 22"/>
                  <a:gd name="T8" fmla="*/ 4 w 11"/>
                  <a:gd name="T9" fmla="*/ 5 h 22"/>
                  <a:gd name="T10" fmla="*/ 10 w 11"/>
                  <a:gd name="T11" fmla="*/ 0 h 22"/>
                  <a:gd name="T12" fmla="*/ 11 w 11"/>
                  <a:gd name="T13" fmla="*/ 0 h 22"/>
                  <a:gd name="T14" fmla="*/ 11 w 11"/>
                  <a:gd name="T15" fmla="*/ 4 h 22"/>
                  <a:gd name="T16" fmla="*/ 9 w 11"/>
                  <a:gd name="T17" fmla="*/ 4 h 22"/>
                  <a:gd name="T18" fmla="*/ 4 w 11"/>
                  <a:gd name="T19" fmla="*/ 9 h 22"/>
                  <a:gd name="T20" fmla="*/ 4 w 11"/>
                  <a:gd name="T21" fmla="*/ 11 h 22"/>
                  <a:gd name="T22" fmla="*/ 4 w 11"/>
                  <a:gd name="T23" fmla="*/ 22 h 22"/>
                  <a:gd name="T24" fmla="*/ 0 w 11"/>
                  <a:gd name="T25" fmla="*/ 22 h 22"/>
                  <a:gd name="T26" fmla="*/ 0 w 11"/>
                  <a:gd name="T2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2">
                    <a:moveTo>
                      <a:pt x="0" y="7"/>
                    </a:moveTo>
                    <a:cubicBezTo>
                      <a:pt x="0" y="5"/>
                      <a:pt x="0" y="2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2"/>
                      <a:pt x="7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7" y="4"/>
                      <a:pt x="5" y="6"/>
                      <a:pt x="4" y="9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99"/>
              <p:cNvSpPr/>
              <p:nvPr/>
            </p:nvSpPr>
            <p:spPr bwMode="auto">
              <a:xfrm>
                <a:off x="10683524" y="4925769"/>
                <a:ext cx="44450" cy="73025"/>
              </a:xfrm>
              <a:custGeom>
                <a:avLst/>
                <a:gdLst>
                  <a:gd name="T0" fmla="*/ 1 w 14"/>
                  <a:gd name="T1" fmla="*/ 18 h 23"/>
                  <a:gd name="T2" fmla="*/ 6 w 14"/>
                  <a:gd name="T3" fmla="*/ 20 h 23"/>
                  <a:gd name="T4" fmla="*/ 10 w 14"/>
                  <a:gd name="T5" fmla="*/ 17 h 23"/>
                  <a:gd name="T6" fmla="*/ 6 w 14"/>
                  <a:gd name="T7" fmla="*/ 13 h 23"/>
                  <a:gd name="T8" fmla="*/ 0 w 14"/>
                  <a:gd name="T9" fmla="*/ 6 h 23"/>
                  <a:gd name="T10" fmla="*/ 8 w 14"/>
                  <a:gd name="T11" fmla="*/ 0 h 23"/>
                  <a:gd name="T12" fmla="*/ 13 w 14"/>
                  <a:gd name="T13" fmla="*/ 1 h 23"/>
                  <a:gd name="T14" fmla="*/ 12 w 14"/>
                  <a:gd name="T15" fmla="*/ 4 h 23"/>
                  <a:gd name="T16" fmla="*/ 8 w 14"/>
                  <a:gd name="T17" fmla="*/ 3 h 23"/>
                  <a:gd name="T18" fmla="*/ 4 w 14"/>
                  <a:gd name="T19" fmla="*/ 6 h 23"/>
                  <a:gd name="T20" fmla="*/ 8 w 14"/>
                  <a:gd name="T21" fmla="*/ 10 h 23"/>
                  <a:gd name="T22" fmla="*/ 14 w 14"/>
                  <a:gd name="T23" fmla="*/ 16 h 23"/>
                  <a:gd name="T24" fmla="*/ 6 w 14"/>
                  <a:gd name="T25" fmla="*/ 23 h 23"/>
                  <a:gd name="T26" fmla="*/ 0 w 14"/>
                  <a:gd name="T27" fmla="*/ 21 h 23"/>
                  <a:gd name="T28" fmla="*/ 1 w 14"/>
                  <a:gd name="T2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23">
                    <a:moveTo>
                      <a:pt x="1" y="18"/>
                    </a:moveTo>
                    <a:cubicBezTo>
                      <a:pt x="2" y="19"/>
                      <a:pt x="4" y="20"/>
                      <a:pt x="6" y="20"/>
                    </a:cubicBezTo>
                    <a:cubicBezTo>
                      <a:pt x="9" y="20"/>
                      <a:pt x="10" y="18"/>
                      <a:pt x="10" y="17"/>
                    </a:cubicBezTo>
                    <a:cubicBezTo>
                      <a:pt x="10" y="15"/>
                      <a:pt x="9" y="14"/>
                      <a:pt x="6" y="13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0" y="0"/>
                      <a:pt x="12" y="1"/>
                      <a:pt x="13" y="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0" y="3"/>
                      <a:pt x="8" y="3"/>
                    </a:cubicBezTo>
                    <a:cubicBezTo>
                      <a:pt x="6" y="3"/>
                      <a:pt x="4" y="4"/>
                      <a:pt x="4" y="6"/>
                    </a:cubicBezTo>
                    <a:cubicBezTo>
                      <a:pt x="4" y="8"/>
                      <a:pt x="6" y="9"/>
                      <a:pt x="8" y="10"/>
                    </a:cubicBezTo>
                    <a:cubicBezTo>
                      <a:pt x="12" y="11"/>
                      <a:pt x="14" y="13"/>
                      <a:pt x="14" y="16"/>
                    </a:cubicBezTo>
                    <a:cubicBezTo>
                      <a:pt x="14" y="20"/>
                      <a:pt x="11" y="23"/>
                      <a:pt x="6" y="23"/>
                    </a:cubicBezTo>
                    <a:cubicBezTo>
                      <a:pt x="4" y="23"/>
                      <a:pt x="1" y="22"/>
                      <a:pt x="0" y="21"/>
                    </a:cubicBez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400"/>
              <p:cNvSpPr>
                <a:spLocks noEditPoints="1"/>
              </p:cNvSpPr>
              <p:nvPr/>
            </p:nvSpPr>
            <p:spPr bwMode="auto">
              <a:xfrm>
                <a:off x="10743849" y="4900369"/>
                <a:ext cx="15875" cy="95250"/>
              </a:xfrm>
              <a:custGeom>
                <a:avLst/>
                <a:gdLst>
                  <a:gd name="T0" fmla="*/ 5 w 5"/>
                  <a:gd name="T1" fmla="*/ 2 h 30"/>
                  <a:gd name="T2" fmla="*/ 2 w 5"/>
                  <a:gd name="T3" fmla="*/ 5 h 30"/>
                  <a:gd name="T4" fmla="*/ 0 w 5"/>
                  <a:gd name="T5" fmla="*/ 2 h 30"/>
                  <a:gd name="T6" fmla="*/ 2 w 5"/>
                  <a:gd name="T7" fmla="*/ 0 h 30"/>
                  <a:gd name="T8" fmla="*/ 5 w 5"/>
                  <a:gd name="T9" fmla="*/ 2 h 30"/>
                  <a:gd name="T10" fmla="*/ 0 w 5"/>
                  <a:gd name="T11" fmla="*/ 30 h 30"/>
                  <a:gd name="T12" fmla="*/ 0 w 5"/>
                  <a:gd name="T13" fmla="*/ 8 h 30"/>
                  <a:gd name="T14" fmla="*/ 4 w 5"/>
                  <a:gd name="T15" fmla="*/ 8 h 30"/>
                  <a:gd name="T16" fmla="*/ 4 w 5"/>
                  <a:gd name="T17" fmla="*/ 30 h 30"/>
                  <a:gd name="T18" fmla="*/ 0 w 5"/>
                  <a:gd name="T1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0">
                    <a:moveTo>
                      <a:pt x="5" y="2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  <a:moveTo>
                      <a:pt x="0" y="3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30"/>
                      <a:pt x="4" y="30"/>
                      <a:pt x="4" y="30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401"/>
              <p:cNvSpPr/>
              <p:nvPr/>
            </p:nvSpPr>
            <p:spPr bwMode="auto">
              <a:xfrm>
                <a:off x="10769249" y="4906719"/>
                <a:ext cx="39688" cy="92075"/>
              </a:xfrm>
              <a:custGeom>
                <a:avLst/>
                <a:gdLst>
                  <a:gd name="T0" fmla="*/ 8 w 13"/>
                  <a:gd name="T1" fmla="*/ 0 h 29"/>
                  <a:gd name="T2" fmla="*/ 8 w 13"/>
                  <a:gd name="T3" fmla="*/ 6 h 29"/>
                  <a:gd name="T4" fmla="*/ 13 w 13"/>
                  <a:gd name="T5" fmla="*/ 6 h 29"/>
                  <a:gd name="T6" fmla="*/ 13 w 13"/>
                  <a:gd name="T7" fmla="*/ 9 h 29"/>
                  <a:gd name="T8" fmla="*/ 8 w 13"/>
                  <a:gd name="T9" fmla="*/ 9 h 29"/>
                  <a:gd name="T10" fmla="*/ 8 w 13"/>
                  <a:gd name="T11" fmla="*/ 21 h 29"/>
                  <a:gd name="T12" fmla="*/ 11 w 13"/>
                  <a:gd name="T13" fmla="*/ 26 h 29"/>
                  <a:gd name="T14" fmla="*/ 13 w 13"/>
                  <a:gd name="T15" fmla="*/ 25 h 29"/>
                  <a:gd name="T16" fmla="*/ 13 w 13"/>
                  <a:gd name="T17" fmla="*/ 28 h 29"/>
                  <a:gd name="T18" fmla="*/ 10 w 13"/>
                  <a:gd name="T19" fmla="*/ 29 h 29"/>
                  <a:gd name="T20" fmla="*/ 5 w 13"/>
                  <a:gd name="T21" fmla="*/ 27 h 29"/>
                  <a:gd name="T22" fmla="*/ 4 w 13"/>
                  <a:gd name="T23" fmla="*/ 21 h 29"/>
                  <a:gd name="T24" fmla="*/ 4 w 13"/>
                  <a:gd name="T25" fmla="*/ 9 h 29"/>
                  <a:gd name="T26" fmla="*/ 0 w 13"/>
                  <a:gd name="T27" fmla="*/ 9 h 29"/>
                  <a:gd name="T28" fmla="*/ 0 w 13"/>
                  <a:gd name="T29" fmla="*/ 6 h 29"/>
                  <a:gd name="T30" fmla="*/ 4 w 13"/>
                  <a:gd name="T31" fmla="*/ 6 h 29"/>
                  <a:gd name="T32" fmla="*/ 4 w 13"/>
                  <a:gd name="T33" fmla="*/ 1 h 29"/>
                  <a:gd name="T34" fmla="*/ 8 w 13"/>
                  <a:gd name="T3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29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4"/>
                      <a:pt x="9" y="26"/>
                      <a:pt x="11" y="26"/>
                    </a:cubicBezTo>
                    <a:cubicBezTo>
                      <a:pt x="12" y="26"/>
                      <a:pt x="13" y="25"/>
                      <a:pt x="13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9"/>
                      <a:pt x="11" y="29"/>
                      <a:pt x="10" y="29"/>
                    </a:cubicBezTo>
                    <a:cubicBezTo>
                      <a:pt x="8" y="29"/>
                      <a:pt x="6" y="28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402"/>
              <p:cNvSpPr>
                <a:spLocks noEditPoints="1"/>
              </p:cNvSpPr>
              <p:nvPr/>
            </p:nvSpPr>
            <p:spPr bwMode="auto">
              <a:xfrm>
                <a:off x="10850211" y="4925769"/>
                <a:ext cx="53975" cy="73025"/>
              </a:xfrm>
              <a:custGeom>
                <a:avLst/>
                <a:gdLst>
                  <a:gd name="T0" fmla="*/ 14 w 17"/>
                  <a:gd name="T1" fmla="*/ 22 h 23"/>
                  <a:gd name="T2" fmla="*/ 13 w 17"/>
                  <a:gd name="T3" fmla="*/ 20 h 23"/>
                  <a:gd name="T4" fmla="*/ 13 w 17"/>
                  <a:gd name="T5" fmla="*/ 20 h 23"/>
                  <a:gd name="T6" fmla="*/ 7 w 17"/>
                  <a:gd name="T7" fmla="*/ 23 h 23"/>
                  <a:gd name="T8" fmla="*/ 0 w 17"/>
                  <a:gd name="T9" fmla="*/ 17 h 23"/>
                  <a:gd name="T10" fmla="*/ 13 w 17"/>
                  <a:gd name="T11" fmla="*/ 8 h 23"/>
                  <a:gd name="T12" fmla="*/ 13 w 17"/>
                  <a:gd name="T13" fmla="*/ 8 h 23"/>
                  <a:gd name="T14" fmla="*/ 8 w 17"/>
                  <a:gd name="T15" fmla="*/ 3 h 23"/>
                  <a:gd name="T16" fmla="*/ 2 w 17"/>
                  <a:gd name="T17" fmla="*/ 5 h 23"/>
                  <a:gd name="T18" fmla="*/ 1 w 17"/>
                  <a:gd name="T19" fmla="*/ 2 h 23"/>
                  <a:gd name="T20" fmla="*/ 9 w 17"/>
                  <a:gd name="T21" fmla="*/ 0 h 23"/>
                  <a:gd name="T22" fmla="*/ 17 w 17"/>
                  <a:gd name="T23" fmla="*/ 9 h 23"/>
                  <a:gd name="T24" fmla="*/ 17 w 17"/>
                  <a:gd name="T25" fmla="*/ 17 h 23"/>
                  <a:gd name="T26" fmla="*/ 17 w 17"/>
                  <a:gd name="T27" fmla="*/ 22 h 23"/>
                  <a:gd name="T28" fmla="*/ 14 w 17"/>
                  <a:gd name="T29" fmla="*/ 22 h 23"/>
                  <a:gd name="T30" fmla="*/ 13 w 17"/>
                  <a:gd name="T31" fmla="*/ 11 h 23"/>
                  <a:gd name="T32" fmla="*/ 4 w 17"/>
                  <a:gd name="T33" fmla="*/ 16 h 23"/>
                  <a:gd name="T34" fmla="*/ 8 w 17"/>
                  <a:gd name="T35" fmla="*/ 20 h 23"/>
                  <a:gd name="T36" fmla="*/ 13 w 17"/>
                  <a:gd name="T37" fmla="*/ 16 h 23"/>
                  <a:gd name="T38" fmla="*/ 13 w 17"/>
                  <a:gd name="T39" fmla="*/ 15 h 23"/>
                  <a:gd name="T40" fmla="*/ 13 w 17"/>
                  <a:gd name="T4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23">
                    <a:moveTo>
                      <a:pt x="14" y="22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1"/>
                      <a:pt x="10" y="23"/>
                      <a:pt x="7" y="23"/>
                    </a:cubicBezTo>
                    <a:cubicBezTo>
                      <a:pt x="2" y="23"/>
                      <a:pt x="0" y="20"/>
                      <a:pt x="0" y="17"/>
                    </a:cubicBezTo>
                    <a:cubicBezTo>
                      <a:pt x="0" y="11"/>
                      <a:pt x="5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6"/>
                      <a:pt x="13" y="3"/>
                      <a:pt x="8" y="3"/>
                    </a:cubicBezTo>
                    <a:cubicBezTo>
                      <a:pt x="6" y="3"/>
                      <a:pt x="4" y="4"/>
                      <a:pt x="2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6" y="0"/>
                      <a:pt x="9" y="0"/>
                    </a:cubicBezTo>
                    <a:cubicBezTo>
                      <a:pt x="15" y="0"/>
                      <a:pt x="17" y="5"/>
                      <a:pt x="17" y="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9"/>
                      <a:pt x="17" y="21"/>
                      <a:pt x="17" y="22"/>
                    </a:cubicBezTo>
                    <a:lnTo>
                      <a:pt x="14" y="22"/>
                    </a:lnTo>
                    <a:close/>
                    <a:moveTo>
                      <a:pt x="13" y="11"/>
                    </a:moveTo>
                    <a:cubicBezTo>
                      <a:pt x="9" y="11"/>
                      <a:pt x="4" y="12"/>
                      <a:pt x="4" y="16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0" y="20"/>
                      <a:pt x="12" y="18"/>
                      <a:pt x="13" y="16"/>
                    </a:cubicBezTo>
                    <a:cubicBezTo>
                      <a:pt x="13" y="16"/>
                      <a:pt x="13" y="15"/>
                      <a:pt x="13" y="15"/>
                    </a:cubicBez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403"/>
              <p:cNvSpPr/>
              <p:nvPr/>
            </p:nvSpPr>
            <p:spPr bwMode="auto">
              <a:xfrm>
                <a:off x="10923236" y="4925769"/>
                <a:ext cx="101600" cy="69850"/>
              </a:xfrm>
              <a:custGeom>
                <a:avLst/>
                <a:gdLst>
                  <a:gd name="T0" fmla="*/ 0 w 32"/>
                  <a:gd name="T1" fmla="*/ 6 h 22"/>
                  <a:gd name="T2" fmla="*/ 0 w 32"/>
                  <a:gd name="T3" fmla="*/ 0 h 22"/>
                  <a:gd name="T4" fmla="*/ 4 w 32"/>
                  <a:gd name="T5" fmla="*/ 0 h 22"/>
                  <a:gd name="T6" fmla="*/ 4 w 32"/>
                  <a:gd name="T7" fmla="*/ 4 h 22"/>
                  <a:gd name="T8" fmla="*/ 4 w 32"/>
                  <a:gd name="T9" fmla="*/ 4 h 22"/>
                  <a:gd name="T10" fmla="*/ 11 w 32"/>
                  <a:gd name="T11" fmla="*/ 0 h 22"/>
                  <a:gd name="T12" fmla="*/ 17 w 32"/>
                  <a:gd name="T13" fmla="*/ 4 h 22"/>
                  <a:gd name="T14" fmla="*/ 17 w 32"/>
                  <a:gd name="T15" fmla="*/ 4 h 22"/>
                  <a:gd name="T16" fmla="*/ 20 w 32"/>
                  <a:gd name="T17" fmla="*/ 1 h 22"/>
                  <a:gd name="T18" fmla="*/ 25 w 32"/>
                  <a:gd name="T19" fmla="*/ 0 h 22"/>
                  <a:gd name="T20" fmla="*/ 32 w 32"/>
                  <a:gd name="T21" fmla="*/ 9 h 22"/>
                  <a:gd name="T22" fmla="*/ 32 w 32"/>
                  <a:gd name="T23" fmla="*/ 22 h 22"/>
                  <a:gd name="T24" fmla="*/ 28 w 32"/>
                  <a:gd name="T25" fmla="*/ 22 h 22"/>
                  <a:gd name="T26" fmla="*/ 28 w 32"/>
                  <a:gd name="T27" fmla="*/ 10 h 22"/>
                  <a:gd name="T28" fmla="*/ 23 w 32"/>
                  <a:gd name="T29" fmla="*/ 3 h 22"/>
                  <a:gd name="T30" fmla="*/ 18 w 32"/>
                  <a:gd name="T31" fmla="*/ 7 h 22"/>
                  <a:gd name="T32" fmla="*/ 18 w 32"/>
                  <a:gd name="T33" fmla="*/ 9 h 22"/>
                  <a:gd name="T34" fmla="*/ 18 w 32"/>
                  <a:gd name="T35" fmla="*/ 22 h 22"/>
                  <a:gd name="T36" fmla="*/ 14 w 32"/>
                  <a:gd name="T37" fmla="*/ 22 h 22"/>
                  <a:gd name="T38" fmla="*/ 14 w 32"/>
                  <a:gd name="T39" fmla="*/ 9 h 22"/>
                  <a:gd name="T40" fmla="*/ 10 w 32"/>
                  <a:gd name="T41" fmla="*/ 3 h 22"/>
                  <a:gd name="T42" fmla="*/ 5 w 32"/>
                  <a:gd name="T43" fmla="*/ 7 h 22"/>
                  <a:gd name="T44" fmla="*/ 4 w 32"/>
                  <a:gd name="T45" fmla="*/ 9 h 22"/>
                  <a:gd name="T46" fmla="*/ 4 w 32"/>
                  <a:gd name="T47" fmla="*/ 22 h 22"/>
                  <a:gd name="T48" fmla="*/ 0 w 32"/>
                  <a:gd name="T49" fmla="*/ 22 h 22"/>
                  <a:gd name="T50" fmla="*/ 0 w 32"/>
                  <a:gd name="T5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22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2"/>
                      <a:pt x="7" y="0"/>
                      <a:pt x="11" y="0"/>
                    </a:cubicBezTo>
                    <a:cubicBezTo>
                      <a:pt x="14" y="0"/>
                      <a:pt x="16" y="2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3"/>
                      <a:pt x="19" y="2"/>
                      <a:pt x="20" y="1"/>
                    </a:cubicBezTo>
                    <a:cubicBezTo>
                      <a:pt x="21" y="1"/>
                      <a:pt x="22" y="0"/>
                      <a:pt x="25" y="0"/>
                    </a:cubicBezTo>
                    <a:cubicBezTo>
                      <a:pt x="27" y="0"/>
                      <a:pt x="32" y="2"/>
                      <a:pt x="32" y="9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6"/>
                      <a:pt x="26" y="3"/>
                      <a:pt x="23" y="3"/>
                    </a:cubicBezTo>
                    <a:cubicBezTo>
                      <a:pt x="21" y="3"/>
                      <a:pt x="19" y="5"/>
                      <a:pt x="18" y="7"/>
                    </a:cubicBezTo>
                    <a:cubicBezTo>
                      <a:pt x="18" y="7"/>
                      <a:pt x="18" y="8"/>
                      <a:pt x="18" y="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6"/>
                      <a:pt x="13" y="3"/>
                      <a:pt x="10" y="3"/>
                    </a:cubicBezTo>
                    <a:cubicBezTo>
                      <a:pt x="7" y="3"/>
                      <a:pt x="5" y="5"/>
                      <a:pt x="5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404"/>
              <p:cNvSpPr>
                <a:spLocks noEditPoints="1"/>
              </p:cNvSpPr>
              <p:nvPr/>
            </p:nvSpPr>
            <p:spPr bwMode="auto">
              <a:xfrm>
                <a:off x="11040711" y="4925769"/>
                <a:ext cx="60325" cy="73025"/>
              </a:xfrm>
              <a:custGeom>
                <a:avLst/>
                <a:gdLst>
                  <a:gd name="T0" fmla="*/ 3 w 19"/>
                  <a:gd name="T1" fmla="*/ 12 h 23"/>
                  <a:gd name="T2" fmla="*/ 11 w 19"/>
                  <a:gd name="T3" fmla="*/ 20 h 23"/>
                  <a:gd name="T4" fmla="*/ 17 w 19"/>
                  <a:gd name="T5" fmla="*/ 19 h 23"/>
                  <a:gd name="T6" fmla="*/ 18 w 19"/>
                  <a:gd name="T7" fmla="*/ 21 h 23"/>
                  <a:gd name="T8" fmla="*/ 10 w 19"/>
                  <a:gd name="T9" fmla="*/ 23 h 23"/>
                  <a:gd name="T10" fmla="*/ 0 w 19"/>
                  <a:gd name="T11" fmla="*/ 12 h 23"/>
                  <a:gd name="T12" fmla="*/ 10 w 19"/>
                  <a:gd name="T13" fmla="*/ 0 h 23"/>
                  <a:gd name="T14" fmla="*/ 19 w 19"/>
                  <a:gd name="T15" fmla="*/ 10 h 23"/>
                  <a:gd name="T16" fmla="*/ 19 w 19"/>
                  <a:gd name="T17" fmla="*/ 12 h 23"/>
                  <a:gd name="T18" fmla="*/ 3 w 19"/>
                  <a:gd name="T19" fmla="*/ 12 h 23"/>
                  <a:gd name="T20" fmla="*/ 15 w 19"/>
                  <a:gd name="T21" fmla="*/ 9 h 23"/>
                  <a:gd name="T22" fmla="*/ 10 w 19"/>
                  <a:gd name="T23" fmla="*/ 3 h 23"/>
                  <a:gd name="T24" fmla="*/ 4 w 19"/>
                  <a:gd name="T25" fmla="*/ 9 h 23"/>
                  <a:gd name="T26" fmla="*/ 15 w 19"/>
                  <a:gd name="T27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23">
                    <a:moveTo>
                      <a:pt x="3" y="12"/>
                    </a:moveTo>
                    <a:cubicBezTo>
                      <a:pt x="4" y="18"/>
                      <a:pt x="7" y="20"/>
                      <a:pt x="11" y="20"/>
                    </a:cubicBezTo>
                    <a:cubicBezTo>
                      <a:pt x="14" y="20"/>
                      <a:pt x="16" y="19"/>
                      <a:pt x="17" y="1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3"/>
                      <a:pt x="10" y="23"/>
                    </a:cubicBezTo>
                    <a:cubicBezTo>
                      <a:pt x="4" y="23"/>
                      <a:pt x="0" y="18"/>
                      <a:pt x="0" y="12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7" y="0"/>
                      <a:pt x="19" y="6"/>
                      <a:pt x="19" y="10"/>
                    </a:cubicBezTo>
                    <a:cubicBezTo>
                      <a:pt x="19" y="11"/>
                      <a:pt x="19" y="12"/>
                      <a:pt x="19" y="12"/>
                    </a:cubicBezTo>
                    <a:lnTo>
                      <a:pt x="3" y="12"/>
                    </a:lnTo>
                    <a:close/>
                    <a:moveTo>
                      <a:pt x="15" y="9"/>
                    </a:moveTo>
                    <a:cubicBezTo>
                      <a:pt x="15" y="7"/>
                      <a:pt x="14" y="3"/>
                      <a:pt x="10" y="3"/>
                    </a:cubicBezTo>
                    <a:cubicBezTo>
                      <a:pt x="6" y="3"/>
                      <a:pt x="4" y="7"/>
                      <a:pt x="4" y="9"/>
                    </a:cubicBez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05"/>
              <p:cNvSpPr/>
              <p:nvPr/>
            </p:nvSpPr>
            <p:spPr bwMode="auto">
              <a:xfrm>
                <a:off x="11107386" y="4906719"/>
                <a:ext cx="44450" cy="92075"/>
              </a:xfrm>
              <a:custGeom>
                <a:avLst/>
                <a:gdLst>
                  <a:gd name="T0" fmla="*/ 8 w 14"/>
                  <a:gd name="T1" fmla="*/ 0 h 29"/>
                  <a:gd name="T2" fmla="*/ 8 w 14"/>
                  <a:gd name="T3" fmla="*/ 6 h 29"/>
                  <a:gd name="T4" fmla="*/ 14 w 14"/>
                  <a:gd name="T5" fmla="*/ 6 h 29"/>
                  <a:gd name="T6" fmla="*/ 14 w 14"/>
                  <a:gd name="T7" fmla="*/ 9 h 29"/>
                  <a:gd name="T8" fmla="*/ 8 w 14"/>
                  <a:gd name="T9" fmla="*/ 9 h 29"/>
                  <a:gd name="T10" fmla="*/ 8 w 14"/>
                  <a:gd name="T11" fmla="*/ 21 h 29"/>
                  <a:gd name="T12" fmla="*/ 11 w 14"/>
                  <a:gd name="T13" fmla="*/ 26 h 29"/>
                  <a:gd name="T14" fmla="*/ 13 w 14"/>
                  <a:gd name="T15" fmla="*/ 25 h 29"/>
                  <a:gd name="T16" fmla="*/ 13 w 14"/>
                  <a:gd name="T17" fmla="*/ 28 h 29"/>
                  <a:gd name="T18" fmla="*/ 10 w 14"/>
                  <a:gd name="T19" fmla="*/ 29 h 29"/>
                  <a:gd name="T20" fmla="*/ 5 w 14"/>
                  <a:gd name="T21" fmla="*/ 27 h 29"/>
                  <a:gd name="T22" fmla="*/ 4 w 14"/>
                  <a:gd name="T23" fmla="*/ 21 h 29"/>
                  <a:gd name="T24" fmla="*/ 4 w 14"/>
                  <a:gd name="T25" fmla="*/ 9 h 29"/>
                  <a:gd name="T26" fmla="*/ 0 w 14"/>
                  <a:gd name="T27" fmla="*/ 9 h 29"/>
                  <a:gd name="T28" fmla="*/ 0 w 14"/>
                  <a:gd name="T29" fmla="*/ 6 h 29"/>
                  <a:gd name="T30" fmla="*/ 4 w 14"/>
                  <a:gd name="T31" fmla="*/ 6 h 29"/>
                  <a:gd name="T32" fmla="*/ 4 w 14"/>
                  <a:gd name="T33" fmla="*/ 1 h 29"/>
                  <a:gd name="T34" fmla="*/ 8 w 14"/>
                  <a:gd name="T3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29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4"/>
                      <a:pt x="9" y="26"/>
                      <a:pt x="11" y="26"/>
                    </a:cubicBezTo>
                    <a:cubicBezTo>
                      <a:pt x="12" y="26"/>
                      <a:pt x="13" y="25"/>
                      <a:pt x="13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1" y="29"/>
                      <a:pt x="10" y="29"/>
                    </a:cubicBezTo>
                    <a:cubicBezTo>
                      <a:pt x="8" y="29"/>
                      <a:pt x="6" y="28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07"/>
              <p:cNvSpPr/>
              <p:nvPr/>
            </p:nvSpPr>
            <p:spPr bwMode="auto">
              <a:xfrm>
                <a:off x="11155011" y="4979744"/>
                <a:ext cx="22225" cy="34925"/>
              </a:xfrm>
              <a:custGeom>
                <a:avLst/>
                <a:gdLst>
                  <a:gd name="T0" fmla="*/ 0 w 7"/>
                  <a:gd name="T1" fmla="*/ 11 h 11"/>
                  <a:gd name="T2" fmla="*/ 3 w 7"/>
                  <a:gd name="T3" fmla="*/ 0 h 11"/>
                  <a:gd name="T4" fmla="*/ 7 w 7"/>
                  <a:gd name="T5" fmla="*/ 0 h 11"/>
                  <a:gd name="T6" fmla="*/ 3 w 7"/>
                  <a:gd name="T7" fmla="*/ 11 h 11"/>
                  <a:gd name="T8" fmla="*/ 0 w 7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0" y="11"/>
                    </a:moveTo>
                    <a:cubicBezTo>
                      <a:pt x="1" y="8"/>
                      <a:pt x="3" y="3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4"/>
                      <a:pt x="4" y="9"/>
                      <a:pt x="3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08"/>
              <p:cNvSpPr/>
              <p:nvPr/>
            </p:nvSpPr>
            <p:spPr bwMode="auto">
              <a:xfrm>
                <a:off x="9515124" y="5097219"/>
                <a:ext cx="57150" cy="73025"/>
              </a:xfrm>
              <a:custGeom>
                <a:avLst/>
                <a:gdLst>
                  <a:gd name="T0" fmla="*/ 17 w 18"/>
                  <a:gd name="T1" fmla="*/ 22 h 23"/>
                  <a:gd name="T2" fmla="*/ 11 w 18"/>
                  <a:gd name="T3" fmla="*/ 23 h 23"/>
                  <a:gd name="T4" fmla="*/ 0 w 18"/>
                  <a:gd name="T5" fmla="*/ 12 h 23"/>
                  <a:gd name="T6" fmla="*/ 12 w 18"/>
                  <a:gd name="T7" fmla="*/ 0 h 23"/>
                  <a:gd name="T8" fmla="*/ 18 w 18"/>
                  <a:gd name="T9" fmla="*/ 2 h 23"/>
                  <a:gd name="T10" fmla="*/ 17 w 18"/>
                  <a:gd name="T11" fmla="*/ 5 h 23"/>
                  <a:gd name="T12" fmla="*/ 12 w 18"/>
                  <a:gd name="T13" fmla="*/ 4 h 23"/>
                  <a:gd name="T14" fmla="*/ 4 w 18"/>
                  <a:gd name="T15" fmla="*/ 12 h 23"/>
                  <a:gd name="T16" fmla="*/ 12 w 18"/>
                  <a:gd name="T17" fmla="*/ 20 h 23"/>
                  <a:gd name="T18" fmla="*/ 17 w 18"/>
                  <a:gd name="T19" fmla="*/ 19 h 23"/>
                  <a:gd name="T20" fmla="*/ 17 w 18"/>
                  <a:gd name="T2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3">
                    <a:moveTo>
                      <a:pt x="17" y="22"/>
                    </a:moveTo>
                    <a:cubicBezTo>
                      <a:pt x="16" y="23"/>
                      <a:pt x="14" y="23"/>
                      <a:pt x="11" y="23"/>
                    </a:cubicBezTo>
                    <a:cubicBezTo>
                      <a:pt x="5" y="23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4" y="4"/>
                      <a:pt x="12" y="4"/>
                    </a:cubicBezTo>
                    <a:cubicBezTo>
                      <a:pt x="7" y="4"/>
                      <a:pt x="4" y="7"/>
                      <a:pt x="4" y="12"/>
                    </a:cubicBezTo>
                    <a:cubicBezTo>
                      <a:pt x="4" y="17"/>
                      <a:pt x="8" y="20"/>
                      <a:pt x="12" y="20"/>
                    </a:cubicBezTo>
                    <a:cubicBezTo>
                      <a:pt x="14" y="20"/>
                      <a:pt x="16" y="20"/>
                      <a:pt x="17" y="19"/>
                    </a:cubicBezTo>
                    <a:lnTo>
                      <a:pt x="17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09"/>
              <p:cNvSpPr>
                <a:spLocks noEditPoints="1"/>
              </p:cNvSpPr>
              <p:nvPr/>
            </p:nvSpPr>
            <p:spPr bwMode="auto">
              <a:xfrm>
                <a:off x="9578624" y="5097219"/>
                <a:ext cx="69850" cy="73025"/>
              </a:xfrm>
              <a:custGeom>
                <a:avLst/>
                <a:gdLst>
                  <a:gd name="T0" fmla="*/ 22 w 22"/>
                  <a:gd name="T1" fmla="*/ 12 h 23"/>
                  <a:gd name="T2" fmla="*/ 11 w 22"/>
                  <a:gd name="T3" fmla="*/ 23 h 23"/>
                  <a:gd name="T4" fmla="*/ 0 w 22"/>
                  <a:gd name="T5" fmla="*/ 12 h 23"/>
                  <a:gd name="T6" fmla="*/ 11 w 22"/>
                  <a:gd name="T7" fmla="*/ 0 h 23"/>
                  <a:gd name="T8" fmla="*/ 22 w 22"/>
                  <a:gd name="T9" fmla="*/ 12 h 23"/>
                  <a:gd name="T10" fmla="*/ 4 w 22"/>
                  <a:gd name="T11" fmla="*/ 12 h 23"/>
                  <a:gd name="T12" fmla="*/ 11 w 22"/>
                  <a:gd name="T13" fmla="*/ 20 h 23"/>
                  <a:gd name="T14" fmla="*/ 18 w 22"/>
                  <a:gd name="T15" fmla="*/ 12 h 23"/>
                  <a:gd name="T16" fmla="*/ 11 w 22"/>
                  <a:gd name="T17" fmla="*/ 3 h 23"/>
                  <a:gd name="T18" fmla="*/ 4 w 22"/>
                  <a:gd name="T1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22" y="12"/>
                    </a:moveTo>
                    <a:cubicBezTo>
                      <a:pt x="22" y="20"/>
                      <a:pt x="16" y="23"/>
                      <a:pt x="11" y="23"/>
                    </a:cubicBezTo>
                    <a:cubicBezTo>
                      <a:pt x="5" y="23"/>
                      <a:pt x="0" y="19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2"/>
                    </a:cubicBezTo>
                    <a:close/>
                    <a:moveTo>
                      <a:pt x="4" y="12"/>
                    </a:moveTo>
                    <a:cubicBezTo>
                      <a:pt x="4" y="17"/>
                      <a:pt x="7" y="20"/>
                      <a:pt x="11" y="20"/>
                    </a:cubicBezTo>
                    <a:cubicBezTo>
                      <a:pt x="15" y="20"/>
                      <a:pt x="18" y="17"/>
                      <a:pt x="18" y="12"/>
                    </a:cubicBezTo>
                    <a:cubicBezTo>
                      <a:pt x="18" y="8"/>
                      <a:pt x="16" y="3"/>
                      <a:pt x="11" y="3"/>
                    </a:cubicBezTo>
                    <a:cubicBezTo>
                      <a:pt x="6" y="3"/>
                      <a:pt x="4" y="8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10"/>
              <p:cNvSpPr/>
              <p:nvPr/>
            </p:nvSpPr>
            <p:spPr bwMode="auto">
              <a:xfrm>
                <a:off x="9664349" y="5097219"/>
                <a:ext cx="57150" cy="73025"/>
              </a:xfrm>
              <a:custGeom>
                <a:avLst/>
                <a:gdLst>
                  <a:gd name="T0" fmla="*/ 0 w 18"/>
                  <a:gd name="T1" fmla="*/ 7 h 23"/>
                  <a:gd name="T2" fmla="*/ 0 w 18"/>
                  <a:gd name="T3" fmla="*/ 1 h 23"/>
                  <a:gd name="T4" fmla="*/ 3 w 18"/>
                  <a:gd name="T5" fmla="*/ 1 h 23"/>
                  <a:gd name="T6" fmla="*/ 3 w 18"/>
                  <a:gd name="T7" fmla="*/ 5 h 23"/>
                  <a:gd name="T8" fmla="*/ 3 w 18"/>
                  <a:gd name="T9" fmla="*/ 5 h 23"/>
                  <a:gd name="T10" fmla="*/ 11 w 18"/>
                  <a:gd name="T11" fmla="*/ 0 h 23"/>
                  <a:gd name="T12" fmla="*/ 18 w 18"/>
                  <a:gd name="T13" fmla="*/ 10 h 23"/>
                  <a:gd name="T14" fmla="*/ 18 w 18"/>
                  <a:gd name="T15" fmla="*/ 23 h 23"/>
                  <a:gd name="T16" fmla="*/ 14 w 18"/>
                  <a:gd name="T17" fmla="*/ 23 h 23"/>
                  <a:gd name="T18" fmla="*/ 14 w 18"/>
                  <a:gd name="T19" fmla="*/ 10 h 23"/>
                  <a:gd name="T20" fmla="*/ 9 w 18"/>
                  <a:gd name="T21" fmla="*/ 4 h 23"/>
                  <a:gd name="T22" fmla="*/ 4 w 18"/>
                  <a:gd name="T23" fmla="*/ 8 h 23"/>
                  <a:gd name="T24" fmla="*/ 4 w 18"/>
                  <a:gd name="T25" fmla="*/ 10 h 23"/>
                  <a:gd name="T26" fmla="*/ 4 w 18"/>
                  <a:gd name="T27" fmla="*/ 23 h 23"/>
                  <a:gd name="T28" fmla="*/ 0 w 18"/>
                  <a:gd name="T29" fmla="*/ 23 h 23"/>
                  <a:gd name="T30" fmla="*/ 0 w 18"/>
                  <a:gd name="T31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3">
                    <a:moveTo>
                      <a:pt x="0" y="7"/>
                    </a:moveTo>
                    <a:cubicBezTo>
                      <a:pt x="0" y="5"/>
                      <a:pt x="0" y="3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2"/>
                      <a:pt x="7" y="0"/>
                      <a:pt x="11" y="0"/>
                    </a:cubicBezTo>
                    <a:cubicBezTo>
                      <a:pt x="14" y="0"/>
                      <a:pt x="18" y="2"/>
                      <a:pt x="18" y="10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7"/>
                      <a:pt x="13" y="4"/>
                      <a:pt x="9" y="4"/>
                    </a:cubicBezTo>
                    <a:cubicBezTo>
                      <a:pt x="7" y="4"/>
                      <a:pt x="5" y="6"/>
                      <a:pt x="4" y="8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11"/>
              <p:cNvSpPr/>
              <p:nvPr/>
            </p:nvSpPr>
            <p:spPr bwMode="auto">
              <a:xfrm>
                <a:off x="9737374" y="5097219"/>
                <a:ext cx="47625" cy="73025"/>
              </a:xfrm>
              <a:custGeom>
                <a:avLst/>
                <a:gdLst>
                  <a:gd name="T0" fmla="*/ 1 w 15"/>
                  <a:gd name="T1" fmla="*/ 19 h 23"/>
                  <a:gd name="T2" fmla="*/ 7 w 15"/>
                  <a:gd name="T3" fmla="*/ 20 h 23"/>
                  <a:gd name="T4" fmla="*/ 11 w 15"/>
                  <a:gd name="T5" fmla="*/ 17 h 23"/>
                  <a:gd name="T6" fmla="*/ 7 w 15"/>
                  <a:gd name="T7" fmla="*/ 13 h 23"/>
                  <a:gd name="T8" fmla="*/ 1 w 15"/>
                  <a:gd name="T9" fmla="*/ 7 h 23"/>
                  <a:gd name="T10" fmla="*/ 9 w 15"/>
                  <a:gd name="T11" fmla="*/ 0 h 23"/>
                  <a:gd name="T12" fmla="*/ 14 w 15"/>
                  <a:gd name="T13" fmla="*/ 2 h 23"/>
                  <a:gd name="T14" fmla="*/ 13 w 15"/>
                  <a:gd name="T15" fmla="*/ 5 h 23"/>
                  <a:gd name="T16" fmla="*/ 9 w 15"/>
                  <a:gd name="T17" fmla="*/ 3 h 23"/>
                  <a:gd name="T18" fmla="*/ 5 w 15"/>
                  <a:gd name="T19" fmla="*/ 6 h 23"/>
                  <a:gd name="T20" fmla="*/ 9 w 15"/>
                  <a:gd name="T21" fmla="*/ 10 h 23"/>
                  <a:gd name="T22" fmla="*/ 15 w 15"/>
                  <a:gd name="T23" fmla="*/ 17 h 23"/>
                  <a:gd name="T24" fmla="*/ 7 w 15"/>
                  <a:gd name="T25" fmla="*/ 23 h 23"/>
                  <a:gd name="T26" fmla="*/ 0 w 15"/>
                  <a:gd name="T27" fmla="*/ 22 h 23"/>
                  <a:gd name="T28" fmla="*/ 1 w 15"/>
                  <a:gd name="T2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3">
                    <a:moveTo>
                      <a:pt x="1" y="19"/>
                    </a:moveTo>
                    <a:cubicBezTo>
                      <a:pt x="3" y="20"/>
                      <a:pt x="5" y="20"/>
                      <a:pt x="7" y="20"/>
                    </a:cubicBezTo>
                    <a:cubicBezTo>
                      <a:pt x="10" y="20"/>
                      <a:pt x="11" y="19"/>
                      <a:pt x="11" y="17"/>
                    </a:cubicBezTo>
                    <a:cubicBezTo>
                      <a:pt x="11" y="15"/>
                      <a:pt x="10" y="14"/>
                      <a:pt x="7" y="13"/>
                    </a:cubicBezTo>
                    <a:cubicBezTo>
                      <a:pt x="3" y="12"/>
                      <a:pt x="1" y="9"/>
                      <a:pt x="1" y="7"/>
                    </a:cubicBezTo>
                    <a:cubicBezTo>
                      <a:pt x="1" y="3"/>
                      <a:pt x="4" y="0"/>
                      <a:pt x="9" y="0"/>
                    </a:cubicBezTo>
                    <a:cubicBezTo>
                      <a:pt x="11" y="0"/>
                      <a:pt x="13" y="1"/>
                      <a:pt x="14" y="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1" y="3"/>
                      <a:pt x="9" y="3"/>
                    </a:cubicBezTo>
                    <a:cubicBezTo>
                      <a:pt x="6" y="3"/>
                      <a:pt x="5" y="5"/>
                      <a:pt x="5" y="6"/>
                    </a:cubicBezTo>
                    <a:cubicBezTo>
                      <a:pt x="5" y="8"/>
                      <a:pt x="6" y="9"/>
                      <a:pt x="9" y="10"/>
                    </a:cubicBezTo>
                    <a:cubicBezTo>
                      <a:pt x="13" y="12"/>
                      <a:pt x="15" y="13"/>
                      <a:pt x="15" y="17"/>
                    </a:cubicBezTo>
                    <a:cubicBezTo>
                      <a:pt x="15" y="21"/>
                      <a:pt x="12" y="23"/>
                      <a:pt x="7" y="23"/>
                    </a:cubicBezTo>
                    <a:cubicBezTo>
                      <a:pt x="4" y="23"/>
                      <a:pt x="2" y="23"/>
                      <a:pt x="0" y="22"/>
                    </a:cubicBez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12"/>
              <p:cNvSpPr>
                <a:spLocks noEditPoints="1"/>
              </p:cNvSpPr>
              <p:nvPr/>
            </p:nvSpPr>
            <p:spPr bwMode="auto">
              <a:xfrm>
                <a:off x="9794524" y="5097219"/>
                <a:ext cx="63500" cy="73025"/>
              </a:xfrm>
              <a:custGeom>
                <a:avLst/>
                <a:gdLst>
                  <a:gd name="T0" fmla="*/ 4 w 20"/>
                  <a:gd name="T1" fmla="*/ 13 h 23"/>
                  <a:gd name="T2" fmla="*/ 12 w 20"/>
                  <a:gd name="T3" fmla="*/ 20 h 23"/>
                  <a:gd name="T4" fmla="*/ 18 w 20"/>
                  <a:gd name="T5" fmla="*/ 19 h 23"/>
                  <a:gd name="T6" fmla="*/ 18 w 20"/>
                  <a:gd name="T7" fmla="*/ 22 h 23"/>
                  <a:gd name="T8" fmla="*/ 11 w 20"/>
                  <a:gd name="T9" fmla="*/ 23 h 23"/>
                  <a:gd name="T10" fmla="*/ 0 w 20"/>
                  <a:gd name="T11" fmla="*/ 12 h 23"/>
                  <a:gd name="T12" fmla="*/ 11 w 20"/>
                  <a:gd name="T13" fmla="*/ 0 h 23"/>
                  <a:gd name="T14" fmla="*/ 20 w 20"/>
                  <a:gd name="T15" fmla="*/ 11 h 23"/>
                  <a:gd name="T16" fmla="*/ 20 w 20"/>
                  <a:gd name="T17" fmla="*/ 13 h 23"/>
                  <a:gd name="T18" fmla="*/ 4 w 20"/>
                  <a:gd name="T19" fmla="*/ 13 h 23"/>
                  <a:gd name="T20" fmla="*/ 16 w 20"/>
                  <a:gd name="T21" fmla="*/ 10 h 23"/>
                  <a:gd name="T22" fmla="*/ 10 w 20"/>
                  <a:gd name="T23" fmla="*/ 3 h 23"/>
                  <a:gd name="T24" fmla="*/ 4 w 20"/>
                  <a:gd name="T25" fmla="*/ 10 h 23"/>
                  <a:gd name="T26" fmla="*/ 16 w 20"/>
                  <a:gd name="T27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3">
                    <a:moveTo>
                      <a:pt x="4" y="13"/>
                    </a:moveTo>
                    <a:cubicBezTo>
                      <a:pt x="4" y="18"/>
                      <a:pt x="8" y="20"/>
                      <a:pt x="12" y="20"/>
                    </a:cubicBezTo>
                    <a:cubicBezTo>
                      <a:pt x="14" y="20"/>
                      <a:pt x="16" y="20"/>
                      <a:pt x="18" y="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23"/>
                      <a:pt x="15" y="23"/>
                      <a:pt x="11" y="23"/>
                    </a:cubicBezTo>
                    <a:cubicBezTo>
                      <a:pt x="4" y="23"/>
                      <a:pt x="0" y="19"/>
                      <a:pt x="0" y="12"/>
                    </a:cubicBezTo>
                    <a:cubicBezTo>
                      <a:pt x="0" y="6"/>
                      <a:pt x="4" y="0"/>
                      <a:pt x="11" y="0"/>
                    </a:cubicBezTo>
                    <a:cubicBezTo>
                      <a:pt x="18" y="0"/>
                      <a:pt x="20" y="7"/>
                      <a:pt x="20" y="11"/>
                    </a:cubicBezTo>
                    <a:cubicBezTo>
                      <a:pt x="20" y="12"/>
                      <a:pt x="20" y="12"/>
                      <a:pt x="20" y="13"/>
                    </a:cubicBezTo>
                    <a:lnTo>
                      <a:pt x="4" y="13"/>
                    </a:lnTo>
                    <a:close/>
                    <a:moveTo>
                      <a:pt x="16" y="10"/>
                    </a:moveTo>
                    <a:cubicBezTo>
                      <a:pt x="16" y="7"/>
                      <a:pt x="15" y="3"/>
                      <a:pt x="10" y="3"/>
                    </a:cubicBezTo>
                    <a:cubicBezTo>
                      <a:pt x="6" y="3"/>
                      <a:pt x="4" y="7"/>
                      <a:pt x="4" y="10"/>
                    </a:cubicBez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13"/>
              <p:cNvSpPr/>
              <p:nvPr/>
            </p:nvSpPr>
            <p:spPr bwMode="auto">
              <a:xfrm>
                <a:off x="9867549" y="5097219"/>
                <a:ext cx="53975" cy="73025"/>
              </a:xfrm>
              <a:custGeom>
                <a:avLst/>
                <a:gdLst>
                  <a:gd name="T0" fmla="*/ 17 w 17"/>
                  <a:gd name="T1" fmla="*/ 22 h 23"/>
                  <a:gd name="T2" fmla="*/ 11 w 17"/>
                  <a:gd name="T3" fmla="*/ 23 h 23"/>
                  <a:gd name="T4" fmla="*/ 0 w 17"/>
                  <a:gd name="T5" fmla="*/ 12 h 23"/>
                  <a:gd name="T6" fmla="*/ 12 w 17"/>
                  <a:gd name="T7" fmla="*/ 0 h 23"/>
                  <a:gd name="T8" fmla="*/ 17 w 17"/>
                  <a:gd name="T9" fmla="*/ 2 h 23"/>
                  <a:gd name="T10" fmla="*/ 16 w 17"/>
                  <a:gd name="T11" fmla="*/ 5 h 23"/>
                  <a:gd name="T12" fmla="*/ 12 w 17"/>
                  <a:gd name="T13" fmla="*/ 4 h 23"/>
                  <a:gd name="T14" fmla="*/ 4 w 17"/>
                  <a:gd name="T15" fmla="*/ 12 h 23"/>
                  <a:gd name="T16" fmla="*/ 12 w 17"/>
                  <a:gd name="T17" fmla="*/ 20 h 23"/>
                  <a:gd name="T18" fmla="*/ 17 w 17"/>
                  <a:gd name="T19" fmla="*/ 19 h 23"/>
                  <a:gd name="T20" fmla="*/ 17 w 17"/>
                  <a:gd name="T2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23">
                    <a:moveTo>
                      <a:pt x="17" y="22"/>
                    </a:moveTo>
                    <a:cubicBezTo>
                      <a:pt x="16" y="23"/>
                      <a:pt x="14" y="23"/>
                      <a:pt x="11" y="23"/>
                    </a:cubicBezTo>
                    <a:cubicBezTo>
                      <a:pt x="4" y="23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4" y="0"/>
                      <a:pt x="16" y="1"/>
                      <a:pt x="17" y="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4" y="4"/>
                      <a:pt x="12" y="4"/>
                    </a:cubicBezTo>
                    <a:cubicBezTo>
                      <a:pt x="7" y="4"/>
                      <a:pt x="4" y="7"/>
                      <a:pt x="4" y="12"/>
                    </a:cubicBezTo>
                    <a:cubicBezTo>
                      <a:pt x="4" y="17"/>
                      <a:pt x="7" y="20"/>
                      <a:pt x="12" y="20"/>
                    </a:cubicBezTo>
                    <a:cubicBezTo>
                      <a:pt x="14" y="20"/>
                      <a:pt x="15" y="20"/>
                      <a:pt x="17" y="19"/>
                    </a:cubicBezTo>
                    <a:lnTo>
                      <a:pt x="17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14"/>
              <p:cNvSpPr/>
              <p:nvPr/>
            </p:nvSpPr>
            <p:spPr bwMode="auto">
              <a:xfrm>
                <a:off x="9931049" y="5081344"/>
                <a:ext cx="41275" cy="88900"/>
              </a:xfrm>
              <a:custGeom>
                <a:avLst/>
                <a:gdLst>
                  <a:gd name="T0" fmla="*/ 7 w 13"/>
                  <a:gd name="T1" fmla="*/ 0 h 28"/>
                  <a:gd name="T2" fmla="*/ 7 w 13"/>
                  <a:gd name="T3" fmla="*/ 6 h 28"/>
                  <a:gd name="T4" fmla="*/ 13 w 13"/>
                  <a:gd name="T5" fmla="*/ 6 h 28"/>
                  <a:gd name="T6" fmla="*/ 13 w 13"/>
                  <a:gd name="T7" fmla="*/ 9 h 28"/>
                  <a:gd name="T8" fmla="*/ 7 w 13"/>
                  <a:gd name="T9" fmla="*/ 9 h 28"/>
                  <a:gd name="T10" fmla="*/ 7 w 13"/>
                  <a:gd name="T11" fmla="*/ 21 h 28"/>
                  <a:gd name="T12" fmla="*/ 10 w 13"/>
                  <a:gd name="T13" fmla="*/ 25 h 28"/>
                  <a:gd name="T14" fmla="*/ 13 w 13"/>
                  <a:gd name="T15" fmla="*/ 25 h 28"/>
                  <a:gd name="T16" fmla="*/ 13 w 13"/>
                  <a:gd name="T17" fmla="*/ 28 h 28"/>
                  <a:gd name="T18" fmla="*/ 9 w 13"/>
                  <a:gd name="T19" fmla="*/ 28 h 28"/>
                  <a:gd name="T20" fmla="*/ 5 w 13"/>
                  <a:gd name="T21" fmla="*/ 27 h 28"/>
                  <a:gd name="T22" fmla="*/ 3 w 13"/>
                  <a:gd name="T23" fmla="*/ 21 h 28"/>
                  <a:gd name="T24" fmla="*/ 3 w 13"/>
                  <a:gd name="T25" fmla="*/ 9 h 28"/>
                  <a:gd name="T26" fmla="*/ 0 w 13"/>
                  <a:gd name="T27" fmla="*/ 9 h 28"/>
                  <a:gd name="T28" fmla="*/ 0 w 13"/>
                  <a:gd name="T29" fmla="*/ 6 h 28"/>
                  <a:gd name="T30" fmla="*/ 3 w 13"/>
                  <a:gd name="T31" fmla="*/ 6 h 28"/>
                  <a:gd name="T32" fmla="*/ 3 w 13"/>
                  <a:gd name="T33" fmla="*/ 1 h 28"/>
                  <a:gd name="T34" fmla="*/ 7 w 13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28">
                    <a:moveTo>
                      <a:pt x="7" y="0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3"/>
                      <a:pt x="8" y="25"/>
                      <a:pt x="10" y="25"/>
                    </a:cubicBezTo>
                    <a:cubicBezTo>
                      <a:pt x="11" y="25"/>
                      <a:pt x="12" y="25"/>
                      <a:pt x="13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8"/>
                      <a:pt x="11" y="28"/>
                      <a:pt x="9" y="28"/>
                    </a:cubicBezTo>
                    <a:cubicBezTo>
                      <a:pt x="7" y="28"/>
                      <a:pt x="6" y="28"/>
                      <a:pt x="5" y="27"/>
                    </a:cubicBezTo>
                    <a:cubicBezTo>
                      <a:pt x="4" y="25"/>
                      <a:pt x="3" y="23"/>
                      <a:pt x="3" y="2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15"/>
              <p:cNvSpPr>
                <a:spLocks noEditPoints="1"/>
              </p:cNvSpPr>
              <p:nvPr/>
            </p:nvSpPr>
            <p:spPr bwMode="auto">
              <a:xfrm>
                <a:off x="9981849" y="5097219"/>
                <a:ext cx="60325" cy="73025"/>
              </a:xfrm>
              <a:custGeom>
                <a:avLst/>
                <a:gdLst>
                  <a:gd name="T0" fmla="*/ 3 w 19"/>
                  <a:gd name="T1" fmla="*/ 13 h 23"/>
                  <a:gd name="T2" fmla="*/ 11 w 19"/>
                  <a:gd name="T3" fmla="*/ 20 h 23"/>
                  <a:gd name="T4" fmla="*/ 17 w 19"/>
                  <a:gd name="T5" fmla="*/ 19 h 23"/>
                  <a:gd name="T6" fmla="*/ 18 w 19"/>
                  <a:gd name="T7" fmla="*/ 22 h 23"/>
                  <a:gd name="T8" fmla="*/ 10 w 19"/>
                  <a:gd name="T9" fmla="*/ 23 h 23"/>
                  <a:gd name="T10" fmla="*/ 0 w 19"/>
                  <a:gd name="T11" fmla="*/ 12 h 23"/>
                  <a:gd name="T12" fmla="*/ 10 w 19"/>
                  <a:gd name="T13" fmla="*/ 0 h 23"/>
                  <a:gd name="T14" fmla="*/ 19 w 19"/>
                  <a:gd name="T15" fmla="*/ 11 h 23"/>
                  <a:gd name="T16" fmla="*/ 19 w 19"/>
                  <a:gd name="T17" fmla="*/ 13 h 23"/>
                  <a:gd name="T18" fmla="*/ 3 w 19"/>
                  <a:gd name="T19" fmla="*/ 13 h 23"/>
                  <a:gd name="T20" fmla="*/ 15 w 19"/>
                  <a:gd name="T21" fmla="*/ 10 h 23"/>
                  <a:gd name="T22" fmla="*/ 10 w 19"/>
                  <a:gd name="T23" fmla="*/ 3 h 23"/>
                  <a:gd name="T24" fmla="*/ 4 w 19"/>
                  <a:gd name="T25" fmla="*/ 10 h 23"/>
                  <a:gd name="T26" fmla="*/ 15 w 19"/>
                  <a:gd name="T27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23">
                    <a:moveTo>
                      <a:pt x="3" y="13"/>
                    </a:moveTo>
                    <a:cubicBezTo>
                      <a:pt x="4" y="18"/>
                      <a:pt x="7" y="20"/>
                      <a:pt x="11" y="20"/>
                    </a:cubicBezTo>
                    <a:cubicBezTo>
                      <a:pt x="14" y="20"/>
                      <a:pt x="16" y="20"/>
                      <a:pt x="17" y="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6" y="23"/>
                      <a:pt x="14" y="23"/>
                      <a:pt x="10" y="23"/>
                    </a:cubicBezTo>
                    <a:cubicBezTo>
                      <a:pt x="4" y="23"/>
                      <a:pt x="0" y="19"/>
                      <a:pt x="0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7" y="0"/>
                      <a:pt x="19" y="7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lnTo>
                      <a:pt x="3" y="13"/>
                    </a:lnTo>
                    <a:close/>
                    <a:moveTo>
                      <a:pt x="15" y="10"/>
                    </a:moveTo>
                    <a:cubicBezTo>
                      <a:pt x="15" y="7"/>
                      <a:pt x="14" y="3"/>
                      <a:pt x="10" y="3"/>
                    </a:cubicBezTo>
                    <a:cubicBezTo>
                      <a:pt x="6" y="3"/>
                      <a:pt x="4" y="7"/>
                      <a:pt x="4" y="10"/>
                    </a:cubicBez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416"/>
              <p:cNvSpPr/>
              <p:nvPr/>
            </p:nvSpPr>
            <p:spPr bwMode="auto">
              <a:xfrm>
                <a:off x="10048524" y="5081344"/>
                <a:ext cx="44450" cy="88900"/>
              </a:xfrm>
              <a:custGeom>
                <a:avLst/>
                <a:gdLst>
                  <a:gd name="T0" fmla="*/ 8 w 14"/>
                  <a:gd name="T1" fmla="*/ 0 h 28"/>
                  <a:gd name="T2" fmla="*/ 8 w 14"/>
                  <a:gd name="T3" fmla="*/ 6 h 28"/>
                  <a:gd name="T4" fmla="*/ 14 w 14"/>
                  <a:gd name="T5" fmla="*/ 6 h 28"/>
                  <a:gd name="T6" fmla="*/ 14 w 14"/>
                  <a:gd name="T7" fmla="*/ 9 h 28"/>
                  <a:gd name="T8" fmla="*/ 8 w 14"/>
                  <a:gd name="T9" fmla="*/ 9 h 28"/>
                  <a:gd name="T10" fmla="*/ 8 w 14"/>
                  <a:gd name="T11" fmla="*/ 21 h 28"/>
                  <a:gd name="T12" fmla="*/ 11 w 14"/>
                  <a:gd name="T13" fmla="*/ 25 h 28"/>
                  <a:gd name="T14" fmla="*/ 13 w 14"/>
                  <a:gd name="T15" fmla="*/ 25 h 28"/>
                  <a:gd name="T16" fmla="*/ 13 w 14"/>
                  <a:gd name="T17" fmla="*/ 28 h 28"/>
                  <a:gd name="T18" fmla="*/ 10 w 14"/>
                  <a:gd name="T19" fmla="*/ 28 h 28"/>
                  <a:gd name="T20" fmla="*/ 5 w 14"/>
                  <a:gd name="T21" fmla="*/ 27 h 28"/>
                  <a:gd name="T22" fmla="*/ 4 w 14"/>
                  <a:gd name="T23" fmla="*/ 21 h 28"/>
                  <a:gd name="T24" fmla="*/ 4 w 14"/>
                  <a:gd name="T25" fmla="*/ 9 h 28"/>
                  <a:gd name="T26" fmla="*/ 0 w 14"/>
                  <a:gd name="T27" fmla="*/ 9 h 28"/>
                  <a:gd name="T28" fmla="*/ 0 w 14"/>
                  <a:gd name="T29" fmla="*/ 6 h 28"/>
                  <a:gd name="T30" fmla="*/ 4 w 14"/>
                  <a:gd name="T31" fmla="*/ 6 h 28"/>
                  <a:gd name="T32" fmla="*/ 4 w 14"/>
                  <a:gd name="T33" fmla="*/ 1 h 28"/>
                  <a:gd name="T34" fmla="*/ 8 w 14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28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3"/>
                      <a:pt x="9" y="25"/>
                      <a:pt x="11" y="25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1" y="28"/>
                      <a:pt x="10" y="28"/>
                    </a:cubicBezTo>
                    <a:cubicBezTo>
                      <a:pt x="8" y="28"/>
                      <a:pt x="6" y="28"/>
                      <a:pt x="5" y="27"/>
                    </a:cubicBezTo>
                    <a:cubicBezTo>
                      <a:pt x="4" y="25"/>
                      <a:pt x="4" y="23"/>
                      <a:pt x="4" y="2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417"/>
              <p:cNvSpPr/>
              <p:nvPr/>
            </p:nvSpPr>
            <p:spPr bwMode="auto">
              <a:xfrm>
                <a:off x="10105674" y="5100394"/>
                <a:ext cx="60325" cy="69850"/>
              </a:xfrm>
              <a:custGeom>
                <a:avLst/>
                <a:gdLst>
                  <a:gd name="T0" fmla="*/ 18 w 19"/>
                  <a:gd name="T1" fmla="*/ 16 h 22"/>
                  <a:gd name="T2" fmla="*/ 19 w 19"/>
                  <a:gd name="T3" fmla="*/ 22 h 22"/>
                  <a:gd name="T4" fmla="*/ 15 w 19"/>
                  <a:gd name="T5" fmla="*/ 22 h 22"/>
                  <a:gd name="T6" fmla="*/ 15 w 19"/>
                  <a:gd name="T7" fmla="*/ 18 h 22"/>
                  <a:gd name="T8" fmla="*/ 15 w 19"/>
                  <a:gd name="T9" fmla="*/ 18 h 22"/>
                  <a:gd name="T10" fmla="*/ 7 w 19"/>
                  <a:gd name="T11" fmla="*/ 22 h 22"/>
                  <a:gd name="T12" fmla="*/ 0 w 19"/>
                  <a:gd name="T13" fmla="*/ 13 h 22"/>
                  <a:gd name="T14" fmla="*/ 0 w 19"/>
                  <a:gd name="T15" fmla="*/ 0 h 22"/>
                  <a:gd name="T16" fmla="*/ 4 w 19"/>
                  <a:gd name="T17" fmla="*/ 0 h 22"/>
                  <a:gd name="T18" fmla="*/ 4 w 19"/>
                  <a:gd name="T19" fmla="*/ 12 h 22"/>
                  <a:gd name="T20" fmla="*/ 9 w 19"/>
                  <a:gd name="T21" fmla="*/ 19 h 22"/>
                  <a:gd name="T22" fmla="*/ 14 w 19"/>
                  <a:gd name="T23" fmla="*/ 15 h 22"/>
                  <a:gd name="T24" fmla="*/ 14 w 19"/>
                  <a:gd name="T25" fmla="*/ 13 h 22"/>
                  <a:gd name="T26" fmla="*/ 14 w 19"/>
                  <a:gd name="T27" fmla="*/ 0 h 22"/>
                  <a:gd name="T28" fmla="*/ 18 w 19"/>
                  <a:gd name="T29" fmla="*/ 0 h 22"/>
                  <a:gd name="T30" fmla="*/ 18 w 19"/>
                  <a:gd name="T3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2">
                    <a:moveTo>
                      <a:pt x="18" y="16"/>
                    </a:moveTo>
                    <a:cubicBezTo>
                      <a:pt x="18" y="18"/>
                      <a:pt x="18" y="20"/>
                      <a:pt x="19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20"/>
                      <a:pt x="11" y="22"/>
                      <a:pt x="7" y="22"/>
                    </a:cubicBezTo>
                    <a:cubicBezTo>
                      <a:pt x="4" y="22"/>
                      <a:pt x="0" y="20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6"/>
                      <a:pt x="5" y="19"/>
                      <a:pt x="9" y="19"/>
                    </a:cubicBezTo>
                    <a:cubicBezTo>
                      <a:pt x="11" y="19"/>
                      <a:pt x="13" y="17"/>
                      <a:pt x="14" y="15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418"/>
              <p:cNvSpPr/>
              <p:nvPr/>
            </p:nvSpPr>
            <p:spPr bwMode="auto">
              <a:xfrm>
                <a:off x="10185049" y="5097219"/>
                <a:ext cx="34925" cy="73025"/>
              </a:xfrm>
              <a:custGeom>
                <a:avLst/>
                <a:gdLst>
                  <a:gd name="T0" fmla="*/ 0 w 11"/>
                  <a:gd name="T1" fmla="*/ 8 h 23"/>
                  <a:gd name="T2" fmla="*/ 0 w 11"/>
                  <a:gd name="T3" fmla="*/ 1 h 23"/>
                  <a:gd name="T4" fmla="*/ 3 w 11"/>
                  <a:gd name="T5" fmla="*/ 1 h 23"/>
                  <a:gd name="T6" fmla="*/ 3 w 11"/>
                  <a:gd name="T7" fmla="*/ 5 h 23"/>
                  <a:gd name="T8" fmla="*/ 4 w 11"/>
                  <a:gd name="T9" fmla="*/ 5 h 23"/>
                  <a:gd name="T10" fmla="*/ 10 w 11"/>
                  <a:gd name="T11" fmla="*/ 0 h 23"/>
                  <a:gd name="T12" fmla="*/ 11 w 11"/>
                  <a:gd name="T13" fmla="*/ 1 h 23"/>
                  <a:gd name="T14" fmla="*/ 11 w 11"/>
                  <a:gd name="T15" fmla="*/ 4 h 23"/>
                  <a:gd name="T16" fmla="*/ 9 w 11"/>
                  <a:gd name="T17" fmla="*/ 4 h 23"/>
                  <a:gd name="T18" fmla="*/ 4 w 11"/>
                  <a:gd name="T19" fmla="*/ 9 h 23"/>
                  <a:gd name="T20" fmla="*/ 4 w 11"/>
                  <a:gd name="T21" fmla="*/ 11 h 23"/>
                  <a:gd name="T22" fmla="*/ 4 w 11"/>
                  <a:gd name="T23" fmla="*/ 23 h 23"/>
                  <a:gd name="T24" fmla="*/ 0 w 11"/>
                  <a:gd name="T25" fmla="*/ 23 h 23"/>
                  <a:gd name="T26" fmla="*/ 0 w 11"/>
                  <a:gd name="T27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3">
                    <a:moveTo>
                      <a:pt x="0" y="8"/>
                    </a:moveTo>
                    <a:cubicBezTo>
                      <a:pt x="0" y="5"/>
                      <a:pt x="0" y="3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2"/>
                      <a:pt x="7" y="0"/>
                      <a:pt x="10" y="0"/>
                    </a:cubicBezTo>
                    <a:cubicBezTo>
                      <a:pt x="10" y="0"/>
                      <a:pt x="10" y="0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7" y="4"/>
                      <a:pt x="5" y="6"/>
                      <a:pt x="4" y="9"/>
                    </a:cubicBezTo>
                    <a:cubicBezTo>
                      <a:pt x="4" y="10"/>
                      <a:pt x="4" y="10"/>
                      <a:pt x="4" y="11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419"/>
              <p:cNvSpPr>
                <a:spLocks noEditPoints="1"/>
              </p:cNvSpPr>
              <p:nvPr/>
            </p:nvSpPr>
            <p:spPr bwMode="auto">
              <a:xfrm>
                <a:off x="10258074" y="5097219"/>
                <a:ext cx="53975" cy="73025"/>
              </a:xfrm>
              <a:custGeom>
                <a:avLst/>
                <a:gdLst>
                  <a:gd name="T0" fmla="*/ 14 w 17"/>
                  <a:gd name="T1" fmla="*/ 23 h 23"/>
                  <a:gd name="T2" fmla="*/ 13 w 17"/>
                  <a:gd name="T3" fmla="*/ 20 h 23"/>
                  <a:gd name="T4" fmla="*/ 13 w 17"/>
                  <a:gd name="T5" fmla="*/ 20 h 23"/>
                  <a:gd name="T6" fmla="*/ 6 w 17"/>
                  <a:gd name="T7" fmla="*/ 23 h 23"/>
                  <a:gd name="T8" fmla="*/ 0 w 17"/>
                  <a:gd name="T9" fmla="*/ 17 h 23"/>
                  <a:gd name="T10" fmla="*/ 13 w 17"/>
                  <a:gd name="T11" fmla="*/ 9 h 23"/>
                  <a:gd name="T12" fmla="*/ 13 w 17"/>
                  <a:gd name="T13" fmla="*/ 8 h 23"/>
                  <a:gd name="T14" fmla="*/ 8 w 17"/>
                  <a:gd name="T15" fmla="*/ 3 h 23"/>
                  <a:gd name="T16" fmla="*/ 2 w 17"/>
                  <a:gd name="T17" fmla="*/ 5 h 23"/>
                  <a:gd name="T18" fmla="*/ 1 w 17"/>
                  <a:gd name="T19" fmla="*/ 2 h 23"/>
                  <a:gd name="T20" fmla="*/ 9 w 17"/>
                  <a:gd name="T21" fmla="*/ 0 h 23"/>
                  <a:gd name="T22" fmla="*/ 17 w 17"/>
                  <a:gd name="T23" fmla="*/ 9 h 23"/>
                  <a:gd name="T24" fmla="*/ 17 w 17"/>
                  <a:gd name="T25" fmla="*/ 18 h 23"/>
                  <a:gd name="T26" fmla="*/ 17 w 17"/>
                  <a:gd name="T27" fmla="*/ 23 h 23"/>
                  <a:gd name="T28" fmla="*/ 14 w 17"/>
                  <a:gd name="T29" fmla="*/ 23 h 23"/>
                  <a:gd name="T30" fmla="*/ 13 w 17"/>
                  <a:gd name="T31" fmla="*/ 12 h 23"/>
                  <a:gd name="T32" fmla="*/ 4 w 17"/>
                  <a:gd name="T33" fmla="*/ 17 h 23"/>
                  <a:gd name="T34" fmla="*/ 7 w 17"/>
                  <a:gd name="T35" fmla="*/ 20 h 23"/>
                  <a:gd name="T36" fmla="*/ 13 w 17"/>
                  <a:gd name="T37" fmla="*/ 17 h 23"/>
                  <a:gd name="T38" fmla="*/ 13 w 17"/>
                  <a:gd name="T39" fmla="*/ 15 h 23"/>
                  <a:gd name="T40" fmla="*/ 13 w 17"/>
                  <a:gd name="T4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23">
                    <a:moveTo>
                      <a:pt x="14" y="23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0" y="23"/>
                      <a:pt x="6" y="23"/>
                    </a:cubicBezTo>
                    <a:cubicBezTo>
                      <a:pt x="2" y="23"/>
                      <a:pt x="0" y="20"/>
                      <a:pt x="0" y="17"/>
                    </a:cubicBezTo>
                    <a:cubicBezTo>
                      <a:pt x="0" y="12"/>
                      <a:pt x="4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2" y="3"/>
                      <a:pt x="8" y="3"/>
                    </a:cubicBezTo>
                    <a:cubicBezTo>
                      <a:pt x="6" y="3"/>
                      <a:pt x="4" y="4"/>
                      <a:pt x="2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6" y="0"/>
                      <a:pt x="9" y="0"/>
                    </a:cubicBezTo>
                    <a:cubicBezTo>
                      <a:pt x="15" y="0"/>
                      <a:pt x="17" y="5"/>
                      <a:pt x="17" y="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7" y="21"/>
                      <a:pt x="17" y="23"/>
                    </a:cubicBezTo>
                    <a:lnTo>
                      <a:pt x="14" y="23"/>
                    </a:lnTo>
                    <a:close/>
                    <a:moveTo>
                      <a:pt x="13" y="12"/>
                    </a:moveTo>
                    <a:cubicBezTo>
                      <a:pt x="9" y="12"/>
                      <a:pt x="4" y="12"/>
                      <a:pt x="4" y="17"/>
                    </a:cubicBezTo>
                    <a:cubicBezTo>
                      <a:pt x="4" y="19"/>
                      <a:pt x="5" y="20"/>
                      <a:pt x="7" y="20"/>
                    </a:cubicBezTo>
                    <a:cubicBezTo>
                      <a:pt x="10" y="20"/>
                      <a:pt x="12" y="19"/>
                      <a:pt x="13" y="17"/>
                    </a:cubicBezTo>
                    <a:cubicBezTo>
                      <a:pt x="13" y="16"/>
                      <a:pt x="13" y="16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420"/>
              <p:cNvSpPr>
                <a:spLocks noEditPoints="1"/>
              </p:cNvSpPr>
              <p:nvPr/>
            </p:nvSpPr>
            <p:spPr bwMode="auto">
              <a:xfrm>
                <a:off x="10327924" y="5068644"/>
                <a:ext cx="63500" cy="101600"/>
              </a:xfrm>
              <a:custGeom>
                <a:avLst/>
                <a:gdLst>
                  <a:gd name="T0" fmla="*/ 20 w 20"/>
                  <a:gd name="T1" fmla="*/ 0 h 32"/>
                  <a:gd name="T2" fmla="*/ 20 w 20"/>
                  <a:gd name="T3" fmla="*/ 26 h 32"/>
                  <a:gd name="T4" fmla="*/ 20 w 20"/>
                  <a:gd name="T5" fmla="*/ 32 h 32"/>
                  <a:gd name="T6" fmla="*/ 17 w 20"/>
                  <a:gd name="T7" fmla="*/ 32 h 32"/>
                  <a:gd name="T8" fmla="*/ 17 w 20"/>
                  <a:gd name="T9" fmla="*/ 28 h 32"/>
                  <a:gd name="T10" fmla="*/ 17 w 20"/>
                  <a:gd name="T11" fmla="*/ 28 h 32"/>
                  <a:gd name="T12" fmla="*/ 9 w 20"/>
                  <a:gd name="T13" fmla="*/ 32 h 32"/>
                  <a:gd name="T14" fmla="*/ 0 w 20"/>
                  <a:gd name="T15" fmla="*/ 21 h 32"/>
                  <a:gd name="T16" fmla="*/ 10 w 20"/>
                  <a:gd name="T17" fmla="*/ 9 h 32"/>
                  <a:gd name="T18" fmla="*/ 16 w 20"/>
                  <a:gd name="T19" fmla="*/ 13 h 32"/>
                  <a:gd name="T20" fmla="*/ 16 w 20"/>
                  <a:gd name="T21" fmla="*/ 13 h 32"/>
                  <a:gd name="T22" fmla="*/ 16 w 20"/>
                  <a:gd name="T23" fmla="*/ 0 h 32"/>
                  <a:gd name="T24" fmla="*/ 20 w 20"/>
                  <a:gd name="T25" fmla="*/ 0 h 32"/>
                  <a:gd name="T26" fmla="*/ 16 w 20"/>
                  <a:gd name="T27" fmla="*/ 19 h 32"/>
                  <a:gd name="T28" fmla="*/ 16 w 20"/>
                  <a:gd name="T29" fmla="*/ 17 h 32"/>
                  <a:gd name="T30" fmla="*/ 10 w 20"/>
                  <a:gd name="T31" fmla="*/ 13 h 32"/>
                  <a:gd name="T32" fmla="*/ 4 w 20"/>
                  <a:gd name="T33" fmla="*/ 21 h 32"/>
                  <a:gd name="T34" fmla="*/ 10 w 20"/>
                  <a:gd name="T35" fmla="*/ 29 h 32"/>
                  <a:gd name="T36" fmla="*/ 16 w 20"/>
                  <a:gd name="T37" fmla="*/ 24 h 32"/>
                  <a:gd name="T38" fmla="*/ 16 w 20"/>
                  <a:gd name="T39" fmla="*/ 23 h 32"/>
                  <a:gd name="T40" fmla="*/ 16 w 20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32">
                    <a:moveTo>
                      <a:pt x="20" y="0"/>
                    </a:move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0" y="30"/>
                      <a:pt x="20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5" y="30"/>
                      <a:pt x="13" y="32"/>
                      <a:pt x="9" y="32"/>
                    </a:cubicBezTo>
                    <a:cubicBezTo>
                      <a:pt x="4" y="32"/>
                      <a:pt x="0" y="28"/>
                      <a:pt x="0" y="21"/>
                    </a:cubicBezTo>
                    <a:cubicBezTo>
                      <a:pt x="0" y="14"/>
                      <a:pt x="4" y="9"/>
                      <a:pt x="10" y="9"/>
                    </a:cubicBezTo>
                    <a:cubicBezTo>
                      <a:pt x="13" y="9"/>
                      <a:pt x="15" y="11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20" y="0"/>
                    </a:lnTo>
                    <a:close/>
                    <a:moveTo>
                      <a:pt x="16" y="19"/>
                    </a:moveTo>
                    <a:cubicBezTo>
                      <a:pt x="16" y="18"/>
                      <a:pt x="16" y="18"/>
                      <a:pt x="16" y="17"/>
                    </a:cubicBezTo>
                    <a:cubicBezTo>
                      <a:pt x="15" y="15"/>
                      <a:pt x="13" y="13"/>
                      <a:pt x="10" y="13"/>
                    </a:cubicBezTo>
                    <a:cubicBezTo>
                      <a:pt x="6" y="13"/>
                      <a:pt x="4" y="16"/>
                      <a:pt x="4" y="21"/>
                    </a:cubicBezTo>
                    <a:cubicBezTo>
                      <a:pt x="4" y="25"/>
                      <a:pt x="6" y="29"/>
                      <a:pt x="10" y="29"/>
                    </a:cubicBezTo>
                    <a:cubicBezTo>
                      <a:pt x="13" y="29"/>
                      <a:pt x="15" y="27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421"/>
              <p:cNvSpPr>
                <a:spLocks noEditPoints="1"/>
              </p:cNvSpPr>
              <p:nvPr/>
            </p:nvSpPr>
            <p:spPr bwMode="auto">
              <a:xfrm>
                <a:off x="10410474" y="5071819"/>
                <a:ext cx="15875" cy="98425"/>
              </a:xfrm>
              <a:custGeom>
                <a:avLst/>
                <a:gdLst>
                  <a:gd name="T0" fmla="*/ 5 w 5"/>
                  <a:gd name="T1" fmla="*/ 3 h 31"/>
                  <a:gd name="T2" fmla="*/ 3 w 5"/>
                  <a:gd name="T3" fmla="*/ 5 h 31"/>
                  <a:gd name="T4" fmla="*/ 0 w 5"/>
                  <a:gd name="T5" fmla="*/ 3 h 31"/>
                  <a:gd name="T6" fmla="*/ 3 w 5"/>
                  <a:gd name="T7" fmla="*/ 0 h 31"/>
                  <a:gd name="T8" fmla="*/ 5 w 5"/>
                  <a:gd name="T9" fmla="*/ 3 h 31"/>
                  <a:gd name="T10" fmla="*/ 1 w 5"/>
                  <a:gd name="T11" fmla="*/ 31 h 31"/>
                  <a:gd name="T12" fmla="*/ 1 w 5"/>
                  <a:gd name="T13" fmla="*/ 9 h 31"/>
                  <a:gd name="T14" fmla="*/ 5 w 5"/>
                  <a:gd name="T15" fmla="*/ 9 h 31"/>
                  <a:gd name="T16" fmla="*/ 5 w 5"/>
                  <a:gd name="T17" fmla="*/ 31 h 31"/>
                  <a:gd name="T18" fmla="*/ 1 w 5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1">
                    <a:moveTo>
                      <a:pt x="5" y="3"/>
                    </a:moveTo>
                    <a:cubicBezTo>
                      <a:pt x="5" y="4"/>
                      <a:pt x="4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lose/>
                    <a:moveTo>
                      <a:pt x="1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31"/>
                      <a:pt x="5" y="31"/>
                      <a:pt x="5" y="31"/>
                    </a:cubicBezTo>
                    <a:lnTo>
                      <a:pt x="1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422"/>
              <p:cNvSpPr>
                <a:spLocks noEditPoints="1"/>
              </p:cNvSpPr>
              <p:nvPr/>
            </p:nvSpPr>
            <p:spPr bwMode="auto">
              <a:xfrm>
                <a:off x="10445399" y="5097219"/>
                <a:ext cx="66675" cy="101600"/>
              </a:xfrm>
              <a:custGeom>
                <a:avLst/>
                <a:gdLst>
                  <a:gd name="T0" fmla="*/ 0 w 21"/>
                  <a:gd name="T1" fmla="*/ 8 h 32"/>
                  <a:gd name="T2" fmla="*/ 0 w 21"/>
                  <a:gd name="T3" fmla="*/ 1 h 32"/>
                  <a:gd name="T4" fmla="*/ 4 w 21"/>
                  <a:gd name="T5" fmla="*/ 1 h 32"/>
                  <a:gd name="T6" fmla="*/ 4 w 21"/>
                  <a:gd name="T7" fmla="*/ 5 h 32"/>
                  <a:gd name="T8" fmla="*/ 4 w 21"/>
                  <a:gd name="T9" fmla="*/ 5 h 32"/>
                  <a:gd name="T10" fmla="*/ 12 w 21"/>
                  <a:gd name="T11" fmla="*/ 0 h 32"/>
                  <a:gd name="T12" fmla="*/ 21 w 21"/>
                  <a:gd name="T13" fmla="*/ 12 h 32"/>
                  <a:gd name="T14" fmla="*/ 11 w 21"/>
                  <a:gd name="T15" fmla="*/ 23 h 32"/>
                  <a:gd name="T16" fmla="*/ 5 w 21"/>
                  <a:gd name="T17" fmla="*/ 20 h 32"/>
                  <a:gd name="T18" fmla="*/ 4 w 21"/>
                  <a:gd name="T19" fmla="*/ 20 h 32"/>
                  <a:gd name="T20" fmla="*/ 4 w 21"/>
                  <a:gd name="T21" fmla="*/ 32 h 32"/>
                  <a:gd name="T22" fmla="*/ 0 w 21"/>
                  <a:gd name="T23" fmla="*/ 32 h 32"/>
                  <a:gd name="T24" fmla="*/ 0 w 21"/>
                  <a:gd name="T25" fmla="*/ 8 h 32"/>
                  <a:gd name="T26" fmla="*/ 4 w 21"/>
                  <a:gd name="T27" fmla="*/ 14 h 32"/>
                  <a:gd name="T28" fmla="*/ 5 w 21"/>
                  <a:gd name="T29" fmla="*/ 16 h 32"/>
                  <a:gd name="T30" fmla="*/ 11 w 21"/>
                  <a:gd name="T31" fmla="*/ 20 h 32"/>
                  <a:gd name="T32" fmla="*/ 17 w 21"/>
                  <a:gd name="T33" fmla="*/ 12 h 32"/>
                  <a:gd name="T34" fmla="*/ 11 w 21"/>
                  <a:gd name="T35" fmla="*/ 4 h 32"/>
                  <a:gd name="T36" fmla="*/ 5 w 21"/>
                  <a:gd name="T37" fmla="*/ 9 h 32"/>
                  <a:gd name="T38" fmla="*/ 4 w 21"/>
                  <a:gd name="T39" fmla="*/ 10 h 32"/>
                  <a:gd name="T40" fmla="*/ 4 w 21"/>
                  <a:gd name="T4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32">
                    <a:moveTo>
                      <a:pt x="0" y="8"/>
                    </a:moveTo>
                    <a:cubicBezTo>
                      <a:pt x="0" y="5"/>
                      <a:pt x="0" y="3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2"/>
                      <a:pt x="8" y="0"/>
                      <a:pt x="12" y="0"/>
                    </a:cubicBezTo>
                    <a:cubicBezTo>
                      <a:pt x="17" y="0"/>
                      <a:pt x="21" y="5"/>
                      <a:pt x="21" y="12"/>
                    </a:cubicBezTo>
                    <a:cubicBezTo>
                      <a:pt x="21" y="19"/>
                      <a:pt x="16" y="23"/>
                      <a:pt x="11" y="23"/>
                    </a:cubicBezTo>
                    <a:cubicBezTo>
                      <a:pt x="8" y="23"/>
                      <a:pt x="6" y="22"/>
                      <a:pt x="5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0" y="8"/>
                    </a:lnTo>
                    <a:close/>
                    <a:moveTo>
                      <a:pt x="4" y="14"/>
                    </a:moveTo>
                    <a:cubicBezTo>
                      <a:pt x="4" y="14"/>
                      <a:pt x="5" y="15"/>
                      <a:pt x="5" y="16"/>
                    </a:cubicBezTo>
                    <a:cubicBezTo>
                      <a:pt x="5" y="18"/>
                      <a:pt x="8" y="20"/>
                      <a:pt x="11" y="20"/>
                    </a:cubicBezTo>
                    <a:cubicBezTo>
                      <a:pt x="15" y="20"/>
                      <a:pt x="17" y="17"/>
                      <a:pt x="17" y="12"/>
                    </a:cubicBezTo>
                    <a:cubicBezTo>
                      <a:pt x="17" y="7"/>
                      <a:pt x="15" y="4"/>
                      <a:pt x="11" y="4"/>
                    </a:cubicBezTo>
                    <a:cubicBezTo>
                      <a:pt x="8" y="4"/>
                      <a:pt x="5" y="6"/>
                      <a:pt x="5" y="9"/>
                    </a:cubicBezTo>
                    <a:cubicBezTo>
                      <a:pt x="5" y="9"/>
                      <a:pt x="4" y="10"/>
                      <a:pt x="4" y="10"/>
                    </a:cubicBez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423"/>
              <p:cNvSpPr>
                <a:spLocks noEditPoints="1"/>
              </p:cNvSpPr>
              <p:nvPr/>
            </p:nvSpPr>
            <p:spPr bwMode="auto">
              <a:xfrm>
                <a:off x="10527949" y="5071819"/>
                <a:ext cx="15875" cy="98425"/>
              </a:xfrm>
              <a:custGeom>
                <a:avLst/>
                <a:gdLst>
                  <a:gd name="T0" fmla="*/ 5 w 5"/>
                  <a:gd name="T1" fmla="*/ 3 h 31"/>
                  <a:gd name="T2" fmla="*/ 2 w 5"/>
                  <a:gd name="T3" fmla="*/ 5 h 31"/>
                  <a:gd name="T4" fmla="*/ 0 w 5"/>
                  <a:gd name="T5" fmla="*/ 3 h 31"/>
                  <a:gd name="T6" fmla="*/ 2 w 5"/>
                  <a:gd name="T7" fmla="*/ 0 h 31"/>
                  <a:gd name="T8" fmla="*/ 5 w 5"/>
                  <a:gd name="T9" fmla="*/ 3 h 31"/>
                  <a:gd name="T10" fmla="*/ 0 w 5"/>
                  <a:gd name="T11" fmla="*/ 31 h 31"/>
                  <a:gd name="T12" fmla="*/ 0 w 5"/>
                  <a:gd name="T13" fmla="*/ 9 h 31"/>
                  <a:gd name="T14" fmla="*/ 4 w 5"/>
                  <a:gd name="T15" fmla="*/ 9 h 31"/>
                  <a:gd name="T16" fmla="*/ 4 w 5"/>
                  <a:gd name="T17" fmla="*/ 31 h 31"/>
                  <a:gd name="T18" fmla="*/ 0 w 5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1">
                    <a:moveTo>
                      <a:pt x="5" y="3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lose/>
                    <a:moveTo>
                      <a:pt x="0" y="3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424"/>
              <p:cNvSpPr/>
              <p:nvPr/>
            </p:nvSpPr>
            <p:spPr bwMode="auto">
              <a:xfrm>
                <a:off x="10556524" y="5097219"/>
                <a:ext cx="47625" cy="73025"/>
              </a:xfrm>
              <a:custGeom>
                <a:avLst/>
                <a:gdLst>
                  <a:gd name="T0" fmla="*/ 1 w 15"/>
                  <a:gd name="T1" fmla="*/ 19 h 23"/>
                  <a:gd name="T2" fmla="*/ 7 w 15"/>
                  <a:gd name="T3" fmla="*/ 20 h 23"/>
                  <a:gd name="T4" fmla="*/ 11 w 15"/>
                  <a:gd name="T5" fmla="*/ 17 h 23"/>
                  <a:gd name="T6" fmla="*/ 7 w 15"/>
                  <a:gd name="T7" fmla="*/ 13 h 23"/>
                  <a:gd name="T8" fmla="*/ 1 w 15"/>
                  <a:gd name="T9" fmla="*/ 7 h 23"/>
                  <a:gd name="T10" fmla="*/ 9 w 15"/>
                  <a:gd name="T11" fmla="*/ 0 h 23"/>
                  <a:gd name="T12" fmla="*/ 14 w 15"/>
                  <a:gd name="T13" fmla="*/ 2 h 23"/>
                  <a:gd name="T14" fmla="*/ 13 w 15"/>
                  <a:gd name="T15" fmla="*/ 5 h 23"/>
                  <a:gd name="T16" fmla="*/ 8 w 15"/>
                  <a:gd name="T17" fmla="*/ 3 h 23"/>
                  <a:gd name="T18" fmla="*/ 5 w 15"/>
                  <a:gd name="T19" fmla="*/ 6 h 23"/>
                  <a:gd name="T20" fmla="*/ 9 w 15"/>
                  <a:gd name="T21" fmla="*/ 10 h 23"/>
                  <a:gd name="T22" fmla="*/ 15 w 15"/>
                  <a:gd name="T23" fmla="*/ 17 h 23"/>
                  <a:gd name="T24" fmla="*/ 7 w 15"/>
                  <a:gd name="T25" fmla="*/ 23 h 23"/>
                  <a:gd name="T26" fmla="*/ 0 w 15"/>
                  <a:gd name="T27" fmla="*/ 22 h 23"/>
                  <a:gd name="T28" fmla="*/ 1 w 15"/>
                  <a:gd name="T2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3">
                    <a:moveTo>
                      <a:pt x="1" y="19"/>
                    </a:moveTo>
                    <a:cubicBezTo>
                      <a:pt x="3" y="20"/>
                      <a:pt x="5" y="20"/>
                      <a:pt x="7" y="20"/>
                    </a:cubicBezTo>
                    <a:cubicBezTo>
                      <a:pt x="10" y="20"/>
                      <a:pt x="11" y="19"/>
                      <a:pt x="11" y="17"/>
                    </a:cubicBezTo>
                    <a:cubicBezTo>
                      <a:pt x="11" y="15"/>
                      <a:pt x="10" y="14"/>
                      <a:pt x="7" y="13"/>
                    </a:cubicBezTo>
                    <a:cubicBezTo>
                      <a:pt x="3" y="12"/>
                      <a:pt x="1" y="9"/>
                      <a:pt x="1" y="7"/>
                    </a:cubicBezTo>
                    <a:cubicBezTo>
                      <a:pt x="1" y="3"/>
                      <a:pt x="4" y="0"/>
                      <a:pt x="9" y="0"/>
                    </a:cubicBezTo>
                    <a:cubicBezTo>
                      <a:pt x="11" y="0"/>
                      <a:pt x="13" y="1"/>
                      <a:pt x="14" y="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1" y="3"/>
                      <a:pt x="8" y="3"/>
                    </a:cubicBezTo>
                    <a:cubicBezTo>
                      <a:pt x="6" y="3"/>
                      <a:pt x="5" y="5"/>
                      <a:pt x="5" y="6"/>
                    </a:cubicBezTo>
                    <a:cubicBezTo>
                      <a:pt x="5" y="8"/>
                      <a:pt x="6" y="9"/>
                      <a:pt x="9" y="10"/>
                    </a:cubicBezTo>
                    <a:cubicBezTo>
                      <a:pt x="13" y="12"/>
                      <a:pt x="15" y="13"/>
                      <a:pt x="15" y="17"/>
                    </a:cubicBezTo>
                    <a:cubicBezTo>
                      <a:pt x="15" y="21"/>
                      <a:pt x="12" y="23"/>
                      <a:pt x="7" y="23"/>
                    </a:cubicBezTo>
                    <a:cubicBezTo>
                      <a:pt x="4" y="23"/>
                      <a:pt x="2" y="23"/>
                      <a:pt x="0" y="22"/>
                    </a:cubicBez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425"/>
              <p:cNvSpPr/>
              <p:nvPr/>
            </p:nvSpPr>
            <p:spPr bwMode="auto">
              <a:xfrm>
                <a:off x="10613674" y="5097219"/>
                <a:ext cx="57150" cy="73025"/>
              </a:xfrm>
              <a:custGeom>
                <a:avLst/>
                <a:gdLst>
                  <a:gd name="T0" fmla="*/ 18 w 18"/>
                  <a:gd name="T1" fmla="*/ 22 h 23"/>
                  <a:gd name="T2" fmla="*/ 11 w 18"/>
                  <a:gd name="T3" fmla="*/ 23 h 23"/>
                  <a:gd name="T4" fmla="*/ 0 w 18"/>
                  <a:gd name="T5" fmla="*/ 12 h 23"/>
                  <a:gd name="T6" fmla="*/ 12 w 18"/>
                  <a:gd name="T7" fmla="*/ 0 h 23"/>
                  <a:gd name="T8" fmla="*/ 18 w 18"/>
                  <a:gd name="T9" fmla="*/ 2 h 23"/>
                  <a:gd name="T10" fmla="*/ 17 w 18"/>
                  <a:gd name="T11" fmla="*/ 5 h 23"/>
                  <a:gd name="T12" fmla="*/ 12 w 18"/>
                  <a:gd name="T13" fmla="*/ 4 h 23"/>
                  <a:gd name="T14" fmla="*/ 4 w 18"/>
                  <a:gd name="T15" fmla="*/ 12 h 23"/>
                  <a:gd name="T16" fmla="*/ 12 w 18"/>
                  <a:gd name="T17" fmla="*/ 20 h 23"/>
                  <a:gd name="T18" fmla="*/ 17 w 18"/>
                  <a:gd name="T19" fmla="*/ 19 h 23"/>
                  <a:gd name="T20" fmla="*/ 18 w 18"/>
                  <a:gd name="T2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3">
                    <a:moveTo>
                      <a:pt x="18" y="22"/>
                    </a:moveTo>
                    <a:cubicBezTo>
                      <a:pt x="16" y="23"/>
                      <a:pt x="14" y="23"/>
                      <a:pt x="11" y="23"/>
                    </a:cubicBezTo>
                    <a:cubicBezTo>
                      <a:pt x="5" y="23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4" y="0"/>
                      <a:pt x="17" y="1"/>
                      <a:pt x="18" y="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4" y="4"/>
                      <a:pt x="12" y="4"/>
                    </a:cubicBezTo>
                    <a:cubicBezTo>
                      <a:pt x="7" y="4"/>
                      <a:pt x="4" y="7"/>
                      <a:pt x="4" y="12"/>
                    </a:cubicBezTo>
                    <a:cubicBezTo>
                      <a:pt x="4" y="17"/>
                      <a:pt x="8" y="20"/>
                      <a:pt x="12" y="20"/>
                    </a:cubicBezTo>
                    <a:cubicBezTo>
                      <a:pt x="14" y="20"/>
                      <a:pt x="16" y="20"/>
                      <a:pt x="17" y="19"/>
                    </a:cubicBezTo>
                    <a:lnTo>
                      <a:pt x="18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426"/>
              <p:cNvSpPr>
                <a:spLocks noEditPoints="1"/>
              </p:cNvSpPr>
              <p:nvPr/>
            </p:nvSpPr>
            <p:spPr bwMode="auto">
              <a:xfrm>
                <a:off x="10683524" y="5071819"/>
                <a:ext cx="15875" cy="98425"/>
              </a:xfrm>
              <a:custGeom>
                <a:avLst/>
                <a:gdLst>
                  <a:gd name="T0" fmla="*/ 5 w 5"/>
                  <a:gd name="T1" fmla="*/ 3 h 31"/>
                  <a:gd name="T2" fmla="*/ 2 w 5"/>
                  <a:gd name="T3" fmla="*/ 5 h 31"/>
                  <a:gd name="T4" fmla="*/ 0 w 5"/>
                  <a:gd name="T5" fmla="*/ 3 h 31"/>
                  <a:gd name="T6" fmla="*/ 2 w 5"/>
                  <a:gd name="T7" fmla="*/ 0 h 31"/>
                  <a:gd name="T8" fmla="*/ 5 w 5"/>
                  <a:gd name="T9" fmla="*/ 3 h 31"/>
                  <a:gd name="T10" fmla="*/ 0 w 5"/>
                  <a:gd name="T11" fmla="*/ 31 h 31"/>
                  <a:gd name="T12" fmla="*/ 0 w 5"/>
                  <a:gd name="T13" fmla="*/ 9 h 31"/>
                  <a:gd name="T14" fmla="*/ 4 w 5"/>
                  <a:gd name="T15" fmla="*/ 9 h 31"/>
                  <a:gd name="T16" fmla="*/ 4 w 5"/>
                  <a:gd name="T17" fmla="*/ 31 h 31"/>
                  <a:gd name="T18" fmla="*/ 0 w 5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1">
                    <a:moveTo>
                      <a:pt x="5" y="3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lose/>
                    <a:moveTo>
                      <a:pt x="0" y="3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427"/>
              <p:cNvSpPr/>
              <p:nvPr/>
            </p:nvSpPr>
            <p:spPr bwMode="auto">
              <a:xfrm>
                <a:off x="10718449" y="5097219"/>
                <a:ext cx="57150" cy="73025"/>
              </a:xfrm>
              <a:custGeom>
                <a:avLst/>
                <a:gdLst>
                  <a:gd name="T0" fmla="*/ 0 w 18"/>
                  <a:gd name="T1" fmla="*/ 7 h 23"/>
                  <a:gd name="T2" fmla="*/ 0 w 18"/>
                  <a:gd name="T3" fmla="*/ 1 h 23"/>
                  <a:gd name="T4" fmla="*/ 3 w 18"/>
                  <a:gd name="T5" fmla="*/ 1 h 23"/>
                  <a:gd name="T6" fmla="*/ 3 w 18"/>
                  <a:gd name="T7" fmla="*/ 5 h 23"/>
                  <a:gd name="T8" fmla="*/ 3 w 18"/>
                  <a:gd name="T9" fmla="*/ 5 h 23"/>
                  <a:gd name="T10" fmla="*/ 11 w 18"/>
                  <a:gd name="T11" fmla="*/ 0 h 23"/>
                  <a:gd name="T12" fmla="*/ 18 w 18"/>
                  <a:gd name="T13" fmla="*/ 10 h 23"/>
                  <a:gd name="T14" fmla="*/ 18 w 18"/>
                  <a:gd name="T15" fmla="*/ 23 h 23"/>
                  <a:gd name="T16" fmla="*/ 14 w 18"/>
                  <a:gd name="T17" fmla="*/ 23 h 23"/>
                  <a:gd name="T18" fmla="*/ 14 w 18"/>
                  <a:gd name="T19" fmla="*/ 10 h 23"/>
                  <a:gd name="T20" fmla="*/ 9 w 18"/>
                  <a:gd name="T21" fmla="*/ 4 h 23"/>
                  <a:gd name="T22" fmla="*/ 4 w 18"/>
                  <a:gd name="T23" fmla="*/ 8 h 23"/>
                  <a:gd name="T24" fmla="*/ 4 w 18"/>
                  <a:gd name="T25" fmla="*/ 10 h 23"/>
                  <a:gd name="T26" fmla="*/ 4 w 18"/>
                  <a:gd name="T27" fmla="*/ 23 h 23"/>
                  <a:gd name="T28" fmla="*/ 0 w 18"/>
                  <a:gd name="T29" fmla="*/ 23 h 23"/>
                  <a:gd name="T30" fmla="*/ 0 w 18"/>
                  <a:gd name="T31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3">
                    <a:moveTo>
                      <a:pt x="0" y="7"/>
                    </a:moveTo>
                    <a:cubicBezTo>
                      <a:pt x="0" y="5"/>
                      <a:pt x="0" y="3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2"/>
                      <a:pt x="7" y="0"/>
                      <a:pt x="11" y="0"/>
                    </a:cubicBezTo>
                    <a:cubicBezTo>
                      <a:pt x="14" y="0"/>
                      <a:pt x="18" y="2"/>
                      <a:pt x="18" y="10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7"/>
                      <a:pt x="13" y="4"/>
                      <a:pt x="9" y="4"/>
                    </a:cubicBezTo>
                    <a:cubicBezTo>
                      <a:pt x="7" y="4"/>
                      <a:pt x="5" y="6"/>
                      <a:pt x="4" y="8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428"/>
              <p:cNvSpPr>
                <a:spLocks noEditPoints="1"/>
              </p:cNvSpPr>
              <p:nvPr/>
            </p:nvSpPr>
            <p:spPr bwMode="auto">
              <a:xfrm>
                <a:off x="10789886" y="5097219"/>
                <a:ext cx="66675" cy="101600"/>
              </a:xfrm>
              <a:custGeom>
                <a:avLst/>
                <a:gdLst>
                  <a:gd name="T0" fmla="*/ 21 w 21"/>
                  <a:gd name="T1" fmla="*/ 1 h 32"/>
                  <a:gd name="T2" fmla="*/ 21 w 21"/>
                  <a:gd name="T3" fmla="*/ 7 h 32"/>
                  <a:gd name="T4" fmla="*/ 21 w 21"/>
                  <a:gd name="T5" fmla="*/ 20 h 32"/>
                  <a:gd name="T6" fmla="*/ 18 w 21"/>
                  <a:gd name="T7" fmla="*/ 30 h 32"/>
                  <a:gd name="T8" fmla="*/ 10 w 21"/>
                  <a:gd name="T9" fmla="*/ 32 h 32"/>
                  <a:gd name="T10" fmla="*/ 2 w 21"/>
                  <a:gd name="T11" fmla="*/ 30 h 32"/>
                  <a:gd name="T12" fmla="*/ 3 w 21"/>
                  <a:gd name="T13" fmla="*/ 27 h 32"/>
                  <a:gd name="T14" fmla="*/ 10 w 21"/>
                  <a:gd name="T15" fmla="*/ 29 h 32"/>
                  <a:gd name="T16" fmla="*/ 17 w 21"/>
                  <a:gd name="T17" fmla="*/ 22 h 32"/>
                  <a:gd name="T18" fmla="*/ 17 w 21"/>
                  <a:gd name="T19" fmla="*/ 19 h 32"/>
                  <a:gd name="T20" fmla="*/ 17 w 21"/>
                  <a:gd name="T21" fmla="*/ 19 h 32"/>
                  <a:gd name="T22" fmla="*/ 10 w 21"/>
                  <a:gd name="T23" fmla="*/ 23 h 32"/>
                  <a:gd name="T24" fmla="*/ 0 w 21"/>
                  <a:gd name="T25" fmla="*/ 12 h 32"/>
                  <a:gd name="T26" fmla="*/ 10 w 21"/>
                  <a:gd name="T27" fmla="*/ 0 h 32"/>
                  <a:gd name="T28" fmla="*/ 17 w 21"/>
                  <a:gd name="T29" fmla="*/ 4 h 32"/>
                  <a:gd name="T30" fmla="*/ 17 w 21"/>
                  <a:gd name="T31" fmla="*/ 4 h 32"/>
                  <a:gd name="T32" fmla="*/ 17 w 21"/>
                  <a:gd name="T33" fmla="*/ 1 h 32"/>
                  <a:gd name="T34" fmla="*/ 21 w 21"/>
                  <a:gd name="T35" fmla="*/ 1 h 32"/>
                  <a:gd name="T36" fmla="*/ 17 w 21"/>
                  <a:gd name="T37" fmla="*/ 10 h 32"/>
                  <a:gd name="T38" fmla="*/ 17 w 21"/>
                  <a:gd name="T39" fmla="*/ 8 h 32"/>
                  <a:gd name="T40" fmla="*/ 11 w 21"/>
                  <a:gd name="T41" fmla="*/ 4 h 32"/>
                  <a:gd name="T42" fmla="*/ 4 w 21"/>
                  <a:gd name="T43" fmla="*/ 12 h 32"/>
                  <a:gd name="T44" fmla="*/ 11 w 21"/>
                  <a:gd name="T45" fmla="*/ 20 h 32"/>
                  <a:gd name="T46" fmla="*/ 16 w 21"/>
                  <a:gd name="T47" fmla="*/ 16 h 32"/>
                  <a:gd name="T48" fmla="*/ 17 w 21"/>
                  <a:gd name="T49" fmla="*/ 13 h 32"/>
                  <a:gd name="T50" fmla="*/ 17 w 21"/>
                  <a:gd name="T51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" h="32">
                    <a:moveTo>
                      <a:pt x="21" y="1"/>
                    </a:moveTo>
                    <a:cubicBezTo>
                      <a:pt x="21" y="2"/>
                      <a:pt x="21" y="4"/>
                      <a:pt x="21" y="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5"/>
                      <a:pt x="20" y="28"/>
                      <a:pt x="18" y="30"/>
                    </a:cubicBezTo>
                    <a:cubicBezTo>
                      <a:pt x="15" y="32"/>
                      <a:pt x="12" y="32"/>
                      <a:pt x="10" y="32"/>
                    </a:cubicBezTo>
                    <a:cubicBezTo>
                      <a:pt x="7" y="32"/>
                      <a:pt x="4" y="32"/>
                      <a:pt x="2" y="30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8"/>
                      <a:pt x="7" y="29"/>
                      <a:pt x="10" y="29"/>
                    </a:cubicBezTo>
                    <a:cubicBezTo>
                      <a:pt x="14" y="29"/>
                      <a:pt x="17" y="27"/>
                      <a:pt x="17" y="22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5" y="21"/>
                      <a:pt x="13" y="23"/>
                      <a:pt x="10" y="23"/>
                    </a:cubicBezTo>
                    <a:cubicBezTo>
                      <a:pt x="4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4" y="0"/>
                      <a:pt x="16" y="2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1"/>
                      <a:pt x="17" y="1"/>
                      <a:pt x="17" y="1"/>
                    </a:cubicBezTo>
                    <a:lnTo>
                      <a:pt x="21" y="1"/>
                    </a:lnTo>
                    <a:close/>
                    <a:moveTo>
                      <a:pt x="17" y="10"/>
                    </a:moveTo>
                    <a:cubicBezTo>
                      <a:pt x="17" y="9"/>
                      <a:pt x="17" y="8"/>
                      <a:pt x="17" y="8"/>
                    </a:cubicBezTo>
                    <a:cubicBezTo>
                      <a:pt x="16" y="5"/>
                      <a:pt x="14" y="4"/>
                      <a:pt x="11" y="4"/>
                    </a:cubicBezTo>
                    <a:cubicBezTo>
                      <a:pt x="7" y="4"/>
                      <a:pt x="4" y="7"/>
                      <a:pt x="4" y="12"/>
                    </a:cubicBezTo>
                    <a:cubicBezTo>
                      <a:pt x="4" y="16"/>
                      <a:pt x="7" y="20"/>
                      <a:pt x="11" y="20"/>
                    </a:cubicBezTo>
                    <a:cubicBezTo>
                      <a:pt x="13" y="20"/>
                      <a:pt x="16" y="18"/>
                      <a:pt x="16" y="16"/>
                    </a:cubicBezTo>
                    <a:cubicBezTo>
                      <a:pt x="17" y="15"/>
                      <a:pt x="17" y="14"/>
                      <a:pt x="17" y="13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429"/>
              <p:cNvSpPr>
                <a:spLocks noEditPoints="1"/>
              </p:cNvSpPr>
              <p:nvPr/>
            </p:nvSpPr>
            <p:spPr bwMode="auto">
              <a:xfrm>
                <a:off x="10901011" y="5097219"/>
                <a:ext cx="63500" cy="73025"/>
              </a:xfrm>
              <a:custGeom>
                <a:avLst/>
                <a:gdLst>
                  <a:gd name="T0" fmla="*/ 4 w 20"/>
                  <a:gd name="T1" fmla="*/ 13 h 23"/>
                  <a:gd name="T2" fmla="*/ 12 w 20"/>
                  <a:gd name="T3" fmla="*/ 20 h 23"/>
                  <a:gd name="T4" fmla="*/ 18 w 20"/>
                  <a:gd name="T5" fmla="*/ 19 h 23"/>
                  <a:gd name="T6" fmla="*/ 18 w 20"/>
                  <a:gd name="T7" fmla="*/ 22 h 23"/>
                  <a:gd name="T8" fmla="*/ 11 w 20"/>
                  <a:gd name="T9" fmla="*/ 23 h 23"/>
                  <a:gd name="T10" fmla="*/ 0 w 20"/>
                  <a:gd name="T11" fmla="*/ 12 h 23"/>
                  <a:gd name="T12" fmla="*/ 11 w 20"/>
                  <a:gd name="T13" fmla="*/ 0 h 23"/>
                  <a:gd name="T14" fmla="*/ 20 w 20"/>
                  <a:gd name="T15" fmla="*/ 11 h 23"/>
                  <a:gd name="T16" fmla="*/ 20 w 20"/>
                  <a:gd name="T17" fmla="*/ 13 h 23"/>
                  <a:gd name="T18" fmla="*/ 4 w 20"/>
                  <a:gd name="T19" fmla="*/ 13 h 23"/>
                  <a:gd name="T20" fmla="*/ 16 w 20"/>
                  <a:gd name="T21" fmla="*/ 10 h 23"/>
                  <a:gd name="T22" fmla="*/ 10 w 20"/>
                  <a:gd name="T23" fmla="*/ 3 h 23"/>
                  <a:gd name="T24" fmla="*/ 4 w 20"/>
                  <a:gd name="T25" fmla="*/ 10 h 23"/>
                  <a:gd name="T26" fmla="*/ 16 w 20"/>
                  <a:gd name="T27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23">
                    <a:moveTo>
                      <a:pt x="4" y="13"/>
                    </a:moveTo>
                    <a:cubicBezTo>
                      <a:pt x="4" y="18"/>
                      <a:pt x="8" y="20"/>
                      <a:pt x="12" y="20"/>
                    </a:cubicBezTo>
                    <a:cubicBezTo>
                      <a:pt x="15" y="20"/>
                      <a:pt x="16" y="20"/>
                      <a:pt x="18" y="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23"/>
                      <a:pt x="15" y="23"/>
                      <a:pt x="11" y="23"/>
                    </a:cubicBezTo>
                    <a:cubicBezTo>
                      <a:pt x="4" y="23"/>
                      <a:pt x="0" y="19"/>
                      <a:pt x="0" y="12"/>
                    </a:cubicBezTo>
                    <a:cubicBezTo>
                      <a:pt x="0" y="6"/>
                      <a:pt x="4" y="0"/>
                      <a:pt x="11" y="0"/>
                    </a:cubicBezTo>
                    <a:cubicBezTo>
                      <a:pt x="18" y="0"/>
                      <a:pt x="20" y="7"/>
                      <a:pt x="20" y="11"/>
                    </a:cubicBezTo>
                    <a:cubicBezTo>
                      <a:pt x="20" y="12"/>
                      <a:pt x="20" y="12"/>
                      <a:pt x="20" y="13"/>
                    </a:cubicBezTo>
                    <a:lnTo>
                      <a:pt x="4" y="13"/>
                    </a:lnTo>
                    <a:close/>
                    <a:moveTo>
                      <a:pt x="16" y="10"/>
                    </a:moveTo>
                    <a:cubicBezTo>
                      <a:pt x="16" y="7"/>
                      <a:pt x="15" y="3"/>
                      <a:pt x="10" y="3"/>
                    </a:cubicBezTo>
                    <a:cubicBezTo>
                      <a:pt x="6" y="3"/>
                      <a:pt x="5" y="7"/>
                      <a:pt x="4" y="10"/>
                    </a:cubicBez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Rectangle 430"/>
              <p:cNvSpPr>
                <a:spLocks noChangeArrowheads="1"/>
              </p:cNvSpPr>
              <p:nvPr/>
            </p:nvSpPr>
            <p:spPr bwMode="auto">
              <a:xfrm>
                <a:off x="10980386" y="5068644"/>
                <a:ext cx="12700" cy="1016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431"/>
              <p:cNvSpPr>
                <a:spLocks noEditPoints="1"/>
              </p:cNvSpPr>
              <p:nvPr/>
            </p:nvSpPr>
            <p:spPr bwMode="auto">
              <a:xfrm>
                <a:off x="11012136" y="5071819"/>
                <a:ext cx="15875" cy="98425"/>
              </a:xfrm>
              <a:custGeom>
                <a:avLst/>
                <a:gdLst>
                  <a:gd name="T0" fmla="*/ 5 w 5"/>
                  <a:gd name="T1" fmla="*/ 3 h 31"/>
                  <a:gd name="T2" fmla="*/ 2 w 5"/>
                  <a:gd name="T3" fmla="*/ 5 h 31"/>
                  <a:gd name="T4" fmla="*/ 0 w 5"/>
                  <a:gd name="T5" fmla="*/ 3 h 31"/>
                  <a:gd name="T6" fmla="*/ 2 w 5"/>
                  <a:gd name="T7" fmla="*/ 0 h 31"/>
                  <a:gd name="T8" fmla="*/ 5 w 5"/>
                  <a:gd name="T9" fmla="*/ 3 h 31"/>
                  <a:gd name="T10" fmla="*/ 0 w 5"/>
                  <a:gd name="T11" fmla="*/ 31 h 31"/>
                  <a:gd name="T12" fmla="*/ 0 w 5"/>
                  <a:gd name="T13" fmla="*/ 9 h 31"/>
                  <a:gd name="T14" fmla="*/ 4 w 5"/>
                  <a:gd name="T15" fmla="*/ 9 h 31"/>
                  <a:gd name="T16" fmla="*/ 4 w 5"/>
                  <a:gd name="T17" fmla="*/ 31 h 31"/>
                  <a:gd name="T18" fmla="*/ 0 w 5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1">
                    <a:moveTo>
                      <a:pt x="5" y="3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lose/>
                    <a:moveTo>
                      <a:pt x="0" y="3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432"/>
              <p:cNvSpPr/>
              <p:nvPr/>
            </p:nvSpPr>
            <p:spPr bwMode="auto">
              <a:xfrm>
                <a:off x="11037536" y="5081344"/>
                <a:ext cx="44450" cy="88900"/>
              </a:xfrm>
              <a:custGeom>
                <a:avLst/>
                <a:gdLst>
                  <a:gd name="T0" fmla="*/ 8 w 14"/>
                  <a:gd name="T1" fmla="*/ 0 h 28"/>
                  <a:gd name="T2" fmla="*/ 8 w 14"/>
                  <a:gd name="T3" fmla="*/ 6 h 28"/>
                  <a:gd name="T4" fmla="*/ 14 w 14"/>
                  <a:gd name="T5" fmla="*/ 6 h 28"/>
                  <a:gd name="T6" fmla="*/ 14 w 14"/>
                  <a:gd name="T7" fmla="*/ 9 h 28"/>
                  <a:gd name="T8" fmla="*/ 8 w 14"/>
                  <a:gd name="T9" fmla="*/ 9 h 28"/>
                  <a:gd name="T10" fmla="*/ 8 w 14"/>
                  <a:gd name="T11" fmla="*/ 21 h 28"/>
                  <a:gd name="T12" fmla="*/ 11 w 14"/>
                  <a:gd name="T13" fmla="*/ 25 h 28"/>
                  <a:gd name="T14" fmla="*/ 13 w 14"/>
                  <a:gd name="T15" fmla="*/ 25 h 28"/>
                  <a:gd name="T16" fmla="*/ 13 w 14"/>
                  <a:gd name="T17" fmla="*/ 28 h 28"/>
                  <a:gd name="T18" fmla="*/ 10 w 14"/>
                  <a:gd name="T19" fmla="*/ 28 h 28"/>
                  <a:gd name="T20" fmla="*/ 5 w 14"/>
                  <a:gd name="T21" fmla="*/ 27 h 28"/>
                  <a:gd name="T22" fmla="*/ 4 w 14"/>
                  <a:gd name="T23" fmla="*/ 21 h 28"/>
                  <a:gd name="T24" fmla="*/ 4 w 14"/>
                  <a:gd name="T25" fmla="*/ 9 h 28"/>
                  <a:gd name="T26" fmla="*/ 0 w 14"/>
                  <a:gd name="T27" fmla="*/ 9 h 28"/>
                  <a:gd name="T28" fmla="*/ 0 w 14"/>
                  <a:gd name="T29" fmla="*/ 6 h 28"/>
                  <a:gd name="T30" fmla="*/ 4 w 14"/>
                  <a:gd name="T31" fmla="*/ 6 h 28"/>
                  <a:gd name="T32" fmla="*/ 4 w 14"/>
                  <a:gd name="T33" fmla="*/ 1 h 28"/>
                  <a:gd name="T34" fmla="*/ 8 w 14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28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3"/>
                      <a:pt x="9" y="25"/>
                      <a:pt x="11" y="25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1" y="28"/>
                      <a:pt x="10" y="28"/>
                    </a:cubicBezTo>
                    <a:cubicBezTo>
                      <a:pt x="8" y="28"/>
                      <a:pt x="6" y="28"/>
                      <a:pt x="5" y="27"/>
                    </a:cubicBezTo>
                    <a:cubicBezTo>
                      <a:pt x="4" y="25"/>
                      <a:pt x="4" y="23"/>
                      <a:pt x="4" y="2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2" name="Freeform 433"/>
            <p:cNvSpPr/>
            <p:nvPr/>
          </p:nvSpPr>
          <p:spPr bwMode="auto">
            <a:xfrm>
              <a:off x="5709886" y="3671644"/>
              <a:ext cx="558800" cy="558800"/>
            </a:xfrm>
            <a:custGeom>
              <a:avLst/>
              <a:gdLst>
                <a:gd name="T0" fmla="*/ 37 w 176"/>
                <a:gd name="T1" fmla="*/ 24 h 176"/>
                <a:gd name="T2" fmla="*/ 74 w 176"/>
                <a:gd name="T3" fmla="*/ 14 h 176"/>
                <a:gd name="T4" fmla="*/ 91 w 176"/>
                <a:gd name="T5" fmla="*/ 31 h 176"/>
                <a:gd name="T6" fmla="*/ 144 w 176"/>
                <a:gd name="T7" fmla="*/ 85 h 176"/>
                <a:gd name="T8" fmla="*/ 161 w 176"/>
                <a:gd name="T9" fmla="*/ 102 h 176"/>
                <a:gd name="T10" fmla="*/ 151 w 176"/>
                <a:gd name="T11" fmla="*/ 138 h 176"/>
                <a:gd name="T12" fmla="*/ 128 w 176"/>
                <a:gd name="T13" fmla="*/ 145 h 176"/>
                <a:gd name="T14" fmla="*/ 55 w 176"/>
                <a:gd name="T15" fmla="*/ 164 h 176"/>
                <a:gd name="T16" fmla="*/ 32 w 176"/>
                <a:gd name="T17" fmla="*/ 170 h 176"/>
                <a:gd name="T18" fmla="*/ 5 w 176"/>
                <a:gd name="T19" fmla="*/ 144 h 176"/>
                <a:gd name="T20" fmla="*/ 12 w 176"/>
                <a:gd name="T21" fmla="*/ 120 h 176"/>
                <a:gd name="T22" fmla="*/ 31 w 176"/>
                <a:gd name="T23" fmla="*/ 47 h 176"/>
                <a:gd name="T24" fmla="*/ 37 w 176"/>
                <a:gd name="T25" fmla="*/ 2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76">
                  <a:moveTo>
                    <a:pt x="37" y="24"/>
                  </a:moveTo>
                  <a:cubicBezTo>
                    <a:pt x="43" y="4"/>
                    <a:pt x="59" y="0"/>
                    <a:pt x="74" y="1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106" y="46"/>
                    <a:pt x="130" y="70"/>
                    <a:pt x="144" y="8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117"/>
                    <a:pt x="172" y="133"/>
                    <a:pt x="151" y="138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08" y="150"/>
                    <a:pt x="75" y="159"/>
                    <a:pt x="55" y="164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12" y="176"/>
                    <a:pt x="0" y="164"/>
                    <a:pt x="5" y="144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7" y="100"/>
                    <a:pt x="26" y="67"/>
                    <a:pt x="31" y="47"/>
                  </a:cubicBezTo>
                  <a:lnTo>
                    <a:pt x="37" y="24"/>
                  </a:lnTo>
                  <a:close/>
                </a:path>
              </a:pathLst>
            </a:custGeom>
            <a:solidFill>
              <a:srgbClr val="4F7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434"/>
            <p:cNvSpPr/>
            <p:nvPr/>
          </p:nvSpPr>
          <p:spPr bwMode="auto">
            <a:xfrm>
              <a:off x="6973536" y="3497019"/>
              <a:ext cx="558800" cy="558800"/>
            </a:xfrm>
            <a:custGeom>
              <a:avLst/>
              <a:gdLst>
                <a:gd name="T0" fmla="*/ 151 w 176"/>
                <a:gd name="T1" fmla="*/ 37 h 176"/>
                <a:gd name="T2" fmla="*/ 161 w 176"/>
                <a:gd name="T3" fmla="*/ 74 h 176"/>
                <a:gd name="T4" fmla="*/ 144 w 176"/>
                <a:gd name="T5" fmla="*/ 91 h 176"/>
                <a:gd name="T6" fmla="*/ 91 w 176"/>
                <a:gd name="T7" fmla="*/ 144 h 176"/>
                <a:gd name="T8" fmla="*/ 74 w 176"/>
                <a:gd name="T9" fmla="*/ 161 h 176"/>
                <a:gd name="T10" fmla="*/ 37 w 176"/>
                <a:gd name="T11" fmla="*/ 151 h 176"/>
                <a:gd name="T12" fmla="*/ 31 w 176"/>
                <a:gd name="T13" fmla="*/ 128 h 176"/>
                <a:gd name="T14" fmla="*/ 12 w 176"/>
                <a:gd name="T15" fmla="*/ 55 h 176"/>
                <a:gd name="T16" fmla="*/ 5 w 176"/>
                <a:gd name="T17" fmla="*/ 32 h 176"/>
                <a:gd name="T18" fmla="*/ 32 w 176"/>
                <a:gd name="T19" fmla="*/ 5 h 176"/>
                <a:gd name="T20" fmla="*/ 55 w 176"/>
                <a:gd name="T21" fmla="*/ 11 h 176"/>
                <a:gd name="T22" fmla="*/ 128 w 176"/>
                <a:gd name="T23" fmla="*/ 31 h 176"/>
                <a:gd name="T24" fmla="*/ 151 w 176"/>
                <a:gd name="T25" fmla="*/ 3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76">
                  <a:moveTo>
                    <a:pt x="151" y="37"/>
                  </a:moveTo>
                  <a:cubicBezTo>
                    <a:pt x="172" y="42"/>
                    <a:pt x="176" y="59"/>
                    <a:pt x="161" y="74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30" y="105"/>
                    <a:pt x="106" y="129"/>
                    <a:pt x="91" y="144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59" y="176"/>
                    <a:pt x="43" y="171"/>
                    <a:pt x="37" y="151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26" y="108"/>
                    <a:pt x="17" y="75"/>
                    <a:pt x="12" y="5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12"/>
                    <a:pt x="12" y="0"/>
                    <a:pt x="32" y="5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75" y="17"/>
                    <a:pt x="108" y="26"/>
                    <a:pt x="128" y="31"/>
                  </a:cubicBezTo>
                  <a:lnTo>
                    <a:pt x="151" y="37"/>
                  </a:lnTo>
                  <a:close/>
                </a:path>
              </a:pathLst>
            </a:custGeom>
            <a:solidFill>
              <a:srgbClr val="14A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435"/>
            <p:cNvSpPr>
              <a:spLocks noEditPoints="1"/>
            </p:cNvSpPr>
            <p:nvPr/>
          </p:nvSpPr>
          <p:spPr bwMode="auto">
            <a:xfrm>
              <a:off x="7918099" y="2255594"/>
              <a:ext cx="146050" cy="187325"/>
            </a:xfrm>
            <a:custGeom>
              <a:avLst/>
              <a:gdLst>
                <a:gd name="T0" fmla="*/ 26 w 46"/>
                <a:gd name="T1" fmla="*/ 59 h 59"/>
                <a:gd name="T2" fmla="*/ 26 w 46"/>
                <a:gd name="T3" fmla="*/ 45 h 59"/>
                <a:gd name="T4" fmla="*/ 0 w 46"/>
                <a:gd name="T5" fmla="*/ 45 h 59"/>
                <a:gd name="T6" fmla="*/ 0 w 46"/>
                <a:gd name="T7" fmla="*/ 36 h 59"/>
                <a:gd name="T8" fmla="*/ 22 w 46"/>
                <a:gd name="T9" fmla="*/ 0 h 59"/>
                <a:gd name="T10" fmla="*/ 39 w 46"/>
                <a:gd name="T11" fmla="*/ 0 h 59"/>
                <a:gd name="T12" fmla="*/ 39 w 46"/>
                <a:gd name="T13" fmla="*/ 34 h 59"/>
                <a:gd name="T14" fmla="*/ 46 w 46"/>
                <a:gd name="T15" fmla="*/ 34 h 59"/>
                <a:gd name="T16" fmla="*/ 46 w 46"/>
                <a:gd name="T17" fmla="*/ 45 h 59"/>
                <a:gd name="T18" fmla="*/ 39 w 46"/>
                <a:gd name="T19" fmla="*/ 45 h 59"/>
                <a:gd name="T20" fmla="*/ 39 w 46"/>
                <a:gd name="T21" fmla="*/ 59 h 59"/>
                <a:gd name="T22" fmla="*/ 26 w 46"/>
                <a:gd name="T23" fmla="*/ 59 h 59"/>
                <a:gd name="T24" fmla="*/ 26 w 46"/>
                <a:gd name="T25" fmla="*/ 34 h 59"/>
                <a:gd name="T26" fmla="*/ 26 w 46"/>
                <a:gd name="T27" fmla="*/ 21 h 59"/>
                <a:gd name="T28" fmla="*/ 27 w 46"/>
                <a:gd name="T29" fmla="*/ 10 h 59"/>
                <a:gd name="T30" fmla="*/ 26 w 46"/>
                <a:gd name="T31" fmla="*/ 10 h 59"/>
                <a:gd name="T32" fmla="*/ 21 w 46"/>
                <a:gd name="T33" fmla="*/ 21 h 59"/>
                <a:gd name="T34" fmla="*/ 13 w 46"/>
                <a:gd name="T35" fmla="*/ 34 h 59"/>
                <a:gd name="T36" fmla="*/ 13 w 46"/>
                <a:gd name="T37" fmla="*/ 34 h 59"/>
                <a:gd name="T38" fmla="*/ 26 w 46"/>
                <a:gd name="T39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59">
                  <a:moveTo>
                    <a:pt x="26" y="59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26" y="59"/>
                  </a:lnTo>
                  <a:close/>
                  <a:moveTo>
                    <a:pt x="26" y="34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18"/>
                    <a:pt x="26" y="14"/>
                    <a:pt x="27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4" y="14"/>
                    <a:pt x="23" y="17"/>
                    <a:pt x="21" y="21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lnTo>
                    <a:pt x="2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436"/>
            <p:cNvSpPr/>
            <p:nvPr/>
          </p:nvSpPr>
          <p:spPr bwMode="auto">
            <a:xfrm>
              <a:off x="8010174" y="2947744"/>
              <a:ext cx="158750" cy="9525"/>
            </a:xfrm>
            <a:custGeom>
              <a:avLst/>
              <a:gdLst>
                <a:gd name="T0" fmla="*/ 2 w 50"/>
                <a:gd name="T1" fmla="*/ 3 h 3"/>
                <a:gd name="T2" fmla="*/ 46 w 50"/>
                <a:gd name="T3" fmla="*/ 3 h 3"/>
                <a:gd name="T4" fmla="*/ 47 w 50"/>
                <a:gd name="T5" fmla="*/ 3 h 3"/>
                <a:gd name="T6" fmla="*/ 49 w 50"/>
                <a:gd name="T7" fmla="*/ 0 h 3"/>
                <a:gd name="T8" fmla="*/ 45 w 50"/>
                <a:gd name="T9" fmla="*/ 0 h 3"/>
                <a:gd name="T10" fmla="*/ 2 w 50"/>
                <a:gd name="T11" fmla="*/ 0 h 3"/>
                <a:gd name="T12" fmla="*/ 2 w 5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2" y="3"/>
                  </a:moveTo>
                  <a:cubicBezTo>
                    <a:pt x="14" y="3"/>
                    <a:pt x="43" y="3"/>
                    <a:pt x="46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9" y="3"/>
                    <a:pt x="50" y="1"/>
                    <a:pt x="49" y="0"/>
                  </a:cubicBezTo>
                  <a:cubicBezTo>
                    <a:pt x="48" y="0"/>
                    <a:pt x="46" y="0"/>
                    <a:pt x="45" y="0"/>
                  </a:cubicBezTo>
                  <a:cubicBezTo>
                    <a:pt x="40" y="0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437"/>
            <p:cNvSpPr/>
            <p:nvPr/>
          </p:nvSpPr>
          <p:spPr bwMode="auto">
            <a:xfrm>
              <a:off x="8010174" y="2973144"/>
              <a:ext cx="158750" cy="9525"/>
            </a:xfrm>
            <a:custGeom>
              <a:avLst/>
              <a:gdLst>
                <a:gd name="T0" fmla="*/ 2 w 50"/>
                <a:gd name="T1" fmla="*/ 3 h 3"/>
                <a:gd name="T2" fmla="*/ 47 w 50"/>
                <a:gd name="T3" fmla="*/ 3 h 3"/>
                <a:gd name="T4" fmla="*/ 49 w 50"/>
                <a:gd name="T5" fmla="*/ 1 h 3"/>
                <a:gd name="T6" fmla="*/ 44 w 50"/>
                <a:gd name="T7" fmla="*/ 0 h 3"/>
                <a:gd name="T8" fmla="*/ 3 w 50"/>
                <a:gd name="T9" fmla="*/ 0 h 3"/>
                <a:gd name="T10" fmla="*/ 2 w 50"/>
                <a:gd name="T11" fmla="*/ 0 h 3"/>
                <a:gd name="T12" fmla="*/ 2 w 5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2" y="3"/>
                  </a:moveTo>
                  <a:cubicBezTo>
                    <a:pt x="15" y="3"/>
                    <a:pt x="47" y="3"/>
                    <a:pt x="47" y="3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8" y="0"/>
                    <a:pt x="45" y="0"/>
                    <a:pt x="44" y="0"/>
                  </a:cubicBezTo>
                  <a:cubicBezTo>
                    <a:pt x="39" y="0"/>
                    <a:pt x="6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438"/>
            <p:cNvSpPr/>
            <p:nvPr/>
          </p:nvSpPr>
          <p:spPr bwMode="auto">
            <a:xfrm>
              <a:off x="8010174" y="3001719"/>
              <a:ext cx="158750" cy="9525"/>
            </a:xfrm>
            <a:custGeom>
              <a:avLst/>
              <a:gdLst>
                <a:gd name="T0" fmla="*/ 2 w 50"/>
                <a:gd name="T1" fmla="*/ 3 h 3"/>
                <a:gd name="T2" fmla="*/ 47 w 50"/>
                <a:gd name="T3" fmla="*/ 3 h 3"/>
                <a:gd name="T4" fmla="*/ 48 w 50"/>
                <a:gd name="T5" fmla="*/ 0 h 3"/>
                <a:gd name="T6" fmla="*/ 46 w 50"/>
                <a:gd name="T7" fmla="*/ 0 h 3"/>
                <a:gd name="T8" fmla="*/ 3 w 50"/>
                <a:gd name="T9" fmla="*/ 0 h 3"/>
                <a:gd name="T10" fmla="*/ 2 w 50"/>
                <a:gd name="T11" fmla="*/ 0 h 3"/>
                <a:gd name="T12" fmla="*/ 2 w 5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2" y="3"/>
                  </a:moveTo>
                  <a:cubicBezTo>
                    <a:pt x="15" y="3"/>
                    <a:pt x="45" y="3"/>
                    <a:pt x="47" y="3"/>
                  </a:cubicBezTo>
                  <a:cubicBezTo>
                    <a:pt x="49" y="3"/>
                    <a:pt x="50" y="1"/>
                    <a:pt x="48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0" y="0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439"/>
            <p:cNvSpPr/>
            <p:nvPr/>
          </p:nvSpPr>
          <p:spPr bwMode="auto">
            <a:xfrm>
              <a:off x="7943499" y="3062044"/>
              <a:ext cx="225425" cy="9525"/>
            </a:xfrm>
            <a:custGeom>
              <a:avLst/>
              <a:gdLst>
                <a:gd name="T0" fmla="*/ 2 w 71"/>
                <a:gd name="T1" fmla="*/ 3 h 3"/>
                <a:gd name="T2" fmla="*/ 68 w 71"/>
                <a:gd name="T3" fmla="*/ 3 h 3"/>
                <a:gd name="T4" fmla="*/ 68 w 71"/>
                <a:gd name="T5" fmla="*/ 0 h 3"/>
                <a:gd name="T6" fmla="*/ 2 w 71"/>
                <a:gd name="T7" fmla="*/ 0 h 3"/>
                <a:gd name="T8" fmla="*/ 2 w 7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">
                  <a:moveTo>
                    <a:pt x="2" y="3"/>
                  </a:moveTo>
                  <a:cubicBezTo>
                    <a:pt x="14" y="3"/>
                    <a:pt x="68" y="3"/>
                    <a:pt x="68" y="3"/>
                  </a:cubicBezTo>
                  <a:cubicBezTo>
                    <a:pt x="71" y="3"/>
                    <a:pt x="71" y="0"/>
                    <a:pt x="68" y="0"/>
                  </a:cubicBezTo>
                  <a:cubicBezTo>
                    <a:pt x="56" y="0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440"/>
            <p:cNvSpPr/>
            <p:nvPr/>
          </p:nvSpPr>
          <p:spPr bwMode="auto">
            <a:xfrm>
              <a:off x="7943499" y="3090619"/>
              <a:ext cx="225425" cy="9525"/>
            </a:xfrm>
            <a:custGeom>
              <a:avLst/>
              <a:gdLst>
                <a:gd name="T0" fmla="*/ 2 w 71"/>
                <a:gd name="T1" fmla="*/ 3 h 3"/>
                <a:gd name="T2" fmla="*/ 68 w 71"/>
                <a:gd name="T3" fmla="*/ 3 h 3"/>
                <a:gd name="T4" fmla="*/ 68 w 71"/>
                <a:gd name="T5" fmla="*/ 0 h 3"/>
                <a:gd name="T6" fmla="*/ 2 w 71"/>
                <a:gd name="T7" fmla="*/ 0 h 3"/>
                <a:gd name="T8" fmla="*/ 2 w 7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">
                  <a:moveTo>
                    <a:pt x="2" y="3"/>
                  </a:moveTo>
                  <a:cubicBezTo>
                    <a:pt x="14" y="3"/>
                    <a:pt x="68" y="3"/>
                    <a:pt x="68" y="3"/>
                  </a:cubicBezTo>
                  <a:cubicBezTo>
                    <a:pt x="71" y="3"/>
                    <a:pt x="71" y="0"/>
                    <a:pt x="68" y="0"/>
                  </a:cubicBezTo>
                  <a:cubicBezTo>
                    <a:pt x="56" y="0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441"/>
            <p:cNvSpPr>
              <a:spLocks noEditPoints="1"/>
            </p:cNvSpPr>
            <p:nvPr/>
          </p:nvSpPr>
          <p:spPr bwMode="auto">
            <a:xfrm>
              <a:off x="7722836" y="2776294"/>
              <a:ext cx="522288" cy="530225"/>
            </a:xfrm>
            <a:custGeom>
              <a:avLst/>
              <a:gdLst>
                <a:gd name="T0" fmla="*/ 152 w 165"/>
                <a:gd name="T1" fmla="*/ 80 h 167"/>
                <a:gd name="T2" fmla="*/ 135 w 165"/>
                <a:gd name="T3" fmla="*/ 31 h 167"/>
                <a:gd name="T4" fmla="*/ 113 w 165"/>
                <a:gd name="T5" fmla="*/ 16 h 167"/>
                <a:gd name="T6" fmla="*/ 58 w 165"/>
                <a:gd name="T7" fmla="*/ 2 h 167"/>
                <a:gd name="T8" fmla="*/ 28 w 165"/>
                <a:gd name="T9" fmla="*/ 1 h 167"/>
                <a:gd name="T10" fmla="*/ 0 w 165"/>
                <a:gd name="T11" fmla="*/ 6 h 167"/>
                <a:gd name="T12" fmla="*/ 35 w 165"/>
                <a:gd name="T13" fmla="*/ 42 h 167"/>
                <a:gd name="T14" fmla="*/ 51 w 165"/>
                <a:gd name="T15" fmla="*/ 31 h 167"/>
                <a:gd name="T16" fmla="*/ 60 w 165"/>
                <a:gd name="T17" fmla="*/ 30 h 167"/>
                <a:gd name="T18" fmla="*/ 59 w 165"/>
                <a:gd name="T19" fmla="*/ 35 h 167"/>
                <a:gd name="T20" fmla="*/ 48 w 165"/>
                <a:gd name="T21" fmla="*/ 92 h 167"/>
                <a:gd name="T22" fmla="*/ 46 w 165"/>
                <a:gd name="T23" fmla="*/ 164 h 167"/>
                <a:gd name="T24" fmla="*/ 164 w 165"/>
                <a:gd name="T25" fmla="*/ 164 h 167"/>
                <a:gd name="T26" fmla="*/ 164 w 165"/>
                <a:gd name="T27" fmla="*/ 92 h 167"/>
                <a:gd name="T28" fmla="*/ 158 w 165"/>
                <a:gd name="T29" fmla="*/ 164 h 167"/>
                <a:gd name="T30" fmla="*/ 79 w 165"/>
                <a:gd name="T31" fmla="*/ 35 h 167"/>
                <a:gd name="T32" fmla="*/ 99 w 165"/>
                <a:gd name="T33" fmla="*/ 43 h 167"/>
                <a:gd name="T34" fmla="*/ 115 w 165"/>
                <a:gd name="T35" fmla="*/ 34 h 167"/>
                <a:gd name="T36" fmla="*/ 146 w 165"/>
                <a:gd name="T37" fmla="*/ 102 h 167"/>
                <a:gd name="T38" fmla="*/ 62 w 165"/>
                <a:gd name="T39" fmla="*/ 101 h 167"/>
                <a:gd name="T40" fmla="*/ 12 w 165"/>
                <a:gd name="T41" fmla="*/ 43 h 167"/>
                <a:gd name="T42" fmla="*/ 34 w 165"/>
                <a:gd name="T43" fmla="*/ 39 h 167"/>
                <a:gd name="T44" fmla="*/ 60 w 165"/>
                <a:gd name="T45" fmla="*/ 6 h 167"/>
                <a:gd name="T46" fmla="*/ 110 w 165"/>
                <a:gd name="T47" fmla="*/ 18 h 167"/>
                <a:gd name="T48" fmla="*/ 112 w 165"/>
                <a:gd name="T49" fmla="*/ 32 h 167"/>
                <a:gd name="T50" fmla="*/ 101 w 165"/>
                <a:gd name="T51" fmla="*/ 24 h 167"/>
                <a:gd name="T52" fmla="*/ 88 w 165"/>
                <a:gd name="T53" fmla="*/ 16 h 167"/>
                <a:gd name="T54" fmla="*/ 108 w 165"/>
                <a:gd name="T55" fmla="*/ 33 h 167"/>
                <a:gd name="T56" fmla="*/ 118 w 165"/>
                <a:gd name="T57" fmla="*/ 45 h 167"/>
                <a:gd name="T58" fmla="*/ 99 w 165"/>
                <a:gd name="T59" fmla="*/ 38 h 167"/>
                <a:gd name="T60" fmla="*/ 64 w 165"/>
                <a:gd name="T61" fmla="*/ 24 h 167"/>
                <a:gd name="T62" fmla="*/ 62 w 165"/>
                <a:gd name="T63" fmla="*/ 26 h 167"/>
                <a:gd name="T64" fmla="*/ 69 w 165"/>
                <a:gd name="T65" fmla="*/ 32 h 167"/>
                <a:gd name="T66" fmla="*/ 60 w 165"/>
                <a:gd name="T67" fmla="*/ 27 h 167"/>
                <a:gd name="T68" fmla="*/ 30 w 165"/>
                <a:gd name="T69" fmla="*/ 8 h 167"/>
                <a:gd name="T70" fmla="*/ 105 w 165"/>
                <a:gd name="T71" fmla="*/ 128 h 167"/>
                <a:gd name="T72" fmla="*/ 90 w 165"/>
                <a:gd name="T73" fmla="*/ 118 h 167"/>
                <a:gd name="T74" fmla="*/ 99 w 165"/>
                <a:gd name="T75" fmla="*/ 124 h 167"/>
                <a:gd name="T76" fmla="*/ 77 w 165"/>
                <a:gd name="T77" fmla="*/ 110 h 167"/>
                <a:gd name="T78" fmla="*/ 59 w 165"/>
                <a:gd name="T79" fmla="*/ 99 h 167"/>
                <a:gd name="T80" fmla="*/ 59 w 165"/>
                <a:gd name="T81" fmla="*/ 99 h 167"/>
                <a:gd name="T82" fmla="*/ 152 w 165"/>
                <a:gd name="T83" fmla="*/ 99 h 167"/>
                <a:gd name="T84" fmla="*/ 49 w 165"/>
                <a:gd name="T85" fmla="*/ 96 h 167"/>
                <a:gd name="T86" fmla="*/ 152 w 165"/>
                <a:gd name="T87" fmla="*/ 93 h 167"/>
                <a:gd name="T88" fmla="*/ 152 w 165"/>
                <a:gd name="T89" fmla="*/ 93 h 167"/>
                <a:gd name="T90" fmla="*/ 59 w 165"/>
                <a:gd name="T91" fmla="*/ 85 h 167"/>
                <a:gd name="T92" fmla="*/ 108 w 165"/>
                <a:gd name="T93" fmla="*/ 13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7">
                  <a:moveTo>
                    <a:pt x="164" y="92"/>
                  </a:moveTo>
                  <a:cubicBezTo>
                    <a:pt x="163" y="92"/>
                    <a:pt x="163" y="92"/>
                    <a:pt x="163" y="92"/>
                  </a:cubicBezTo>
                  <a:cubicBezTo>
                    <a:pt x="162" y="91"/>
                    <a:pt x="154" y="82"/>
                    <a:pt x="152" y="80"/>
                  </a:cubicBezTo>
                  <a:cubicBezTo>
                    <a:pt x="152" y="80"/>
                    <a:pt x="152" y="45"/>
                    <a:pt x="152" y="33"/>
                  </a:cubicBezTo>
                  <a:cubicBezTo>
                    <a:pt x="152" y="32"/>
                    <a:pt x="150" y="32"/>
                    <a:pt x="149" y="32"/>
                  </a:cubicBezTo>
                  <a:cubicBezTo>
                    <a:pt x="148" y="32"/>
                    <a:pt x="136" y="32"/>
                    <a:pt x="135" y="31"/>
                  </a:cubicBezTo>
                  <a:cubicBezTo>
                    <a:pt x="131" y="29"/>
                    <a:pt x="127" y="26"/>
                    <a:pt x="123" y="23"/>
                  </a:cubicBezTo>
                  <a:cubicBezTo>
                    <a:pt x="121" y="22"/>
                    <a:pt x="119" y="21"/>
                    <a:pt x="117" y="19"/>
                  </a:cubicBezTo>
                  <a:cubicBezTo>
                    <a:pt x="116" y="18"/>
                    <a:pt x="115" y="17"/>
                    <a:pt x="113" y="16"/>
                  </a:cubicBezTo>
                  <a:cubicBezTo>
                    <a:pt x="109" y="13"/>
                    <a:pt x="104" y="12"/>
                    <a:pt x="99" y="11"/>
                  </a:cubicBezTo>
                  <a:cubicBezTo>
                    <a:pt x="95" y="10"/>
                    <a:pt x="91" y="9"/>
                    <a:pt x="87" y="8"/>
                  </a:cubicBezTo>
                  <a:cubicBezTo>
                    <a:pt x="77" y="6"/>
                    <a:pt x="68" y="4"/>
                    <a:pt x="58" y="2"/>
                  </a:cubicBezTo>
                  <a:cubicBezTo>
                    <a:pt x="54" y="2"/>
                    <a:pt x="52" y="2"/>
                    <a:pt x="49" y="2"/>
                  </a:cubicBezTo>
                  <a:cubicBezTo>
                    <a:pt x="42" y="3"/>
                    <a:pt x="35" y="4"/>
                    <a:pt x="29" y="5"/>
                  </a:cubicBezTo>
                  <a:cubicBezTo>
                    <a:pt x="29" y="4"/>
                    <a:pt x="28" y="2"/>
                    <a:pt x="28" y="1"/>
                  </a:cubicBezTo>
                  <a:cubicBezTo>
                    <a:pt x="28" y="0"/>
                    <a:pt x="26" y="0"/>
                    <a:pt x="25" y="0"/>
                  </a:cubicBezTo>
                  <a:cubicBezTo>
                    <a:pt x="22" y="1"/>
                    <a:pt x="8" y="3"/>
                    <a:pt x="4" y="4"/>
                  </a:cubicBezTo>
                  <a:cubicBezTo>
                    <a:pt x="2" y="4"/>
                    <a:pt x="0" y="4"/>
                    <a:pt x="0" y="6"/>
                  </a:cubicBezTo>
                  <a:cubicBezTo>
                    <a:pt x="3" y="19"/>
                    <a:pt x="6" y="31"/>
                    <a:pt x="9" y="43"/>
                  </a:cubicBezTo>
                  <a:cubicBezTo>
                    <a:pt x="9" y="44"/>
                    <a:pt x="9" y="47"/>
                    <a:pt x="11" y="47"/>
                  </a:cubicBezTo>
                  <a:cubicBezTo>
                    <a:pt x="14" y="46"/>
                    <a:pt x="33" y="42"/>
                    <a:pt x="35" y="42"/>
                  </a:cubicBezTo>
                  <a:cubicBezTo>
                    <a:pt x="36" y="42"/>
                    <a:pt x="37" y="42"/>
                    <a:pt x="37" y="41"/>
                  </a:cubicBezTo>
                  <a:cubicBezTo>
                    <a:pt x="37" y="40"/>
                    <a:pt x="36" y="35"/>
                    <a:pt x="36" y="34"/>
                  </a:cubicBezTo>
                  <a:cubicBezTo>
                    <a:pt x="41" y="33"/>
                    <a:pt x="46" y="31"/>
                    <a:pt x="51" y="31"/>
                  </a:cubicBezTo>
                  <a:cubicBezTo>
                    <a:pt x="53" y="30"/>
                    <a:pt x="55" y="30"/>
                    <a:pt x="57" y="30"/>
                  </a:cubicBezTo>
                  <a:cubicBezTo>
                    <a:pt x="57" y="29"/>
                    <a:pt x="58" y="29"/>
                    <a:pt x="58" y="29"/>
                  </a:cubicBezTo>
                  <a:cubicBezTo>
                    <a:pt x="59" y="29"/>
                    <a:pt x="59" y="30"/>
                    <a:pt x="60" y="30"/>
                  </a:cubicBezTo>
                  <a:cubicBezTo>
                    <a:pt x="60" y="31"/>
                    <a:pt x="61" y="31"/>
                    <a:pt x="62" y="32"/>
                  </a:cubicBezTo>
                  <a:cubicBezTo>
                    <a:pt x="60" y="32"/>
                    <a:pt x="59" y="32"/>
                    <a:pt x="59" y="33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7"/>
                    <a:pt x="59" y="75"/>
                    <a:pt x="59" y="80"/>
                  </a:cubicBezTo>
                  <a:cubicBezTo>
                    <a:pt x="59" y="80"/>
                    <a:pt x="59" y="80"/>
                    <a:pt x="59" y="81"/>
                  </a:cubicBezTo>
                  <a:cubicBezTo>
                    <a:pt x="58" y="81"/>
                    <a:pt x="48" y="92"/>
                    <a:pt x="48" y="92"/>
                  </a:cubicBezTo>
                  <a:cubicBezTo>
                    <a:pt x="48" y="92"/>
                    <a:pt x="48" y="92"/>
                    <a:pt x="47" y="92"/>
                  </a:cubicBezTo>
                  <a:cubicBezTo>
                    <a:pt x="47" y="92"/>
                    <a:pt x="46" y="93"/>
                    <a:pt x="46" y="94"/>
                  </a:cubicBezTo>
                  <a:cubicBezTo>
                    <a:pt x="46" y="94"/>
                    <a:pt x="46" y="163"/>
                    <a:pt x="46" y="164"/>
                  </a:cubicBezTo>
                  <a:cubicBezTo>
                    <a:pt x="46" y="165"/>
                    <a:pt x="46" y="167"/>
                    <a:pt x="48" y="167"/>
                  </a:cubicBezTo>
                  <a:cubicBezTo>
                    <a:pt x="50" y="167"/>
                    <a:pt x="162" y="167"/>
                    <a:pt x="163" y="167"/>
                  </a:cubicBezTo>
                  <a:cubicBezTo>
                    <a:pt x="165" y="167"/>
                    <a:pt x="164" y="165"/>
                    <a:pt x="164" y="164"/>
                  </a:cubicBezTo>
                  <a:cubicBezTo>
                    <a:pt x="164" y="152"/>
                    <a:pt x="164" y="106"/>
                    <a:pt x="164" y="94"/>
                  </a:cubicBezTo>
                  <a:cubicBezTo>
                    <a:pt x="164" y="93"/>
                    <a:pt x="164" y="93"/>
                    <a:pt x="164" y="92"/>
                  </a:cubicBezTo>
                  <a:cubicBezTo>
                    <a:pt x="163" y="92"/>
                    <a:pt x="164" y="93"/>
                    <a:pt x="164" y="92"/>
                  </a:cubicBezTo>
                  <a:close/>
                  <a:moveTo>
                    <a:pt x="53" y="164"/>
                  </a:moveTo>
                  <a:cubicBezTo>
                    <a:pt x="62" y="158"/>
                    <a:pt x="97" y="136"/>
                    <a:pt x="105" y="131"/>
                  </a:cubicBezTo>
                  <a:cubicBezTo>
                    <a:pt x="115" y="137"/>
                    <a:pt x="150" y="159"/>
                    <a:pt x="158" y="164"/>
                  </a:cubicBezTo>
                  <a:lnTo>
                    <a:pt x="53" y="164"/>
                  </a:lnTo>
                  <a:close/>
                  <a:moveTo>
                    <a:pt x="62" y="34"/>
                  </a:moveTo>
                  <a:cubicBezTo>
                    <a:pt x="65" y="34"/>
                    <a:pt x="78" y="34"/>
                    <a:pt x="79" y="35"/>
                  </a:cubicBezTo>
                  <a:cubicBezTo>
                    <a:pt x="83" y="36"/>
                    <a:pt x="87" y="37"/>
                    <a:pt x="91" y="38"/>
                  </a:cubicBezTo>
                  <a:cubicBezTo>
                    <a:pt x="92" y="39"/>
                    <a:pt x="94" y="40"/>
                    <a:pt x="96" y="40"/>
                  </a:cubicBezTo>
                  <a:cubicBezTo>
                    <a:pt x="97" y="40"/>
                    <a:pt x="98" y="42"/>
                    <a:pt x="99" y="43"/>
                  </a:cubicBezTo>
                  <a:cubicBezTo>
                    <a:pt x="104" y="47"/>
                    <a:pt x="111" y="50"/>
                    <a:pt x="118" y="49"/>
                  </a:cubicBezTo>
                  <a:cubicBezTo>
                    <a:pt x="121" y="48"/>
                    <a:pt x="123" y="45"/>
                    <a:pt x="122" y="42"/>
                  </a:cubicBezTo>
                  <a:cubicBezTo>
                    <a:pt x="120" y="39"/>
                    <a:pt x="117" y="37"/>
                    <a:pt x="115" y="34"/>
                  </a:cubicBezTo>
                  <a:cubicBezTo>
                    <a:pt x="126" y="34"/>
                    <a:pt x="137" y="34"/>
                    <a:pt x="148" y="34"/>
                  </a:cubicBezTo>
                  <a:cubicBezTo>
                    <a:pt x="148" y="46"/>
                    <a:pt x="148" y="99"/>
                    <a:pt x="148" y="101"/>
                  </a:cubicBezTo>
                  <a:cubicBezTo>
                    <a:pt x="148" y="101"/>
                    <a:pt x="146" y="102"/>
                    <a:pt x="146" y="102"/>
                  </a:cubicBezTo>
                  <a:cubicBezTo>
                    <a:pt x="144" y="103"/>
                    <a:pt x="138" y="107"/>
                    <a:pt x="138" y="107"/>
                  </a:cubicBezTo>
                  <a:cubicBezTo>
                    <a:pt x="134" y="107"/>
                    <a:pt x="75" y="107"/>
                    <a:pt x="73" y="107"/>
                  </a:cubicBezTo>
                  <a:cubicBezTo>
                    <a:pt x="72" y="107"/>
                    <a:pt x="62" y="101"/>
                    <a:pt x="62" y="101"/>
                  </a:cubicBezTo>
                  <a:cubicBezTo>
                    <a:pt x="62" y="98"/>
                    <a:pt x="62" y="34"/>
                    <a:pt x="62" y="34"/>
                  </a:cubicBezTo>
                  <a:close/>
                  <a:moveTo>
                    <a:pt x="34" y="39"/>
                  </a:moveTo>
                  <a:cubicBezTo>
                    <a:pt x="26" y="41"/>
                    <a:pt x="19" y="42"/>
                    <a:pt x="12" y="43"/>
                  </a:cubicBezTo>
                  <a:cubicBezTo>
                    <a:pt x="10" y="32"/>
                    <a:pt x="4" y="8"/>
                    <a:pt x="4" y="7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7" y="13"/>
                    <a:pt x="33" y="37"/>
                    <a:pt x="34" y="39"/>
                  </a:cubicBezTo>
                  <a:close/>
                  <a:moveTo>
                    <a:pt x="30" y="8"/>
                  </a:moveTo>
                  <a:cubicBezTo>
                    <a:pt x="36" y="7"/>
                    <a:pt x="43" y="6"/>
                    <a:pt x="50" y="5"/>
                  </a:cubicBezTo>
                  <a:cubicBezTo>
                    <a:pt x="53" y="5"/>
                    <a:pt x="56" y="5"/>
                    <a:pt x="60" y="6"/>
                  </a:cubicBezTo>
                  <a:cubicBezTo>
                    <a:pt x="70" y="7"/>
                    <a:pt x="80" y="9"/>
                    <a:pt x="90" y="12"/>
                  </a:cubicBezTo>
                  <a:cubicBezTo>
                    <a:pt x="93" y="13"/>
                    <a:pt x="96" y="13"/>
                    <a:pt x="99" y="14"/>
                  </a:cubicBezTo>
                  <a:cubicBezTo>
                    <a:pt x="103" y="15"/>
                    <a:pt x="107" y="16"/>
                    <a:pt x="110" y="18"/>
                  </a:cubicBezTo>
                  <a:cubicBezTo>
                    <a:pt x="113" y="19"/>
                    <a:pt x="115" y="22"/>
                    <a:pt x="118" y="23"/>
                  </a:cubicBezTo>
                  <a:cubicBezTo>
                    <a:pt x="122" y="26"/>
                    <a:pt x="126" y="29"/>
                    <a:pt x="130" y="32"/>
                  </a:cubicBezTo>
                  <a:cubicBezTo>
                    <a:pt x="124" y="32"/>
                    <a:pt x="118" y="32"/>
                    <a:pt x="112" y="32"/>
                  </a:cubicBezTo>
                  <a:cubicBezTo>
                    <a:pt x="111" y="32"/>
                    <a:pt x="111" y="31"/>
                    <a:pt x="110" y="31"/>
                  </a:cubicBezTo>
                  <a:cubicBezTo>
                    <a:pt x="109" y="30"/>
                    <a:pt x="107" y="28"/>
                    <a:pt x="106" y="27"/>
                  </a:cubicBezTo>
                  <a:cubicBezTo>
                    <a:pt x="104" y="26"/>
                    <a:pt x="103" y="25"/>
                    <a:pt x="101" y="24"/>
                  </a:cubicBezTo>
                  <a:cubicBezTo>
                    <a:pt x="98" y="21"/>
                    <a:pt x="95" y="19"/>
                    <a:pt x="92" y="16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0" y="14"/>
                    <a:pt x="88" y="15"/>
                    <a:pt x="88" y="16"/>
                  </a:cubicBezTo>
                  <a:cubicBezTo>
                    <a:pt x="88" y="17"/>
                    <a:pt x="90" y="18"/>
                    <a:pt x="91" y="19"/>
                  </a:cubicBezTo>
                  <a:cubicBezTo>
                    <a:pt x="94" y="22"/>
                    <a:pt x="97" y="25"/>
                    <a:pt x="101" y="28"/>
                  </a:cubicBezTo>
                  <a:cubicBezTo>
                    <a:pt x="103" y="30"/>
                    <a:pt x="106" y="31"/>
                    <a:pt x="108" y="33"/>
                  </a:cubicBezTo>
                  <a:cubicBezTo>
                    <a:pt x="111" y="35"/>
                    <a:pt x="114" y="38"/>
                    <a:pt x="116" y="40"/>
                  </a:cubicBezTo>
                  <a:cubicBezTo>
                    <a:pt x="117" y="41"/>
                    <a:pt x="118" y="42"/>
                    <a:pt x="119" y="43"/>
                  </a:cubicBezTo>
                  <a:cubicBezTo>
                    <a:pt x="119" y="44"/>
                    <a:pt x="119" y="45"/>
                    <a:pt x="118" y="45"/>
                  </a:cubicBezTo>
                  <a:cubicBezTo>
                    <a:pt x="116" y="46"/>
                    <a:pt x="113" y="46"/>
                    <a:pt x="111" y="46"/>
                  </a:cubicBezTo>
                  <a:cubicBezTo>
                    <a:pt x="108" y="45"/>
                    <a:pt x="105" y="44"/>
                    <a:pt x="103" y="42"/>
                  </a:cubicBezTo>
                  <a:cubicBezTo>
                    <a:pt x="101" y="41"/>
                    <a:pt x="100" y="40"/>
                    <a:pt x="99" y="38"/>
                  </a:cubicBezTo>
                  <a:cubicBezTo>
                    <a:pt x="98" y="37"/>
                    <a:pt x="96" y="37"/>
                    <a:pt x="94" y="36"/>
                  </a:cubicBezTo>
                  <a:cubicBezTo>
                    <a:pt x="86" y="34"/>
                    <a:pt x="79" y="31"/>
                    <a:pt x="72" y="28"/>
                  </a:cubicBezTo>
                  <a:cubicBezTo>
                    <a:pt x="69" y="27"/>
                    <a:pt x="66" y="26"/>
                    <a:pt x="64" y="24"/>
                  </a:cubicBezTo>
                  <a:cubicBezTo>
                    <a:pt x="64" y="24"/>
                    <a:pt x="63" y="23"/>
                    <a:pt x="63" y="23"/>
                  </a:cubicBezTo>
                  <a:cubicBezTo>
                    <a:pt x="62" y="22"/>
                    <a:pt x="62" y="21"/>
                    <a:pt x="61" y="21"/>
                  </a:cubicBezTo>
                  <a:cubicBezTo>
                    <a:pt x="58" y="22"/>
                    <a:pt x="61" y="25"/>
                    <a:pt x="62" y="26"/>
                  </a:cubicBezTo>
                  <a:cubicBezTo>
                    <a:pt x="65" y="28"/>
                    <a:pt x="68" y="30"/>
                    <a:pt x="71" y="31"/>
                  </a:cubicBezTo>
                  <a:cubicBezTo>
                    <a:pt x="72" y="31"/>
                    <a:pt x="72" y="31"/>
                    <a:pt x="72" y="32"/>
                  </a:cubicBezTo>
                  <a:cubicBezTo>
                    <a:pt x="71" y="32"/>
                    <a:pt x="70" y="32"/>
                    <a:pt x="69" y="32"/>
                  </a:cubicBezTo>
                  <a:cubicBezTo>
                    <a:pt x="69" y="32"/>
                    <a:pt x="68" y="32"/>
                    <a:pt x="68" y="32"/>
                  </a:cubicBezTo>
                  <a:cubicBezTo>
                    <a:pt x="67" y="32"/>
                    <a:pt x="66" y="31"/>
                    <a:pt x="66" y="30"/>
                  </a:cubicBezTo>
                  <a:cubicBezTo>
                    <a:pt x="64" y="29"/>
                    <a:pt x="62" y="28"/>
                    <a:pt x="60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0" y="28"/>
                    <a:pt x="42" y="29"/>
                    <a:pt x="35" y="31"/>
                  </a:cubicBezTo>
                  <a:lnTo>
                    <a:pt x="30" y="8"/>
                  </a:lnTo>
                  <a:close/>
                  <a:moveTo>
                    <a:pt x="104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lnTo>
                    <a:pt x="104" y="127"/>
                  </a:lnTo>
                  <a:close/>
                  <a:moveTo>
                    <a:pt x="99" y="124"/>
                  </a:moveTo>
                  <a:cubicBezTo>
                    <a:pt x="90" y="118"/>
                    <a:pt x="90" y="118"/>
                    <a:pt x="90" y="118"/>
                  </a:cubicBezTo>
                  <a:cubicBezTo>
                    <a:pt x="120" y="118"/>
                    <a:pt x="120" y="118"/>
                    <a:pt x="120" y="118"/>
                  </a:cubicBezTo>
                  <a:cubicBezTo>
                    <a:pt x="119" y="119"/>
                    <a:pt x="112" y="124"/>
                    <a:pt x="111" y="124"/>
                  </a:cubicBezTo>
                  <a:cubicBezTo>
                    <a:pt x="107" y="124"/>
                    <a:pt x="103" y="124"/>
                    <a:pt x="99" y="124"/>
                  </a:cubicBezTo>
                  <a:close/>
                  <a:moveTo>
                    <a:pt x="125" y="116"/>
                  </a:moveTo>
                  <a:cubicBezTo>
                    <a:pt x="112" y="116"/>
                    <a:pt x="86" y="116"/>
                    <a:pt x="86" y="116"/>
                  </a:cubicBezTo>
                  <a:cubicBezTo>
                    <a:pt x="85" y="116"/>
                    <a:pt x="79" y="112"/>
                    <a:pt x="77" y="110"/>
                  </a:cubicBezTo>
                  <a:cubicBezTo>
                    <a:pt x="134" y="110"/>
                    <a:pt x="134" y="110"/>
                    <a:pt x="134" y="110"/>
                  </a:cubicBezTo>
                  <a:lnTo>
                    <a:pt x="125" y="116"/>
                  </a:lnTo>
                  <a:close/>
                  <a:moveTo>
                    <a:pt x="59" y="99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9" y="96"/>
                    <a:pt x="59" y="96"/>
                    <a:pt x="59" y="96"/>
                  </a:cubicBezTo>
                  <a:lnTo>
                    <a:pt x="59" y="99"/>
                  </a:lnTo>
                  <a:close/>
                  <a:moveTo>
                    <a:pt x="152" y="96"/>
                  </a:moveTo>
                  <a:cubicBezTo>
                    <a:pt x="157" y="96"/>
                    <a:pt x="157" y="96"/>
                    <a:pt x="157" y="96"/>
                  </a:cubicBezTo>
                  <a:cubicBezTo>
                    <a:pt x="152" y="99"/>
                    <a:pt x="152" y="99"/>
                    <a:pt x="152" y="99"/>
                  </a:cubicBezTo>
                  <a:lnTo>
                    <a:pt x="152" y="96"/>
                  </a:lnTo>
                  <a:close/>
                  <a:moveTo>
                    <a:pt x="49" y="163"/>
                  </a:moveTo>
                  <a:cubicBezTo>
                    <a:pt x="49" y="153"/>
                    <a:pt x="49" y="97"/>
                    <a:pt x="49" y="96"/>
                  </a:cubicBezTo>
                  <a:cubicBezTo>
                    <a:pt x="59" y="103"/>
                    <a:pt x="95" y="125"/>
                    <a:pt x="102" y="130"/>
                  </a:cubicBezTo>
                  <a:cubicBezTo>
                    <a:pt x="93" y="135"/>
                    <a:pt x="58" y="158"/>
                    <a:pt x="49" y="163"/>
                  </a:cubicBezTo>
                  <a:close/>
                  <a:moveTo>
                    <a:pt x="152" y="93"/>
                  </a:moveTo>
                  <a:cubicBezTo>
                    <a:pt x="152" y="85"/>
                    <a:pt x="152" y="85"/>
                    <a:pt x="152" y="85"/>
                  </a:cubicBezTo>
                  <a:cubicBezTo>
                    <a:pt x="159" y="93"/>
                    <a:pt x="159" y="93"/>
                    <a:pt x="159" y="93"/>
                  </a:cubicBezTo>
                  <a:lnTo>
                    <a:pt x="152" y="93"/>
                  </a:lnTo>
                  <a:close/>
                  <a:moveTo>
                    <a:pt x="59" y="93"/>
                  </a:moveTo>
                  <a:cubicBezTo>
                    <a:pt x="51" y="93"/>
                    <a:pt x="51" y="93"/>
                    <a:pt x="51" y="93"/>
                  </a:cubicBezTo>
                  <a:cubicBezTo>
                    <a:pt x="59" y="85"/>
                    <a:pt x="59" y="85"/>
                    <a:pt x="59" y="85"/>
                  </a:cubicBezTo>
                  <a:lnTo>
                    <a:pt x="59" y="93"/>
                  </a:lnTo>
                  <a:close/>
                  <a:moveTo>
                    <a:pt x="161" y="163"/>
                  </a:moveTo>
                  <a:cubicBezTo>
                    <a:pt x="152" y="157"/>
                    <a:pt x="117" y="135"/>
                    <a:pt x="108" y="130"/>
                  </a:cubicBezTo>
                  <a:cubicBezTo>
                    <a:pt x="117" y="124"/>
                    <a:pt x="152" y="102"/>
                    <a:pt x="161" y="96"/>
                  </a:cubicBezTo>
                  <a:cubicBezTo>
                    <a:pt x="161" y="106"/>
                    <a:pt x="161" y="162"/>
                    <a:pt x="161" y="16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442"/>
            <p:cNvSpPr>
              <a:spLocks noEditPoints="1"/>
            </p:cNvSpPr>
            <p:nvPr/>
          </p:nvSpPr>
          <p:spPr bwMode="auto">
            <a:xfrm>
              <a:off x="7756174" y="2877894"/>
              <a:ext cx="34925" cy="31750"/>
            </a:xfrm>
            <a:custGeom>
              <a:avLst/>
              <a:gdLst>
                <a:gd name="T0" fmla="*/ 10 w 11"/>
                <a:gd name="T1" fmla="*/ 4 h 10"/>
                <a:gd name="T2" fmla="*/ 4 w 11"/>
                <a:gd name="T3" fmla="*/ 1 h 10"/>
                <a:gd name="T4" fmla="*/ 1 w 11"/>
                <a:gd name="T5" fmla="*/ 7 h 10"/>
                <a:gd name="T6" fmla="*/ 8 w 11"/>
                <a:gd name="T7" fmla="*/ 9 h 10"/>
                <a:gd name="T8" fmla="*/ 10 w 11"/>
                <a:gd name="T9" fmla="*/ 4 h 10"/>
                <a:gd name="T10" fmla="*/ 10 w 11"/>
                <a:gd name="T11" fmla="*/ 4 h 10"/>
                <a:gd name="T12" fmla="*/ 4 w 11"/>
                <a:gd name="T13" fmla="*/ 6 h 10"/>
                <a:gd name="T14" fmla="*/ 7 w 11"/>
                <a:gd name="T15" fmla="*/ 5 h 10"/>
                <a:gd name="T16" fmla="*/ 4 w 11"/>
                <a:gd name="T17" fmla="*/ 6 h 10"/>
                <a:gd name="T18" fmla="*/ 4 w 11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3" y="9"/>
                    <a:pt x="5" y="10"/>
                    <a:pt x="8" y="9"/>
                  </a:cubicBezTo>
                  <a:cubicBezTo>
                    <a:pt x="10" y="8"/>
                    <a:pt x="11" y="6"/>
                    <a:pt x="10" y="4"/>
                  </a:cubicBezTo>
                  <a:cubicBezTo>
                    <a:pt x="10" y="2"/>
                    <a:pt x="10" y="4"/>
                    <a:pt x="10" y="4"/>
                  </a:cubicBezTo>
                  <a:close/>
                  <a:moveTo>
                    <a:pt x="4" y="6"/>
                  </a:moveTo>
                  <a:cubicBezTo>
                    <a:pt x="4" y="4"/>
                    <a:pt x="7" y="3"/>
                    <a:pt x="7" y="5"/>
                  </a:cubicBezTo>
                  <a:cubicBezTo>
                    <a:pt x="8" y="7"/>
                    <a:pt x="5" y="7"/>
                    <a:pt x="4" y="6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443"/>
            <p:cNvSpPr/>
            <p:nvPr/>
          </p:nvSpPr>
          <p:spPr bwMode="auto">
            <a:xfrm>
              <a:off x="6706836" y="3912944"/>
              <a:ext cx="85725" cy="85725"/>
            </a:xfrm>
            <a:custGeom>
              <a:avLst/>
              <a:gdLst>
                <a:gd name="T0" fmla="*/ 2 w 27"/>
                <a:gd name="T1" fmla="*/ 4 h 27"/>
                <a:gd name="T2" fmla="*/ 4 w 27"/>
                <a:gd name="T3" fmla="*/ 4 h 27"/>
                <a:gd name="T4" fmla="*/ 23 w 27"/>
                <a:gd name="T5" fmla="*/ 23 h 27"/>
                <a:gd name="T6" fmla="*/ 23 w 27"/>
                <a:gd name="T7" fmla="*/ 25 h 27"/>
                <a:gd name="T8" fmla="*/ 25 w 27"/>
                <a:gd name="T9" fmla="*/ 27 h 27"/>
                <a:gd name="T10" fmla="*/ 27 w 27"/>
                <a:gd name="T11" fmla="*/ 25 h 27"/>
                <a:gd name="T12" fmla="*/ 2 w 27"/>
                <a:gd name="T13" fmla="*/ 0 h 27"/>
                <a:gd name="T14" fmla="*/ 0 w 27"/>
                <a:gd name="T15" fmla="*/ 2 h 27"/>
                <a:gd name="T16" fmla="*/ 2 w 27"/>
                <a:gd name="T17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14" y="5"/>
                    <a:pt x="22" y="13"/>
                    <a:pt x="23" y="23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3" y="26"/>
                    <a:pt x="24" y="27"/>
                    <a:pt x="25" y="27"/>
                  </a:cubicBezTo>
                  <a:cubicBezTo>
                    <a:pt x="26" y="27"/>
                    <a:pt x="27" y="26"/>
                    <a:pt x="27" y="25"/>
                  </a:cubicBezTo>
                  <a:cubicBezTo>
                    <a:pt x="27" y="11"/>
                    <a:pt x="16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444"/>
            <p:cNvSpPr>
              <a:spLocks noEditPoints="1"/>
            </p:cNvSpPr>
            <p:nvPr/>
          </p:nvSpPr>
          <p:spPr bwMode="auto">
            <a:xfrm>
              <a:off x="6481411" y="3887544"/>
              <a:ext cx="355600" cy="742950"/>
            </a:xfrm>
            <a:custGeom>
              <a:avLst/>
              <a:gdLst>
                <a:gd name="T0" fmla="*/ 112 w 112"/>
                <a:gd name="T1" fmla="*/ 111 h 234"/>
                <a:gd name="T2" fmla="*/ 104 w 112"/>
                <a:gd name="T3" fmla="*/ 102 h 234"/>
                <a:gd name="T4" fmla="*/ 97 w 112"/>
                <a:gd name="T5" fmla="*/ 88 h 234"/>
                <a:gd name="T6" fmla="*/ 92 w 112"/>
                <a:gd name="T7" fmla="*/ 85 h 234"/>
                <a:gd name="T8" fmla="*/ 71 w 112"/>
                <a:gd name="T9" fmla="*/ 89 h 234"/>
                <a:gd name="T10" fmla="*/ 74 w 112"/>
                <a:gd name="T11" fmla="*/ 63 h 234"/>
                <a:gd name="T12" fmla="*/ 74 w 112"/>
                <a:gd name="T13" fmla="*/ 0 h 234"/>
                <a:gd name="T14" fmla="*/ 57 w 112"/>
                <a:gd name="T15" fmla="*/ 58 h 234"/>
                <a:gd name="T16" fmla="*/ 49 w 112"/>
                <a:gd name="T17" fmla="*/ 92 h 234"/>
                <a:gd name="T18" fmla="*/ 45 w 112"/>
                <a:gd name="T19" fmla="*/ 100 h 234"/>
                <a:gd name="T20" fmla="*/ 25 w 112"/>
                <a:gd name="T21" fmla="*/ 70 h 234"/>
                <a:gd name="T22" fmla="*/ 16 w 112"/>
                <a:gd name="T23" fmla="*/ 75 h 234"/>
                <a:gd name="T24" fmla="*/ 26 w 112"/>
                <a:gd name="T25" fmla="*/ 121 h 234"/>
                <a:gd name="T26" fmla="*/ 32 w 112"/>
                <a:gd name="T27" fmla="*/ 163 h 234"/>
                <a:gd name="T28" fmla="*/ 10 w 112"/>
                <a:gd name="T29" fmla="*/ 174 h 234"/>
                <a:gd name="T30" fmla="*/ 0 w 112"/>
                <a:gd name="T31" fmla="*/ 218 h 234"/>
                <a:gd name="T32" fmla="*/ 2 w 112"/>
                <a:gd name="T33" fmla="*/ 220 h 234"/>
                <a:gd name="T34" fmla="*/ 77 w 112"/>
                <a:gd name="T35" fmla="*/ 234 h 234"/>
                <a:gd name="T36" fmla="*/ 87 w 112"/>
                <a:gd name="T37" fmla="*/ 191 h 234"/>
                <a:gd name="T38" fmla="*/ 85 w 112"/>
                <a:gd name="T39" fmla="*/ 188 h 234"/>
                <a:gd name="T40" fmla="*/ 86 w 112"/>
                <a:gd name="T41" fmla="*/ 179 h 234"/>
                <a:gd name="T42" fmla="*/ 5 w 112"/>
                <a:gd name="T43" fmla="*/ 216 h 234"/>
                <a:gd name="T44" fmla="*/ 82 w 112"/>
                <a:gd name="T45" fmla="*/ 192 h 234"/>
                <a:gd name="T46" fmla="*/ 5 w 112"/>
                <a:gd name="T47" fmla="*/ 216 h 234"/>
                <a:gd name="T48" fmla="*/ 36 w 112"/>
                <a:gd name="T49" fmla="*/ 164 h 234"/>
                <a:gd name="T50" fmla="*/ 30 w 112"/>
                <a:gd name="T51" fmla="*/ 122 h 234"/>
                <a:gd name="T52" fmla="*/ 20 w 112"/>
                <a:gd name="T53" fmla="*/ 75 h 234"/>
                <a:gd name="T54" fmla="*/ 36 w 112"/>
                <a:gd name="T55" fmla="*/ 82 h 234"/>
                <a:gd name="T56" fmla="*/ 42 w 112"/>
                <a:gd name="T57" fmla="*/ 107 h 234"/>
                <a:gd name="T58" fmla="*/ 50 w 112"/>
                <a:gd name="T59" fmla="*/ 99 h 234"/>
                <a:gd name="T60" fmla="*/ 59 w 112"/>
                <a:gd name="T61" fmla="*/ 69 h 234"/>
                <a:gd name="T62" fmla="*/ 72 w 112"/>
                <a:gd name="T63" fmla="*/ 31 h 234"/>
                <a:gd name="T64" fmla="*/ 66 w 112"/>
                <a:gd name="T65" fmla="*/ 91 h 234"/>
                <a:gd name="T66" fmla="*/ 70 w 112"/>
                <a:gd name="T67" fmla="*/ 94 h 234"/>
                <a:gd name="T68" fmla="*/ 74 w 112"/>
                <a:gd name="T69" fmla="*/ 91 h 234"/>
                <a:gd name="T70" fmla="*/ 89 w 112"/>
                <a:gd name="T71" fmla="*/ 87 h 234"/>
                <a:gd name="T72" fmla="*/ 86 w 112"/>
                <a:gd name="T73" fmla="*/ 97 h 234"/>
                <a:gd name="T74" fmla="*/ 86 w 112"/>
                <a:gd name="T75" fmla="*/ 101 h 234"/>
                <a:gd name="T76" fmla="*/ 89 w 112"/>
                <a:gd name="T77" fmla="*/ 99 h 234"/>
                <a:gd name="T78" fmla="*/ 100 w 112"/>
                <a:gd name="T79" fmla="*/ 95 h 234"/>
                <a:gd name="T80" fmla="*/ 97 w 112"/>
                <a:gd name="T81" fmla="*/ 108 h 234"/>
                <a:gd name="T82" fmla="*/ 98 w 112"/>
                <a:gd name="T83" fmla="*/ 113 h 234"/>
                <a:gd name="T84" fmla="*/ 101 w 112"/>
                <a:gd name="T85" fmla="*/ 110 h 234"/>
                <a:gd name="T86" fmla="*/ 108 w 112"/>
                <a:gd name="T87" fmla="*/ 111 h 234"/>
                <a:gd name="T88" fmla="*/ 83 w 112"/>
                <a:gd name="T89" fmla="*/ 177 h 234"/>
                <a:gd name="T90" fmla="*/ 28 w 112"/>
                <a:gd name="T91" fmla="*/ 178 h 234"/>
                <a:gd name="T92" fmla="*/ 101 w 112"/>
                <a:gd name="T93" fmla="*/ 31 h 234"/>
                <a:gd name="T94" fmla="*/ 79 w 112"/>
                <a:gd name="T95" fmla="*/ 33 h 234"/>
                <a:gd name="T96" fmla="*/ 65 w 112"/>
                <a:gd name="T97" fmla="*/ 31 h 234"/>
                <a:gd name="T98" fmla="*/ 46 w 112"/>
                <a:gd name="T99" fmla="*/ 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234">
                  <a:moveTo>
                    <a:pt x="97" y="165"/>
                  </a:moveTo>
                  <a:cubicBezTo>
                    <a:pt x="104" y="155"/>
                    <a:pt x="112" y="115"/>
                    <a:pt x="112" y="111"/>
                  </a:cubicBezTo>
                  <a:cubicBezTo>
                    <a:pt x="112" y="104"/>
                    <a:pt x="106" y="104"/>
                    <a:pt x="103" y="104"/>
                  </a:cubicBezTo>
                  <a:cubicBezTo>
                    <a:pt x="104" y="103"/>
                    <a:pt x="104" y="102"/>
                    <a:pt x="104" y="102"/>
                  </a:cubicBezTo>
                  <a:cubicBezTo>
                    <a:pt x="105" y="99"/>
                    <a:pt x="105" y="96"/>
                    <a:pt x="104" y="93"/>
                  </a:cubicBezTo>
                  <a:cubicBezTo>
                    <a:pt x="102" y="91"/>
                    <a:pt x="100" y="89"/>
                    <a:pt x="97" y="88"/>
                  </a:cubicBezTo>
                  <a:cubicBezTo>
                    <a:pt x="96" y="88"/>
                    <a:pt x="94" y="88"/>
                    <a:pt x="93" y="89"/>
                  </a:cubicBezTo>
                  <a:cubicBezTo>
                    <a:pt x="93" y="87"/>
                    <a:pt x="93" y="86"/>
                    <a:pt x="92" y="85"/>
                  </a:cubicBezTo>
                  <a:cubicBezTo>
                    <a:pt x="89" y="81"/>
                    <a:pt x="84" y="81"/>
                    <a:pt x="81" y="81"/>
                  </a:cubicBezTo>
                  <a:cubicBezTo>
                    <a:pt x="78" y="81"/>
                    <a:pt x="75" y="84"/>
                    <a:pt x="71" y="89"/>
                  </a:cubicBezTo>
                  <a:cubicBezTo>
                    <a:pt x="71" y="89"/>
                    <a:pt x="70" y="90"/>
                    <a:pt x="70" y="90"/>
                  </a:cubicBezTo>
                  <a:cubicBezTo>
                    <a:pt x="70" y="86"/>
                    <a:pt x="73" y="74"/>
                    <a:pt x="74" y="63"/>
                  </a:cubicBezTo>
                  <a:cubicBezTo>
                    <a:pt x="91" y="63"/>
                    <a:pt x="105" y="49"/>
                    <a:pt x="105" y="31"/>
                  </a:cubicBezTo>
                  <a:cubicBezTo>
                    <a:pt x="105" y="14"/>
                    <a:pt x="91" y="0"/>
                    <a:pt x="74" y="0"/>
                  </a:cubicBezTo>
                  <a:cubicBezTo>
                    <a:pt x="56" y="0"/>
                    <a:pt x="42" y="14"/>
                    <a:pt x="42" y="31"/>
                  </a:cubicBezTo>
                  <a:cubicBezTo>
                    <a:pt x="42" y="43"/>
                    <a:pt x="48" y="53"/>
                    <a:pt x="57" y="58"/>
                  </a:cubicBezTo>
                  <a:cubicBezTo>
                    <a:pt x="57" y="61"/>
                    <a:pt x="56" y="64"/>
                    <a:pt x="55" y="68"/>
                  </a:cubicBezTo>
                  <a:cubicBezTo>
                    <a:pt x="52" y="78"/>
                    <a:pt x="49" y="91"/>
                    <a:pt x="49" y="92"/>
                  </a:cubicBezTo>
                  <a:cubicBezTo>
                    <a:pt x="48" y="93"/>
                    <a:pt x="47" y="95"/>
                    <a:pt x="46" y="98"/>
                  </a:cubicBezTo>
                  <a:cubicBezTo>
                    <a:pt x="46" y="98"/>
                    <a:pt x="46" y="99"/>
                    <a:pt x="45" y="100"/>
                  </a:cubicBezTo>
                  <a:cubicBezTo>
                    <a:pt x="45" y="95"/>
                    <a:pt x="43" y="88"/>
                    <a:pt x="39" y="80"/>
                  </a:cubicBezTo>
                  <a:cubicBezTo>
                    <a:pt x="35" y="72"/>
                    <a:pt x="29" y="70"/>
                    <a:pt x="25" y="70"/>
                  </a:cubicBezTo>
                  <a:cubicBezTo>
                    <a:pt x="20" y="70"/>
                    <a:pt x="16" y="72"/>
                    <a:pt x="16" y="73"/>
                  </a:cubicBezTo>
                  <a:cubicBezTo>
                    <a:pt x="15" y="73"/>
                    <a:pt x="15" y="74"/>
                    <a:pt x="16" y="75"/>
                  </a:cubicBezTo>
                  <a:cubicBezTo>
                    <a:pt x="20" y="81"/>
                    <a:pt x="24" y="88"/>
                    <a:pt x="24" y="90"/>
                  </a:cubicBezTo>
                  <a:cubicBezTo>
                    <a:pt x="25" y="93"/>
                    <a:pt x="28" y="111"/>
                    <a:pt x="26" y="121"/>
                  </a:cubicBezTo>
                  <a:cubicBezTo>
                    <a:pt x="24" y="130"/>
                    <a:pt x="28" y="146"/>
                    <a:pt x="30" y="156"/>
                  </a:cubicBezTo>
                  <a:cubicBezTo>
                    <a:pt x="31" y="159"/>
                    <a:pt x="31" y="162"/>
                    <a:pt x="32" y="163"/>
                  </a:cubicBezTo>
                  <a:cubicBezTo>
                    <a:pt x="31" y="164"/>
                    <a:pt x="28" y="170"/>
                    <a:pt x="24" y="177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9" y="174"/>
                    <a:pt x="8" y="175"/>
                    <a:pt x="8" y="17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0" y="219"/>
                    <a:pt x="0" y="219"/>
                  </a:cubicBezTo>
                  <a:cubicBezTo>
                    <a:pt x="1" y="220"/>
                    <a:pt x="1" y="220"/>
                    <a:pt x="2" y="220"/>
                  </a:cubicBezTo>
                  <a:cubicBezTo>
                    <a:pt x="77" y="234"/>
                    <a:pt x="77" y="234"/>
                    <a:pt x="77" y="234"/>
                  </a:cubicBezTo>
                  <a:cubicBezTo>
                    <a:pt x="77" y="234"/>
                    <a:pt x="77" y="234"/>
                    <a:pt x="77" y="234"/>
                  </a:cubicBezTo>
                  <a:cubicBezTo>
                    <a:pt x="78" y="234"/>
                    <a:pt x="79" y="234"/>
                    <a:pt x="79" y="233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7" y="190"/>
                    <a:pt x="87" y="190"/>
                    <a:pt x="87" y="189"/>
                  </a:cubicBezTo>
                  <a:cubicBezTo>
                    <a:pt x="86" y="189"/>
                    <a:pt x="86" y="188"/>
                    <a:pt x="85" y="188"/>
                  </a:cubicBezTo>
                  <a:cubicBezTo>
                    <a:pt x="80" y="187"/>
                    <a:pt x="80" y="187"/>
                    <a:pt x="80" y="187"/>
                  </a:cubicBezTo>
                  <a:cubicBezTo>
                    <a:pt x="81" y="185"/>
                    <a:pt x="84" y="182"/>
                    <a:pt x="86" y="179"/>
                  </a:cubicBezTo>
                  <a:cubicBezTo>
                    <a:pt x="90" y="175"/>
                    <a:pt x="94" y="169"/>
                    <a:pt x="97" y="165"/>
                  </a:cubicBezTo>
                  <a:close/>
                  <a:moveTo>
                    <a:pt x="5" y="216"/>
                  </a:moveTo>
                  <a:cubicBezTo>
                    <a:pt x="12" y="179"/>
                    <a:pt x="12" y="179"/>
                    <a:pt x="12" y="179"/>
                  </a:cubicBezTo>
                  <a:cubicBezTo>
                    <a:pt x="82" y="192"/>
                    <a:pt x="82" y="192"/>
                    <a:pt x="82" y="192"/>
                  </a:cubicBezTo>
                  <a:cubicBezTo>
                    <a:pt x="75" y="230"/>
                    <a:pt x="75" y="230"/>
                    <a:pt x="75" y="230"/>
                  </a:cubicBezTo>
                  <a:lnTo>
                    <a:pt x="5" y="216"/>
                  </a:lnTo>
                  <a:close/>
                  <a:moveTo>
                    <a:pt x="28" y="178"/>
                  </a:moveTo>
                  <a:cubicBezTo>
                    <a:pt x="32" y="170"/>
                    <a:pt x="35" y="165"/>
                    <a:pt x="36" y="164"/>
                  </a:cubicBezTo>
                  <a:cubicBezTo>
                    <a:pt x="36" y="163"/>
                    <a:pt x="35" y="161"/>
                    <a:pt x="34" y="155"/>
                  </a:cubicBezTo>
                  <a:cubicBezTo>
                    <a:pt x="32" y="146"/>
                    <a:pt x="29" y="130"/>
                    <a:pt x="30" y="122"/>
                  </a:cubicBezTo>
                  <a:cubicBezTo>
                    <a:pt x="33" y="109"/>
                    <a:pt x="28" y="89"/>
                    <a:pt x="28" y="89"/>
                  </a:cubicBezTo>
                  <a:cubicBezTo>
                    <a:pt x="28" y="87"/>
                    <a:pt x="24" y="80"/>
                    <a:pt x="20" y="75"/>
                  </a:cubicBezTo>
                  <a:cubicBezTo>
                    <a:pt x="22" y="75"/>
                    <a:pt x="23" y="74"/>
                    <a:pt x="25" y="74"/>
                  </a:cubicBezTo>
                  <a:cubicBezTo>
                    <a:pt x="29" y="74"/>
                    <a:pt x="33" y="77"/>
                    <a:pt x="36" y="82"/>
                  </a:cubicBezTo>
                  <a:cubicBezTo>
                    <a:pt x="41" y="93"/>
                    <a:pt x="42" y="102"/>
                    <a:pt x="42" y="106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8"/>
                    <a:pt x="43" y="109"/>
                    <a:pt x="44" y="109"/>
                  </a:cubicBezTo>
                  <a:cubicBezTo>
                    <a:pt x="46" y="109"/>
                    <a:pt x="46" y="109"/>
                    <a:pt x="50" y="99"/>
                  </a:cubicBezTo>
                  <a:cubicBezTo>
                    <a:pt x="51" y="97"/>
                    <a:pt x="52" y="95"/>
                    <a:pt x="52" y="94"/>
                  </a:cubicBezTo>
                  <a:cubicBezTo>
                    <a:pt x="53" y="93"/>
                    <a:pt x="54" y="87"/>
                    <a:pt x="59" y="69"/>
                  </a:cubicBezTo>
                  <a:cubicBezTo>
                    <a:pt x="60" y="66"/>
                    <a:pt x="67" y="35"/>
                    <a:pt x="68" y="33"/>
                  </a:cubicBezTo>
                  <a:cubicBezTo>
                    <a:pt x="69" y="32"/>
                    <a:pt x="70" y="31"/>
                    <a:pt x="72" y="31"/>
                  </a:cubicBezTo>
                  <a:cubicBezTo>
                    <a:pt x="73" y="31"/>
                    <a:pt x="75" y="32"/>
                    <a:pt x="75" y="34"/>
                  </a:cubicBezTo>
                  <a:cubicBezTo>
                    <a:pt x="75" y="35"/>
                    <a:pt x="66" y="89"/>
                    <a:pt x="66" y="91"/>
                  </a:cubicBezTo>
                  <a:cubicBezTo>
                    <a:pt x="66" y="91"/>
                    <a:pt x="66" y="92"/>
                    <a:pt x="66" y="92"/>
                  </a:cubicBezTo>
                  <a:cubicBezTo>
                    <a:pt x="67" y="93"/>
                    <a:pt x="68" y="94"/>
                    <a:pt x="70" y="94"/>
                  </a:cubicBezTo>
                  <a:cubicBezTo>
                    <a:pt x="71" y="94"/>
                    <a:pt x="71" y="94"/>
                    <a:pt x="72" y="94"/>
                  </a:cubicBezTo>
                  <a:cubicBezTo>
                    <a:pt x="72" y="94"/>
                    <a:pt x="73" y="93"/>
                    <a:pt x="74" y="91"/>
                  </a:cubicBezTo>
                  <a:cubicBezTo>
                    <a:pt x="76" y="89"/>
                    <a:pt x="80" y="85"/>
                    <a:pt x="82" y="85"/>
                  </a:cubicBezTo>
                  <a:cubicBezTo>
                    <a:pt x="83" y="85"/>
                    <a:pt x="87" y="85"/>
                    <a:pt x="89" y="87"/>
                  </a:cubicBezTo>
                  <a:cubicBezTo>
                    <a:pt x="89" y="88"/>
                    <a:pt x="89" y="89"/>
                    <a:pt x="89" y="91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5" y="98"/>
                    <a:pt x="85" y="99"/>
                    <a:pt x="85" y="99"/>
                  </a:cubicBezTo>
                  <a:cubicBezTo>
                    <a:pt x="84" y="100"/>
                    <a:pt x="85" y="101"/>
                    <a:pt x="86" y="101"/>
                  </a:cubicBezTo>
                  <a:cubicBezTo>
                    <a:pt x="87" y="102"/>
                    <a:pt x="88" y="101"/>
                    <a:pt x="89" y="100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2" y="95"/>
                    <a:pt x="94" y="92"/>
                    <a:pt x="96" y="92"/>
                  </a:cubicBezTo>
                  <a:cubicBezTo>
                    <a:pt x="98" y="93"/>
                    <a:pt x="99" y="94"/>
                    <a:pt x="100" y="95"/>
                  </a:cubicBezTo>
                  <a:cubicBezTo>
                    <a:pt x="101" y="97"/>
                    <a:pt x="101" y="99"/>
                    <a:pt x="100" y="100"/>
                  </a:cubicBezTo>
                  <a:cubicBezTo>
                    <a:pt x="99" y="104"/>
                    <a:pt x="98" y="106"/>
                    <a:pt x="97" y="108"/>
                  </a:cubicBezTo>
                  <a:cubicBezTo>
                    <a:pt x="97" y="109"/>
                    <a:pt x="96" y="110"/>
                    <a:pt x="96" y="110"/>
                  </a:cubicBezTo>
                  <a:cubicBezTo>
                    <a:pt x="96" y="111"/>
                    <a:pt x="97" y="112"/>
                    <a:pt x="98" y="113"/>
                  </a:cubicBezTo>
                  <a:cubicBezTo>
                    <a:pt x="99" y="113"/>
                    <a:pt x="100" y="112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1" y="109"/>
                    <a:pt x="102" y="108"/>
                    <a:pt x="103" y="108"/>
                  </a:cubicBezTo>
                  <a:cubicBezTo>
                    <a:pt x="107" y="108"/>
                    <a:pt x="108" y="109"/>
                    <a:pt x="108" y="111"/>
                  </a:cubicBezTo>
                  <a:cubicBezTo>
                    <a:pt x="108" y="114"/>
                    <a:pt x="101" y="153"/>
                    <a:pt x="94" y="162"/>
                  </a:cubicBezTo>
                  <a:cubicBezTo>
                    <a:pt x="90" y="167"/>
                    <a:pt x="86" y="172"/>
                    <a:pt x="83" y="177"/>
                  </a:cubicBezTo>
                  <a:cubicBezTo>
                    <a:pt x="80" y="181"/>
                    <a:pt x="77" y="184"/>
                    <a:pt x="75" y="186"/>
                  </a:cubicBezTo>
                  <a:lnTo>
                    <a:pt x="28" y="178"/>
                  </a:lnTo>
                  <a:close/>
                  <a:moveTo>
                    <a:pt x="74" y="4"/>
                  </a:moveTo>
                  <a:cubicBezTo>
                    <a:pt x="89" y="4"/>
                    <a:pt x="101" y="16"/>
                    <a:pt x="101" y="31"/>
                  </a:cubicBezTo>
                  <a:cubicBezTo>
                    <a:pt x="101" y="46"/>
                    <a:pt x="90" y="58"/>
                    <a:pt x="75" y="59"/>
                  </a:cubicBezTo>
                  <a:cubicBezTo>
                    <a:pt x="78" y="43"/>
                    <a:pt x="79" y="35"/>
                    <a:pt x="79" y="33"/>
                  </a:cubicBezTo>
                  <a:cubicBezTo>
                    <a:pt x="79" y="30"/>
                    <a:pt x="76" y="27"/>
                    <a:pt x="72" y="27"/>
                  </a:cubicBezTo>
                  <a:cubicBezTo>
                    <a:pt x="69" y="27"/>
                    <a:pt x="66" y="29"/>
                    <a:pt x="65" y="31"/>
                  </a:cubicBezTo>
                  <a:cubicBezTo>
                    <a:pt x="64" y="33"/>
                    <a:pt x="62" y="39"/>
                    <a:pt x="58" y="54"/>
                  </a:cubicBezTo>
                  <a:cubicBezTo>
                    <a:pt x="51" y="49"/>
                    <a:pt x="46" y="41"/>
                    <a:pt x="46" y="31"/>
                  </a:cubicBezTo>
                  <a:cubicBezTo>
                    <a:pt x="46" y="16"/>
                    <a:pt x="58" y="4"/>
                    <a:pt x="74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445"/>
            <p:cNvSpPr/>
            <p:nvPr/>
          </p:nvSpPr>
          <p:spPr bwMode="auto">
            <a:xfrm>
              <a:off x="6662386" y="4189169"/>
              <a:ext cx="152400" cy="92075"/>
            </a:xfrm>
            <a:custGeom>
              <a:avLst/>
              <a:gdLst>
                <a:gd name="T0" fmla="*/ 45 w 48"/>
                <a:gd name="T1" fmla="*/ 28 h 29"/>
                <a:gd name="T2" fmla="*/ 46 w 48"/>
                <a:gd name="T3" fmla="*/ 29 h 29"/>
                <a:gd name="T4" fmla="*/ 47 w 48"/>
                <a:gd name="T5" fmla="*/ 28 h 29"/>
                <a:gd name="T6" fmla="*/ 48 w 48"/>
                <a:gd name="T7" fmla="*/ 25 h 29"/>
                <a:gd name="T8" fmla="*/ 2 w 48"/>
                <a:gd name="T9" fmla="*/ 2 h 29"/>
                <a:gd name="T10" fmla="*/ 0 w 48"/>
                <a:gd name="T11" fmla="*/ 5 h 29"/>
                <a:gd name="T12" fmla="*/ 2 w 48"/>
                <a:gd name="T13" fmla="*/ 6 h 29"/>
                <a:gd name="T14" fmla="*/ 5 w 48"/>
                <a:gd name="T15" fmla="*/ 6 h 29"/>
                <a:gd name="T16" fmla="*/ 41 w 48"/>
                <a:gd name="T17" fmla="*/ 24 h 29"/>
                <a:gd name="T18" fmla="*/ 45 w 48"/>
                <a:gd name="T1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9">
                  <a:moveTo>
                    <a:pt x="45" y="28"/>
                  </a:moveTo>
                  <a:cubicBezTo>
                    <a:pt x="45" y="28"/>
                    <a:pt x="45" y="29"/>
                    <a:pt x="46" y="29"/>
                  </a:cubicBezTo>
                  <a:cubicBezTo>
                    <a:pt x="46" y="29"/>
                    <a:pt x="47" y="28"/>
                    <a:pt x="47" y="28"/>
                  </a:cubicBezTo>
                  <a:cubicBezTo>
                    <a:pt x="48" y="27"/>
                    <a:pt x="48" y="26"/>
                    <a:pt x="48" y="25"/>
                  </a:cubicBezTo>
                  <a:cubicBezTo>
                    <a:pt x="31" y="7"/>
                    <a:pt x="12" y="0"/>
                    <a:pt x="2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13" y="6"/>
                    <a:pt x="27" y="10"/>
                    <a:pt x="41" y="24"/>
                  </a:cubicBezTo>
                  <a:cubicBezTo>
                    <a:pt x="42" y="25"/>
                    <a:pt x="43" y="27"/>
                    <a:pt x="45" y="2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446"/>
            <p:cNvSpPr>
              <a:spLocks noEditPoints="1"/>
            </p:cNvSpPr>
            <p:nvPr/>
          </p:nvSpPr>
          <p:spPr bwMode="auto">
            <a:xfrm>
              <a:off x="6668736" y="4557469"/>
              <a:ext cx="50800" cy="47625"/>
            </a:xfrm>
            <a:custGeom>
              <a:avLst/>
              <a:gdLst>
                <a:gd name="T0" fmla="*/ 10 w 16"/>
                <a:gd name="T1" fmla="*/ 0 h 15"/>
                <a:gd name="T2" fmla="*/ 9 w 16"/>
                <a:gd name="T3" fmla="*/ 0 h 15"/>
                <a:gd name="T4" fmla="*/ 8 w 16"/>
                <a:gd name="T5" fmla="*/ 0 h 15"/>
                <a:gd name="T6" fmla="*/ 7 w 16"/>
                <a:gd name="T7" fmla="*/ 0 h 15"/>
                <a:gd name="T8" fmla="*/ 4 w 16"/>
                <a:gd name="T9" fmla="*/ 1 h 15"/>
                <a:gd name="T10" fmla="*/ 2 w 16"/>
                <a:gd name="T11" fmla="*/ 3 h 15"/>
                <a:gd name="T12" fmla="*/ 1 w 16"/>
                <a:gd name="T13" fmla="*/ 6 h 15"/>
                <a:gd name="T14" fmla="*/ 7 w 16"/>
                <a:gd name="T15" fmla="*/ 15 h 15"/>
                <a:gd name="T16" fmla="*/ 8 w 16"/>
                <a:gd name="T17" fmla="*/ 15 h 15"/>
                <a:gd name="T18" fmla="*/ 16 w 16"/>
                <a:gd name="T19" fmla="*/ 9 h 15"/>
                <a:gd name="T20" fmla="*/ 14 w 16"/>
                <a:gd name="T21" fmla="*/ 3 h 15"/>
                <a:gd name="T22" fmla="*/ 10 w 16"/>
                <a:gd name="T23" fmla="*/ 0 h 15"/>
                <a:gd name="T24" fmla="*/ 8 w 16"/>
                <a:gd name="T25" fmla="*/ 11 h 15"/>
                <a:gd name="T26" fmla="*/ 5 w 16"/>
                <a:gd name="T27" fmla="*/ 7 h 15"/>
                <a:gd name="T28" fmla="*/ 8 w 16"/>
                <a:gd name="T29" fmla="*/ 4 h 15"/>
                <a:gd name="T30" fmla="*/ 9 w 16"/>
                <a:gd name="T31" fmla="*/ 4 h 15"/>
                <a:gd name="T32" fmla="*/ 11 w 16"/>
                <a:gd name="T33" fmla="*/ 5 h 15"/>
                <a:gd name="T34" fmla="*/ 12 w 16"/>
                <a:gd name="T35" fmla="*/ 8 h 15"/>
                <a:gd name="T36" fmla="*/ 8 w 16"/>
                <a:gd name="T3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5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10"/>
                    <a:pt x="3" y="14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12" y="15"/>
                    <a:pt x="15" y="12"/>
                    <a:pt x="16" y="9"/>
                  </a:cubicBezTo>
                  <a:cubicBezTo>
                    <a:pt x="16" y="7"/>
                    <a:pt x="16" y="5"/>
                    <a:pt x="14" y="3"/>
                  </a:cubicBezTo>
                  <a:cubicBezTo>
                    <a:pt x="13" y="1"/>
                    <a:pt x="12" y="0"/>
                    <a:pt x="10" y="0"/>
                  </a:cubicBezTo>
                  <a:close/>
                  <a:moveTo>
                    <a:pt x="8" y="11"/>
                  </a:moveTo>
                  <a:cubicBezTo>
                    <a:pt x="6" y="10"/>
                    <a:pt x="4" y="9"/>
                    <a:pt x="5" y="7"/>
                  </a:cubicBezTo>
                  <a:cubicBezTo>
                    <a:pt x="5" y="5"/>
                    <a:pt x="6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1" y="10"/>
                    <a:pt x="9" y="11"/>
                    <a:pt x="8" y="1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739018" y="3311383"/>
              <a:ext cx="2067331" cy="1488871"/>
              <a:chOff x="4604769" y="2380965"/>
              <a:chExt cx="2067331" cy="1488871"/>
            </a:xfrm>
          </p:grpSpPr>
          <p:sp>
            <p:nvSpPr>
              <p:cNvPr id="217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8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219" name="íšḻíḍé"/>
              <p:cNvSpPr txBox="1"/>
              <p:nvPr/>
            </p:nvSpPr>
            <p:spPr>
              <a:xfrm>
                <a:off x="4604769" y="2960907"/>
                <a:ext cx="2067331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739018" y="4871021"/>
              <a:ext cx="2067331" cy="1488871"/>
              <a:chOff x="4604769" y="2380965"/>
              <a:chExt cx="2067331" cy="1488871"/>
            </a:xfrm>
          </p:grpSpPr>
          <p:sp>
            <p:nvSpPr>
              <p:cNvPr id="221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22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223" name="íšḻíḍé"/>
              <p:cNvSpPr txBox="1"/>
              <p:nvPr/>
            </p:nvSpPr>
            <p:spPr>
              <a:xfrm>
                <a:off x="4604769" y="2960907"/>
                <a:ext cx="2067331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24" name="组合 223"/>
            <p:cNvGrpSpPr/>
            <p:nvPr/>
          </p:nvGrpSpPr>
          <p:grpSpPr>
            <a:xfrm>
              <a:off x="9111899" y="2293835"/>
              <a:ext cx="2067331" cy="1488871"/>
              <a:chOff x="4604769" y="2380965"/>
              <a:chExt cx="2067331" cy="1488871"/>
            </a:xfrm>
          </p:grpSpPr>
          <p:sp>
            <p:nvSpPr>
              <p:cNvPr id="225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26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227" name="íšḻíḍé"/>
              <p:cNvSpPr txBox="1"/>
              <p:nvPr/>
            </p:nvSpPr>
            <p:spPr>
              <a:xfrm>
                <a:off x="4604769" y="2960907"/>
                <a:ext cx="2067331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9111899" y="3768521"/>
              <a:ext cx="2067331" cy="1488871"/>
              <a:chOff x="4604769" y="2380965"/>
              <a:chExt cx="2067331" cy="1488871"/>
            </a:xfrm>
          </p:grpSpPr>
          <p:sp>
            <p:nvSpPr>
              <p:cNvPr id="229" name="圆角淘宝网Chenying0907出品 22"/>
              <p:cNvSpPr/>
              <p:nvPr/>
            </p:nvSpPr>
            <p:spPr>
              <a:xfrm>
                <a:off x="4691616" y="2380965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30" name="î$lîḍê"/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charset="-122"/>
                  </a:rPr>
                  <a:t>Text here</a:t>
                </a:r>
              </a:p>
            </p:txBody>
          </p:sp>
          <p:sp>
            <p:nvSpPr>
              <p:cNvPr id="231" name="íšḻíḍé"/>
              <p:cNvSpPr txBox="1"/>
              <p:nvPr/>
            </p:nvSpPr>
            <p:spPr>
              <a:xfrm>
                <a:off x="4604769" y="2960907"/>
                <a:ext cx="2067331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Copy paste fonts. Choose the only option to retain text.…</a:t>
                </a:r>
                <a:r>
                  <a:rPr lang="de-DE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</a:t>
                </a:r>
                <a:r>
                  <a:rPr lang="en-US" altLang="zh-CN" sz="500" dirty="0" smtClean="0">
                    <a:solidFill>
                      <a:srgbClr val="000000"/>
                    </a:solidFill>
                    <a:latin typeface="Arial" panose="020B0604020202020204"/>
                  </a:rPr>
                  <a:t>.…..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</a:t>
                </a:r>
                <a:r>
                  <a:rPr lang="de-DE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..</a:t>
                </a:r>
                <a:r>
                  <a:rPr lang="en-US" altLang="zh-CN" sz="500" dirty="0">
                    <a:solidFill>
                      <a:srgbClr val="000000"/>
                    </a:solidFill>
                    <a:latin typeface="Arial" panose="020B0604020202020204"/>
                  </a:rPr>
                  <a:t> Copy paste fonts. Choose the only option to retain text.…..</a:t>
                </a: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500" dirty="0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</p:grpSp>
      <p:grpSp>
        <p:nvGrpSpPr>
          <p:cNvPr id="236" name="组合 235"/>
          <p:cNvGrpSpPr/>
          <p:nvPr/>
        </p:nvGrpSpPr>
        <p:grpSpPr>
          <a:xfrm>
            <a:off x="466725" y="770236"/>
            <a:ext cx="536374" cy="300178"/>
            <a:chOff x="17217" y="756423"/>
            <a:chExt cx="781051" cy="393337"/>
          </a:xfrm>
        </p:grpSpPr>
        <p:sp>
          <p:nvSpPr>
            <p:cNvPr id="237" name="任意多边形 14"/>
            <p:cNvSpPr/>
            <p:nvPr/>
          </p:nvSpPr>
          <p:spPr>
            <a:xfrm>
              <a:off x="260786" y="756423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17217" y="756423"/>
              <a:ext cx="188685" cy="393337"/>
            </a:xfrm>
            <a:prstGeom prst="rect">
              <a:avLst/>
            </a:prstGeom>
            <a:solidFill>
              <a:srgbClr val="006450"/>
            </a:solidFill>
            <a:ln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9" name="标题 4"/>
          <p:cNvSpPr txBox="1"/>
          <p:nvPr/>
        </p:nvSpPr>
        <p:spPr>
          <a:xfrm>
            <a:off x="1026746" y="512134"/>
            <a:ext cx="338751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1800" b="1" dirty="0" smtClean="0">
                <a:solidFill>
                  <a:srgbClr val="006450"/>
                </a:solidFill>
                <a:latin typeface="+mn-lt"/>
                <a:ea typeface="+mn-ea"/>
                <a:cs typeface="+mn-ea"/>
                <a:sym typeface="+mn-lt"/>
              </a:rPr>
              <a:t>标题在这里</a:t>
            </a:r>
            <a:endParaRPr lang="zh-CN" altLang="en-US" sz="1800" b="1" dirty="0">
              <a:solidFill>
                <a:srgbClr val="0064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" name="矩形 239"/>
          <p:cNvSpPr/>
          <p:nvPr/>
        </p:nvSpPr>
        <p:spPr>
          <a:xfrm>
            <a:off x="1044601" y="946502"/>
            <a:ext cx="19084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cs typeface="+mn-ea"/>
                <a:sym typeface="+mn-lt"/>
              </a:rPr>
              <a:t>LOREM IPSUM DOLOR</a:t>
            </a:r>
            <a:endParaRPr lang="zh-CN" altLang="en-US" sz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942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3334</Words>
  <Application>Microsoft Office PowerPoint</Application>
  <PresentationFormat>宽屏</PresentationFormat>
  <Paragraphs>318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 Unicode MS</vt:lpstr>
      <vt:lpstr>Dotum</vt:lpstr>
      <vt:lpstr>Gill Sans</vt:lpstr>
      <vt:lpstr>Lato Black</vt:lpstr>
      <vt:lpstr>方正兰亭黑_GBK</vt:lpstr>
      <vt:lpstr>华文细黑</vt:lpstr>
      <vt:lpstr>宋体</vt:lpstr>
      <vt:lpstr>微软雅黑</vt:lpstr>
      <vt:lpstr>Agency FB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9</cp:revision>
  <dcterms:created xsi:type="dcterms:W3CDTF">2019-05-26T05:14:00Z</dcterms:created>
  <dcterms:modified xsi:type="dcterms:W3CDTF">2020-05-14T14:56:07Z</dcterms:modified>
</cp:coreProperties>
</file>