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5" r:id="rId2"/>
    <p:sldId id="273" r:id="rId3"/>
    <p:sldId id="257" r:id="rId4"/>
    <p:sldId id="275" r:id="rId5"/>
    <p:sldId id="300" r:id="rId6"/>
    <p:sldId id="301" r:id="rId7"/>
    <p:sldId id="302" r:id="rId8"/>
    <p:sldId id="303" r:id="rId9"/>
    <p:sldId id="307" r:id="rId10"/>
    <p:sldId id="304" r:id="rId11"/>
    <p:sldId id="305" r:id="rId12"/>
    <p:sldId id="306" r:id="rId13"/>
    <p:sldId id="308" r:id="rId14"/>
    <p:sldId id="278" r:id="rId15"/>
    <p:sldId id="279" r:id="rId16"/>
    <p:sldId id="280" r:id="rId17"/>
    <p:sldId id="309" r:id="rId18"/>
    <p:sldId id="282" r:id="rId19"/>
    <p:sldId id="285" r:id="rId20"/>
    <p:sldId id="310" r:id="rId21"/>
    <p:sldId id="299" r:id="rId22"/>
    <p:sldId id="320" r:id="rId23"/>
    <p:sldId id="321" r:id="rId24"/>
    <p:sldId id="32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C"/>
    <a:srgbClr val="C8001D"/>
    <a:srgbClr val="FBFBFB"/>
    <a:srgbClr val="18478F"/>
    <a:srgbClr val="238DED"/>
    <a:srgbClr val="D4D2D3"/>
    <a:srgbClr val="1FABF1"/>
    <a:srgbClr val="20CDF0"/>
    <a:srgbClr val="277FE9"/>
    <a:srgbClr val="337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6318" autoAdjust="0"/>
  </p:normalViewPr>
  <p:slideViewPr>
    <p:cSldViewPr snapToGrid="0">
      <p:cViewPr>
        <p:scale>
          <a:sx n="75" d="100"/>
          <a:sy n="75" d="100"/>
        </p:scale>
        <p:origin x="1908" y="9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A2B54-6606-476A-9C22-384023786D94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21462-D095-4E59-A8AC-4FBA96965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34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890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99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30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83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63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10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4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620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30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701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90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101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55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hn.docer.com/works?userid=242603824#!/work_d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207455" y="157627"/>
            <a:ext cx="869659" cy="8696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494498" y="1027286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128738" y="2035739"/>
            <a:ext cx="422031" cy="422031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083385" y="1641843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104119" y="3757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118973" y="1944299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500" y="5924841"/>
            <a:ext cx="1098259" cy="10982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84400" y="4749799"/>
            <a:ext cx="622299" cy="6222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28873" y="5924841"/>
            <a:ext cx="847727" cy="847727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0560" y="5569741"/>
            <a:ext cx="1288259" cy="1288259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4161" y="5093491"/>
            <a:ext cx="622299" cy="6222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54" y="427989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82200" y="448249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38831" y="5302440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67119" y="540463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227778" y="5609038"/>
            <a:ext cx="204399" cy="204399"/>
          </a:xfrm>
          <a:prstGeom prst="ellipse">
            <a:avLst/>
          </a:prstGeom>
          <a:solidFill>
            <a:srgbClr val="C8001D"/>
          </a:solidFill>
          <a:ln>
            <a:solidFill>
              <a:schemeClr val="accent1"/>
            </a:solidFill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73780" y="2481703"/>
            <a:ext cx="69092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C8001D"/>
                </a:solidFill>
                <a:cs typeface="+mn-ea"/>
                <a:sym typeface="+mn-lt"/>
              </a:rPr>
              <a:t>工作总结计划</a:t>
            </a:r>
            <a:r>
              <a:rPr lang="en-US" altLang="zh-CN" sz="6600" b="1" dirty="0" smtClean="0">
                <a:solidFill>
                  <a:srgbClr val="C8001D"/>
                </a:solidFill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C8001D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68532" y="3888877"/>
            <a:ext cx="2228283" cy="425647"/>
            <a:chOff x="4654427" y="4718860"/>
            <a:chExt cx="1663809" cy="31782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85703" y="3925926"/>
            <a:ext cx="2700138" cy="388598"/>
            <a:chOff x="6395842" y="4718860"/>
            <a:chExt cx="2016134" cy="290158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99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99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650713" y="4665808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70" name="组合 69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73" name="任意多边形 72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-1" fmla="*/ 0 w 2371726"/>
                  <a:gd name="connsiteY0-2" fmla="*/ 937261 h 937261"/>
                  <a:gd name="connsiteX1-3" fmla="*/ 576261 w 2371726"/>
                  <a:gd name="connsiteY1-4" fmla="*/ 937261 h 937261"/>
                  <a:gd name="connsiteX2-5" fmla="*/ 576261 w 2371726"/>
                  <a:gd name="connsiteY2-6" fmla="*/ 937261 h 937261"/>
                  <a:gd name="connsiteX3-7" fmla="*/ 2371726 w 2371726"/>
                  <a:gd name="connsiteY3-8" fmla="*/ 937261 h 937261"/>
                  <a:gd name="connsiteX4-9" fmla="*/ 2151128 w 2371726"/>
                  <a:gd name="connsiteY4-10" fmla="*/ 4 h 937261"/>
                  <a:gd name="connsiteX5-11" fmla="*/ 609600 w 2371726"/>
                  <a:gd name="connsiteY5-12" fmla="*/ 1 h 937261"/>
                  <a:gd name="connsiteX6-13" fmla="*/ 609600 w 2371726"/>
                  <a:gd name="connsiteY6-14" fmla="*/ 0 h 937261"/>
                  <a:gd name="connsiteX7-15" fmla="*/ 33339 w 2371726"/>
                  <a:gd name="connsiteY7-16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-1" fmla="*/ 0 w 2371726"/>
                  <a:gd name="connsiteY0-2" fmla="*/ 937261 h 937261"/>
                  <a:gd name="connsiteX1-3" fmla="*/ 576261 w 2371726"/>
                  <a:gd name="connsiteY1-4" fmla="*/ 937261 h 937261"/>
                  <a:gd name="connsiteX2-5" fmla="*/ 576261 w 2371726"/>
                  <a:gd name="connsiteY2-6" fmla="*/ 937261 h 937261"/>
                  <a:gd name="connsiteX3-7" fmla="*/ 2371726 w 2371726"/>
                  <a:gd name="connsiteY3-8" fmla="*/ 937261 h 937261"/>
                  <a:gd name="connsiteX4-9" fmla="*/ 2151128 w 2371726"/>
                  <a:gd name="connsiteY4-10" fmla="*/ 4 h 937261"/>
                  <a:gd name="connsiteX5-11" fmla="*/ 609600 w 2371726"/>
                  <a:gd name="connsiteY5-12" fmla="*/ 1 h 937261"/>
                  <a:gd name="connsiteX6-13" fmla="*/ 609600 w 2371726"/>
                  <a:gd name="connsiteY6-14" fmla="*/ 0 h 937261"/>
                  <a:gd name="connsiteX7-15" fmla="*/ 33339 w 2371726"/>
                  <a:gd name="connsiteY7-16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75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C816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76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C816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rot="16200000" flipH="1">
            <a:off x="7717851" y="5588590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9698" y="4665808"/>
            <a:ext cx="1718114" cy="2164666"/>
            <a:chOff x="3957953" y="3354388"/>
            <a:chExt cx="1882461" cy="2371727"/>
          </a:xfrm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grpSpPr>
        <p:grpSp>
          <p:nvGrpSpPr>
            <p:cNvPr id="63" name="组合 62"/>
            <p:cNvGrpSpPr/>
            <p:nvPr/>
          </p:nvGrpSpPr>
          <p:grpSpPr>
            <a:xfrm>
              <a:off x="3961130" y="3354388"/>
              <a:ext cx="1879284" cy="2371727"/>
              <a:chOff x="1337945" y="3488055"/>
              <a:chExt cx="1879284" cy="2371727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 flipH="1">
                <a:off x="623887" y="4205287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-1" fmla="*/ 0 w 2371726"/>
                  <a:gd name="connsiteY0-2" fmla="*/ 937261 h 937261"/>
                  <a:gd name="connsiteX1-3" fmla="*/ 576261 w 2371726"/>
                  <a:gd name="connsiteY1-4" fmla="*/ 937261 h 937261"/>
                  <a:gd name="connsiteX2-5" fmla="*/ 576261 w 2371726"/>
                  <a:gd name="connsiteY2-6" fmla="*/ 937261 h 937261"/>
                  <a:gd name="connsiteX3-7" fmla="*/ 2371726 w 2371726"/>
                  <a:gd name="connsiteY3-8" fmla="*/ 937261 h 937261"/>
                  <a:gd name="connsiteX4-9" fmla="*/ 2151128 w 2371726"/>
                  <a:gd name="connsiteY4-10" fmla="*/ 4 h 937261"/>
                  <a:gd name="connsiteX5-11" fmla="*/ 609600 w 2371726"/>
                  <a:gd name="connsiteY5-12" fmla="*/ 1 h 937261"/>
                  <a:gd name="connsiteX6-13" fmla="*/ 609600 w 2371726"/>
                  <a:gd name="connsiteY6-14" fmla="*/ 0 h 937261"/>
                  <a:gd name="connsiteX7-15" fmla="*/ 33339 w 2371726"/>
                  <a:gd name="connsiteY7-16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5400000">
                <a:off x="1561147" y="4205288"/>
                <a:ext cx="2371726" cy="937261"/>
              </a:xfrm>
              <a:custGeom>
                <a:avLst/>
                <a:gdLst>
                  <a:gd name="connsiteX0" fmla="*/ 0 w 2371726"/>
                  <a:gd name="connsiteY0" fmla="*/ 937261 h 937261"/>
                  <a:gd name="connsiteX1" fmla="*/ 576261 w 2371726"/>
                  <a:gd name="connsiteY1" fmla="*/ 937261 h 937261"/>
                  <a:gd name="connsiteX2" fmla="*/ 576261 w 2371726"/>
                  <a:gd name="connsiteY2" fmla="*/ 937261 h 937261"/>
                  <a:gd name="connsiteX3" fmla="*/ 2371726 w 2371726"/>
                  <a:gd name="connsiteY3" fmla="*/ 937261 h 937261"/>
                  <a:gd name="connsiteX4" fmla="*/ 2106678 w 2371726"/>
                  <a:gd name="connsiteY4" fmla="*/ 1 h 937261"/>
                  <a:gd name="connsiteX5" fmla="*/ 609600 w 2371726"/>
                  <a:gd name="connsiteY5" fmla="*/ 1 h 937261"/>
                  <a:gd name="connsiteX6" fmla="*/ 609600 w 2371726"/>
                  <a:gd name="connsiteY6" fmla="*/ 0 h 937261"/>
                  <a:gd name="connsiteX7" fmla="*/ 33339 w 2371726"/>
                  <a:gd name="connsiteY7" fmla="*/ 0 h 937261"/>
                  <a:gd name="connsiteX0-1" fmla="*/ 0 w 2371726"/>
                  <a:gd name="connsiteY0-2" fmla="*/ 937261 h 937261"/>
                  <a:gd name="connsiteX1-3" fmla="*/ 576261 w 2371726"/>
                  <a:gd name="connsiteY1-4" fmla="*/ 937261 h 937261"/>
                  <a:gd name="connsiteX2-5" fmla="*/ 576261 w 2371726"/>
                  <a:gd name="connsiteY2-6" fmla="*/ 937261 h 937261"/>
                  <a:gd name="connsiteX3-7" fmla="*/ 2371726 w 2371726"/>
                  <a:gd name="connsiteY3-8" fmla="*/ 937261 h 937261"/>
                  <a:gd name="connsiteX4-9" fmla="*/ 2151128 w 2371726"/>
                  <a:gd name="connsiteY4-10" fmla="*/ 4 h 937261"/>
                  <a:gd name="connsiteX5-11" fmla="*/ 609600 w 2371726"/>
                  <a:gd name="connsiteY5-12" fmla="*/ 1 h 937261"/>
                  <a:gd name="connsiteX6-13" fmla="*/ 609600 w 2371726"/>
                  <a:gd name="connsiteY6-14" fmla="*/ 0 h 937261"/>
                  <a:gd name="connsiteX7-15" fmla="*/ 33339 w 2371726"/>
                  <a:gd name="connsiteY7-16" fmla="*/ 0 h 937261"/>
                  <a:gd name="connsiteX8" fmla="*/ 0 w 2371726"/>
                  <a:gd name="connsiteY8" fmla="*/ 937261 h 937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17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576261" y="937261"/>
                    </a:lnTo>
                    <a:lnTo>
                      <a:pt x="2371726" y="937261"/>
                    </a:lnTo>
                    <a:lnTo>
                      <a:pt x="2151128" y="4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lnTo>
                      <a:pt x="0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68" name="平行四边形 8"/>
              <p:cNvSpPr/>
              <p:nvPr/>
            </p:nvSpPr>
            <p:spPr>
              <a:xfrm rot="16200000" flipH="1">
                <a:off x="1363563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C816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69" name="平行四边形 8"/>
              <p:cNvSpPr/>
              <p:nvPr/>
            </p:nvSpPr>
            <p:spPr>
              <a:xfrm rot="5400000">
                <a:off x="2302411" y="3462437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C816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</p:grpSp>
        <p:sp>
          <p:nvSpPr>
            <p:cNvPr id="64" name="任意多边形 63"/>
            <p:cNvSpPr/>
            <p:nvPr/>
          </p:nvSpPr>
          <p:spPr>
            <a:xfrm rot="5400000">
              <a:off x="5201026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 rot="16200000" flipH="1">
              <a:off x="4259002" y="3604202"/>
              <a:ext cx="338338" cy="940436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5400000">
            <a:off x="2474244" y="5589917"/>
            <a:ext cx="2007271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39844" y="3692144"/>
            <a:ext cx="1722460" cy="3138330"/>
            <a:chOff x="3894614" y="2001838"/>
            <a:chExt cx="1887223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6" name="任意多边形 55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8" name="平行四边形 8"/>
            <p:cNvSpPr/>
            <p:nvPr/>
          </p:nvSpPr>
          <p:spPr>
            <a:xfrm rot="16200000" flipH="1">
              <a:off x="3932139" y="1978602"/>
              <a:ext cx="889200" cy="935672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9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894614" y="2552700"/>
              <a:ext cx="1885635" cy="338338"/>
              <a:chOff x="3896201" y="3619501"/>
              <a:chExt cx="1885635" cy="338338"/>
            </a:xfrm>
          </p:grpSpPr>
          <p:sp>
            <p:nvSpPr>
              <p:cNvPr id="61" name="任意多边形 60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6200000" flipH="1">
                <a:off x="4197250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solidFill>
                <a:srgbClr val="C816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529406" y="3692144"/>
            <a:ext cx="1719562" cy="3138330"/>
            <a:chOff x="3897789" y="2001838"/>
            <a:chExt cx="1884048" cy="3438527"/>
          </a:xfr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9" name="任意多边形 48"/>
            <p:cNvSpPr/>
            <p:nvPr/>
          </p:nvSpPr>
          <p:spPr>
            <a:xfrm rot="16200000" flipH="1">
              <a:off x="2655095" y="3252470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576261 w 3438526"/>
                <a:gd name="connsiteY1" fmla="*/ 937261 h 937261"/>
                <a:gd name="connsiteX2" fmla="*/ 1066800 w 3438526"/>
                <a:gd name="connsiteY2" fmla="*/ 937261 h 937261"/>
                <a:gd name="connsiteX3" fmla="*/ 1643061 w 3438526"/>
                <a:gd name="connsiteY3" fmla="*/ 937261 h 937261"/>
                <a:gd name="connsiteX4" fmla="*/ 2371726 w 3438526"/>
                <a:gd name="connsiteY4" fmla="*/ 937261 h 937261"/>
                <a:gd name="connsiteX5" fmla="*/ 3438526 w 3438526"/>
                <a:gd name="connsiteY5" fmla="*/ 937261 h 937261"/>
                <a:gd name="connsiteX6" fmla="*/ 3217928 w 3438526"/>
                <a:gd name="connsiteY6" fmla="*/ 4 h 937261"/>
                <a:gd name="connsiteX7" fmla="*/ 1676400 w 3438526"/>
                <a:gd name="connsiteY7" fmla="*/ 1 h 937261"/>
                <a:gd name="connsiteX8" fmla="*/ 1676400 w 3438526"/>
                <a:gd name="connsiteY8" fmla="*/ 0 h 937261"/>
                <a:gd name="connsiteX9" fmla="*/ 1100139 w 3438526"/>
                <a:gd name="connsiteY9" fmla="*/ 0 h 937261"/>
                <a:gd name="connsiteX10" fmla="*/ 1100139 w 3438526"/>
                <a:gd name="connsiteY10" fmla="*/ 2 h 937261"/>
                <a:gd name="connsiteX11" fmla="*/ 609600 w 3438526"/>
                <a:gd name="connsiteY11" fmla="*/ 1 h 937261"/>
                <a:gd name="connsiteX12" fmla="*/ 609600 w 3438526"/>
                <a:gd name="connsiteY12" fmla="*/ 0 h 937261"/>
                <a:gd name="connsiteX13" fmla="*/ 33339 w 3438526"/>
                <a:gd name="connsiteY13" fmla="*/ 0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576261" y="937261"/>
                  </a:lnTo>
                  <a:lnTo>
                    <a:pt x="1066800" y="937261"/>
                  </a:lnTo>
                  <a:lnTo>
                    <a:pt x="1643061" y="937261"/>
                  </a:lnTo>
                  <a:lnTo>
                    <a:pt x="2371726" y="937261"/>
                  </a:lnTo>
                  <a:lnTo>
                    <a:pt x="3438526" y="937261"/>
                  </a:lnTo>
                  <a:lnTo>
                    <a:pt x="3217928" y="4"/>
                  </a:lnTo>
                  <a:lnTo>
                    <a:pt x="1676400" y="1"/>
                  </a:lnTo>
                  <a:lnTo>
                    <a:pt x="1676400" y="0"/>
                  </a:lnTo>
                  <a:lnTo>
                    <a:pt x="1100139" y="0"/>
                  </a:lnTo>
                  <a:lnTo>
                    <a:pt x="1100139" y="2"/>
                  </a:lnTo>
                  <a:lnTo>
                    <a:pt x="609600" y="1"/>
                  </a:lnTo>
                  <a:lnTo>
                    <a:pt x="609600" y="0"/>
                  </a:lnTo>
                  <a:lnTo>
                    <a:pt x="33339" y="0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5400000">
              <a:off x="3592355" y="3252471"/>
              <a:ext cx="3438526" cy="937261"/>
            </a:xfrm>
            <a:custGeom>
              <a:avLst/>
              <a:gdLst>
                <a:gd name="connsiteX0" fmla="*/ 0 w 3438526"/>
                <a:gd name="connsiteY0" fmla="*/ 937261 h 937261"/>
                <a:gd name="connsiteX1" fmla="*/ 33339 w 3438526"/>
                <a:gd name="connsiteY1" fmla="*/ 0 h 937261"/>
                <a:gd name="connsiteX2" fmla="*/ 609600 w 3438526"/>
                <a:gd name="connsiteY2" fmla="*/ 0 h 937261"/>
                <a:gd name="connsiteX3" fmla="*/ 609600 w 3438526"/>
                <a:gd name="connsiteY3" fmla="*/ 1 h 937261"/>
                <a:gd name="connsiteX4" fmla="*/ 1100139 w 3438526"/>
                <a:gd name="connsiteY4" fmla="*/ 2 h 937261"/>
                <a:gd name="connsiteX5" fmla="*/ 1100139 w 3438526"/>
                <a:gd name="connsiteY5" fmla="*/ 0 h 937261"/>
                <a:gd name="connsiteX6" fmla="*/ 1676400 w 3438526"/>
                <a:gd name="connsiteY6" fmla="*/ 0 h 937261"/>
                <a:gd name="connsiteX7" fmla="*/ 1676400 w 3438526"/>
                <a:gd name="connsiteY7" fmla="*/ 1 h 937261"/>
                <a:gd name="connsiteX8" fmla="*/ 3217928 w 3438526"/>
                <a:gd name="connsiteY8" fmla="*/ 4 h 937261"/>
                <a:gd name="connsiteX9" fmla="*/ 3438526 w 3438526"/>
                <a:gd name="connsiteY9" fmla="*/ 937261 h 937261"/>
                <a:gd name="connsiteX10" fmla="*/ 2371726 w 3438526"/>
                <a:gd name="connsiteY10" fmla="*/ 937261 h 937261"/>
                <a:gd name="connsiteX11" fmla="*/ 1643061 w 3438526"/>
                <a:gd name="connsiteY11" fmla="*/ 937261 h 937261"/>
                <a:gd name="connsiteX12" fmla="*/ 1066800 w 3438526"/>
                <a:gd name="connsiteY12" fmla="*/ 937261 h 937261"/>
                <a:gd name="connsiteX13" fmla="*/ 576261 w 3438526"/>
                <a:gd name="connsiteY13" fmla="*/ 937261 h 93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8526" h="937261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3217928" y="4"/>
                  </a:lnTo>
                  <a:lnTo>
                    <a:pt x="3438526" y="937261"/>
                  </a:lnTo>
                  <a:lnTo>
                    <a:pt x="2371726" y="937261"/>
                  </a:lnTo>
                  <a:lnTo>
                    <a:pt x="1643061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1" name="平行四边形 8"/>
            <p:cNvSpPr/>
            <p:nvPr/>
          </p:nvSpPr>
          <p:spPr>
            <a:xfrm rot="16200000" flipH="1">
              <a:off x="3928171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2" name="平行四边形 8"/>
            <p:cNvSpPr/>
            <p:nvPr/>
          </p:nvSpPr>
          <p:spPr>
            <a:xfrm rot="5400000">
              <a:off x="4867019" y="1976220"/>
              <a:ext cx="889200" cy="94043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897789" y="2552700"/>
              <a:ext cx="1882460" cy="338338"/>
              <a:chOff x="3899376" y="3619501"/>
              <a:chExt cx="1882460" cy="338338"/>
            </a:xfrm>
          </p:grpSpPr>
          <p:sp>
            <p:nvSpPr>
              <p:cNvPr id="54" name="任意多边形 53"/>
              <p:cNvSpPr/>
              <p:nvPr/>
            </p:nvSpPr>
            <p:spPr>
              <a:xfrm rot="5400000">
                <a:off x="5142449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6200000" flipH="1">
                <a:off x="4200425" y="331845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C8161C"/>
                  </a:solidFill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 rot="5400000">
            <a:off x="3665574" y="5113054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16200000" flipH="1">
            <a:off x="5519919" y="5128295"/>
            <a:ext cx="3017096" cy="205757"/>
          </a:xfrm>
          <a:custGeom>
            <a:avLst/>
            <a:gdLst>
              <a:gd name="connsiteX0" fmla="*/ 0 w 2030623"/>
              <a:gd name="connsiteY0" fmla="*/ 360697 h 360697"/>
              <a:gd name="connsiteX1" fmla="*/ 12830 w 2030623"/>
              <a:gd name="connsiteY1" fmla="*/ 0 h 360697"/>
              <a:gd name="connsiteX2" fmla="*/ 538782 w 2030623"/>
              <a:gd name="connsiteY2" fmla="*/ 0 h 360697"/>
              <a:gd name="connsiteX3" fmla="*/ 538782 w 2030623"/>
              <a:gd name="connsiteY3" fmla="*/ 1 h 360697"/>
              <a:gd name="connsiteX4" fmla="*/ 1945728 w 2030623"/>
              <a:gd name="connsiteY4" fmla="*/ 4 h 360697"/>
              <a:gd name="connsiteX5" fmla="*/ 2030623 w 2030623"/>
              <a:gd name="connsiteY5" fmla="*/ 360697 h 36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0623" h="360697">
                <a:moveTo>
                  <a:pt x="0" y="360697"/>
                </a:moveTo>
                <a:lnTo>
                  <a:pt x="12830" y="0"/>
                </a:lnTo>
                <a:lnTo>
                  <a:pt x="538782" y="0"/>
                </a:lnTo>
                <a:lnTo>
                  <a:pt x="538782" y="1"/>
                </a:lnTo>
                <a:lnTo>
                  <a:pt x="1945728" y="4"/>
                </a:lnTo>
                <a:lnTo>
                  <a:pt x="2030623" y="360697"/>
                </a:lnTo>
                <a:close/>
              </a:path>
            </a:pathLst>
          </a:custGeom>
          <a:gradFill>
            <a:gsLst>
              <a:gs pos="0">
                <a:schemeClr val="tx1">
                  <a:alpha val="52000"/>
                </a:schemeClr>
              </a:gs>
              <a:gs pos="100000">
                <a:srgbClr val="EFF2F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6200000" flipH="1">
            <a:off x="3566066" y="4307493"/>
            <a:ext cx="4204433" cy="855435"/>
          </a:xfrm>
          <a:custGeom>
            <a:avLst/>
            <a:gdLst>
              <a:gd name="connsiteX0" fmla="*/ 0 w 4606609"/>
              <a:gd name="connsiteY0" fmla="*/ 937262 h 937262"/>
              <a:gd name="connsiteX1" fmla="*/ 576261 w 4606609"/>
              <a:gd name="connsiteY1" fmla="*/ 937262 h 937262"/>
              <a:gd name="connsiteX2" fmla="*/ 1066800 w 4606609"/>
              <a:gd name="connsiteY2" fmla="*/ 937262 h 937262"/>
              <a:gd name="connsiteX3" fmla="*/ 1643061 w 4606609"/>
              <a:gd name="connsiteY3" fmla="*/ 937262 h 937262"/>
              <a:gd name="connsiteX4" fmla="*/ 2371726 w 4606609"/>
              <a:gd name="connsiteY4" fmla="*/ 937262 h 937262"/>
              <a:gd name="connsiteX5" fmla="*/ 3438526 w 4606609"/>
              <a:gd name="connsiteY5" fmla="*/ 937262 h 937262"/>
              <a:gd name="connsiteX6" fmla="*/ 3438526 w 4606609"/>
              <a:gd name="connsiteY6" fmla="*/ 937261 h 937262"/>
              <a:gd name="connsiteX7" fmla="*/ 3539809 w 4606609"/>
              <a:gd name="connsiteY7" fmla="*/ 937261 h 937262"/>
              <a:gd name="connsiteX8" fmla="*/ 4606609 w 4606609"/>
              <a:gd name="connsiteY8" fmla="*/ 937261 h 937262"/>
              <a:gd name="connsiteX9" fmla="*/ 4386011 w 4606609"/>
              <a:gd name="connsiteY9" fmla="*/ 4 h 937262"/>
              <a:gd name="connsiteX10" fmla="*/ 2844483 w 4606609"/>
              <a:gd name="connsiteY10" fmla="*/ 1 h 937262"/>
              <a:gd name="connsiteX11" fmla="*/ 2844483 w 4606609"/>
              <a:gd name="connsiteY11" fmla="*/ 0 h 937262"/>
              <a:gd name="connsiteX12" fmla="*/ 2268222 w 4606609"/>
              <a:gd name="connsiteY12" fmla="*/ 0 h 937262"/>
              <a:gd name="connsiteX13" fmla="*/ 2268222 w 4606609"/>
              <a:gd name="connsiteY13" fmla="*/ 2 h 937262"/>
              <a:gd name="connsiteX14" fmla="*/ 1777683 w 4606609"/>
              <a:gd name="connsiteY14" fmla="*/ 1 h 937262"/>
              <a:gd name="connsiteX15" fmla="*/ 1777683 w 4606609"/>
              <a:gd name="connsiteY15" fmla="*/ 0 h 937262"/>
              <a:gd name="connsiteX16" fmla="*/ 1201422 w 4606609"/>
              <a:gd name="connsiteY16" fmla="*/ 0 h 937262"/>
              <a:gd name="connsiteX17" fmla="*/ 1201422 w 4606609"/>
              <a:gd name="connsiteY17" fmla="*/ 1 h 937262"/>
              <a:gd name="connsiteX18" fmla="*/ 1100139 w 4606609"/>
              <a:gd name="connsiteY18" fmla="*/ 1 h 937262"/>
              <a:gd name="connsiteX19" fmla="*/ 1100139 w 4606609"/>
              <a:gd name="connsiteY19" fmla="*/ 3 h 937262"/>
              <a:gd name="connsiteX20" fmla="*/ 609600 w 4606609"/>
              <a:gd name="connsiteY20" fmla="*/ 2 h 937262"/>
              <a:gd name="connsiteX21" fmla="*/ 609600 w 4606609"/>
              <a:gd name="connsiteY21" fmla="*/ 1 h 937262"/>
              <a:gd name="connsiteX22" fmla="*/ 33339 w 4606609"/>
              <a:gd name="connsiteY22" fmla="*/ 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06609" h="937262">
                <a:moveTo>
                  <a:pt x="0" y="937262"/>
                </a:moveTo>
                <a:lnTo>
                  <a:pt x="576261" y="937262"/>
                </a:lnTo>
                <a:lnTo>
                  <a:pt x="1066800" y="937262"/>
                </a:lnTo>
                <a:lnTo>
                  <a:pt x="1643061" y="937262"/>
                </a:lnTo>
                <a:lnTo>
                  <a:pt x="2371726" y="937262"/>
                </a:lnTo>
                <a:lnTo>
                  <a:pt x="3438526" y="937262"/>
                </a:lnTo>
                <a:lnTo>
                  <a:pt x="3438526" y="937261"/>
                </a:lnTo>
                <a:lnTo>
                  <a:pt x="3539809" y="937261"/>
                </a:lnTo>
                <a:lnTo>
                  <a:pt x="4606609" y="937261"/>
                </a:lnTo>
                <a:lnTo>
                  <a:pt x="4386011" y="4"/>
                </a:lnTo>
                <a:lnTo>
                  <a:pt x="2844483" y="1"/>
                </a:lnTo>
                <a:lnTo>
                  <a:pt x="2844483" y="0"/>
                </a:lnTo>
                <a:lnTo>
                  <a:pt x="2268222" y="0"/>
                </a:lnTo>
                <a:lnTo>
                  <a:pt x="2268222" y="2"/>
                </a:lnTo>
                <a:lnTo>
                  <a:pt x="1777683" y="1"/>
                </a:lnTo>
                <a:lnTo>
                  <a:pt x="1777683" y="0"/>
                </a:lnTo>
                <a:lnTo>
                  <a:pt x="1201422" y="0"/>
                </a:lnTo>
                <a:lnTo>
                  <a:pt x="1201422" y="1"/>
                </a:lnTo>
                <a:lnTo>
                  <a:pt x="1100139" y="1"/>
                </a:lnTo>
                <a:lnTo>
                  <a:pt x="1100139" y="3"/>
                </a:lnTo>
                <a:lnTo>
                  <a:pt x="609600" y="2"/>
                </a:lnTo>
                <a:lnTo>
                  <a:pt x="609600" y="1"/>
                </a:lnTo>
                <a:lnTo>
                  <a:pt x="33339" y="1"/>
                </a:lnTo>
                <a:close/>
              </a:path>
            </a:pathLst>
          </a:custGeom>
          <a:gradFill>
            <a:gsLst>
              <a:gs pos="0">
                <a:srgbClr val="F6FAFD"/>
              </a:gs>
              <a:gs pos="100000">
                <a:srgbClr val="FCFEFD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5400000">
            <a:off x="4421500" y="4300538"/>
            <a:ext cx="4204433" cy="855435"/>
          </a:xfrm>
          <a:custGeom>
            <a:avLst/>
            <a:gdLst>
              <a:gd name="connsiteX0" fmla="*/ 0 w 4606609"/>
              <a:gd name="connsiteY0" fmla="*/ 937261 h 937262"/>
              <a:gd name="connsiteX1" fmla="*/ 33339 w 4606609"/>
              <a:gd name="connsiteY1" fmla="*/ 0 h 937262"/>
              <a:gd name="connsiteX2" fmla="*/ 609600 w 4606609"/>
              <a:gd name="connsiteY2" fmla="*/ 0 h 937262"/>
              <a:gd name="connsiteX3" fmla="*/ 609600 w 4606609"/>
              <a:gd name="connsiteY3" fmla="*/ 1 h 937262"/>
              <a:gd name="connsiteX4" fmla="*/ 1100139 w 4606609"/>
              <a:gd name="connsiteY4" fmla="*/ 2 h 937262"/>
              <a:gd name="connsiteX5" fmla="*/ 1100139 w 4606609"/>
              <a:gd name="connsiteY5" fmla="*/ 0 h 937262"/>
              <a:gd name="connsiteX6" fmla="*/ 1676400 w 4606609"/>
              <a:gd name="connsiteY6" fmla="*/ 0 h 937262"/>
              <a:gd name="connsiteX7" fmla="*/ 1676400 w 4606609"/>
              <a:gd name="connsiteY7" fmla="*/ 1 h 937262"/>
              <a:gd name="connsiteX8" fmla="*/ 1777683 w 4606609"/>
              <a:gd name="connsiteY8" fmla="*/ 1 h 937262"/>
              <a:gd name="connsiteX9" fmla="*/ 1777683 w 4606609"/>
              <a:gd name="connsiteY9" fmla="*/ 1 h 937262"/>
              <a:gd name="connsiteX10" fmla="*/ 2268222 w 4606609"/>
              <a:gd name="connsiteY10" fmla="*/ 2 h 937262"/>
              <a:gd name="connsiteX11" fmla="*/ 2268222 w 4606609"/>
              <a:gd name="connsiteY11" fmla="*/ 1 h 937262"/>
              <a:gd name="connsiteX12" fmla="*/ 2844483 w 4606609"/>
              <a:gd name="connsiteY12" fmla="*/ 1 h 937262"/>
              <a:gd name="connsiteX13" fmla="*/ 2844483 w 4606609"/>
              <a:gd name="connsiteY13" fmla="*/ 2 h 937262"/>
              <a:gd name="connsiteX14" fmla="*/ 4386011 w 4606609"/>
              <a:gd name="connsiteY14" fmla="*/ 5 h 937262"/>
              <a:gd name="connsiteX15" fmla="*/ 4606609 w 4606609"/>
              <a:gd name="connsiteY15" fmla="*/ 937262 h 937262"/>
              <a:gd name="connsiteX16" fmla="*/ 3539809 w 4606609"/>
              <a:gd name="connsiteY16" fmla="*/ 937262 h 937262"/>
              <a:gd name="connsiteX17" fmla="*/ 2811144 w 4606609"/>
              <a:gd name="connsiteY17" fmla="*/ 937262 h 937262"/>
              <a:gd name="connsiteX18" fmla="*/ 2234883 w 4606609"/>
              <a:gd name="connsiteY18" fmla="*/ 937262 h 937262"/>
              <a:gd name="connsiteX19" fmla="*/ 1744344 w 4606609"/>
              <a:gd name="connsiteY19" fmla="*/ 937262 h 937262"/>
              <a:gd name="connsiteX20" fmla="*/ 1168083 w 4606609"/>
              <a:gd name="connsiteY20" fmla="*/ 937262 h 937262"/>
              <a:gd name="connsiteX21" fmla="*/ 1168083 w 4606609"/>
              <a:gd name="connsiteY21" fmla="*/ 937261 h 937262"/>
              <a:gd name="connsiteX22" fmla="*/ 1066800 w 4606609"/>
              <a:gd name="connsiteY22" fmla="*/ 937261 h 937262"/>
              <a:gd name="connsiteX23" fmla="*/ 576261 w 4606609"/>
              <a:gd name="connsiteY23" fmla="*/ 937261 h 93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06609" h="937262">
                <a:moveTo>
                  <a:pt x="0" y="937261"/>
                </a:moveTo>
                <a:lnTo>
                  <a:pt x="33339" y="0"/>
                </a:lnTo>
                <a:lnTo>
                  <a:pt x="609600" y="0"/>
                </a:lnTo>
                <a:lnTo>
                  <a:pt x="609600" y="1"/>
                </a:lnTo>
                <a:lnTo>
                  <a:pt x="1100139" y="2"/>
                </a:lnTo>
                <a:lnTo>
                  <a:pt x="1100139" y="0"/>
                </a:lnTo>
                <a:lnTo>
                  <a:pt x="1676400" y="0"/>
                </a:lnTo>
                <a:lnTo>
                  <a:pt x="1676400" y="1"/>
                </a:lnTo>
                <a:lnTo>
                  <a:pt x="1777683" y="1"/>
                </a:lnTo>
                <a:lnTo>
                  <a:pt x="1777683" y="1"/>
                </a:lnTo>
                <a:lnTo>
                  <a:pt x="2268222" y="2"/>
                </a:lnTo>
                <a:lnTo>
                  <a:pt x="2268222" y="1"/>
                </a:lnTo>
                <a:lnTo>
                  <a:pt x="2844483" y="1"/>
                </a:lnTo>
                <a:lnTo>
                  <a:pt x="2844483" y="2"/>
                </a:lnTo>
                <a:lnTo>
                  <a:pt x="4386011" y="5"/>
                </a:lnTo>
                <a:lnTo>
                  <a:pt x="4606609" y="937262"/>
                </a:lnTo>
                <a:lnTo>
                  <a:pt x="3539809" y="937262"/>
                </a:lnTo>
                <a:lnTo>
                  <a:pt x="2811144" y="937262"/>
                </a:lnTo>
                <a:lnTo>
                  <a:pt x="2234883" y="937262"/>
                </a:lnTo>
                <a:lnTo>
                  <a:pt x="1744344" y="937262"/>
                </a:lnTo>
                <a:lnTo>
                  <a:pt x="1168083" y="937262"/>
                </a:lnTo>
                <a:lnTo>
                  <a:pt x="1168083" y="937261"/>
                </a:lnTo>
                <a:lnTo>
                  <a:pt x="1066800" y="937261"/>
                </a:lnTo>
                <a:lnTo>
                  <a:pt x="576261" y="937261"/>
                </a:lnTo>
                <a:close/>
              </a:path>
            </a:pathLst>
          </a:custGeom>
          <a:gradFill>
            <a:gsLst>
              <a:gs pos="100000">
                <a:srgbClr val="D4DAD8"/>
              </a:gs>
              <a:gs pos="0">
                <a:srgbClr val="F3F6F9"/>
              </a:gs>
            </a:gsLst>
            <a:lin ang="5400000" scaled="1"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40568" y="2629190"/>
            <a:ext cx="1713472" cy="811569"/>
            <a:chOff x="5788188" y="837207"/>
            <a:chExt cx="1877375" cy="889200"/>
          </a:xfrm>
          <a:solidFill>
            <a:srgbClr val="C8161C"/>
          </a:solidFill>
        </p:grpSpPr>
        <p:sp>
          <p:nvSpPr>
            <p:cNvPr id="47" name="平行四边形 8"/>
            <p:cNvSpPr/>
            <p:nvPr/>
          </p:nvSpPr>
          <p:spPr>
            <a:xfrm rot="16200000" flipH="1">
              <a:off x="5812218" y="813177"/>
              <a:ext cx="889200" cy="937260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平行四边形 8"/>
            <p:cNvSpPr/>
            <p:nvPr/>
          </p:nvSpPr>
          <p:spPr>
            <a:xfrm rot="5400000">
              <a:off x="6749475" y="810319"/>
              <a:ext cx="889200" cy="942976"/>
            </a:xfrm>
            <a:custGeom>
              <a:avLst/>
              <a:gdLst>
                <a:gd name="connsiteX0" fmla="*/ 0 w 931548"/>
                <a:gd name="connsiteY0" fmla="*/ 937261 h 937261"/>
                <a:gd name="connsiteX1" fmla="*/ 42348 w 931548"/>
                <a:gd name="connsiteY1" fmla="*/ 0 h 937261"/>
                <a:gd name="connsiteX2" fmla="*/ 931548 w 931548"/>
                <a:gd name="connsiteY2" fmla="*/ 0 h 937261"/>
                <a:gd name="connsiteX3" fmla="*/ 889200 w 931548"/>
                <a:gd name="connsiteY3" fmla="*/ 937261 h 937261"/>
                <a:gd name="connsiteX4" fmla="*/ 0 w 931548"/>
                <a:gd name="connsiteY4" fmla="*/ 937261 h 937261"/>
                <a:gd name="connsiteX0-1" fmla="*/ 0 w 889200"/>
                <a:gd name="connsiteY0-2" fmla="*/ 937261 h 937261"/>
                <a:gd name="connsiteX1-3" fmla="*/ 42348 w 889200"/>
                <a:gd name="connsiteY1-4" fmla="*/ 0 h 937261"/>
                <a:gd name="connsiteX2-5" fmla="*/ 791851 w 889200"/>
                <a:gd name="connsiteY2-6" fmla="*/ 6350 h 937261"/>
                <a:gd name="connsiteX3-7" fmla="*/ 889200 w 889200"/>
                <a:gd name="connsiteY3-8" fmla="*/ 937261 h 937261"/>
                <a:gd name="connsiteX4-9" fmla="*/ 0 w 889200"/>
                <a:gd name="connsiteY4-10" fmla="*/ 937261 h 937261"/>
                <a:gd name="connsiteX0-11" fmla="*/ 0 w 889200"/>
                <a:gd name="connsiteY0-12" fmla="*/ 937261 h 937261"/>
                <a:gd name="connsiteX1-13" fmla="*/ 42348 w 889200"/>
                <a:gd name="connsiteY1-14" fmla="*/ 0 h 937261"/>
                <a:gd name="connsiteX2-15" fmla="*/ 804554 w 889200"/>
                <a:gd name="connsiteY2-16" fmla="*/ 6350 h 937261"/>
                <a:gd name="connsiteX3-17" fmla="*/ 889200 w 889200"/>
                <a:gd name="connsiteY3-18" fmla="*/ 937261 h 937261"/>
                <a:gd name="connsiteX4-19" fmla="*/ 0 w 889200"/>
                <a:gd name="connsiteY4-20" fmla="*/ 937261 h 937261"/>
                <a:gd name="connsiteX0-21" fmla="*/ 0 w 889200"/>
                <a:gd name="connsiteY0-22" fmla="*/ 937261 h 937261"/>
                <a:gd name="connsiteX1-23" fmla="*/ 42348 w 889200"/>
                <a:gd name="connsiteY1-24" fmla="*/ 0 h 937261"/>
                <a:gd name="connsiteX2-25" fmla="*/ 760107 w 889200"/>
                <a:gd name="connsiteY2-26" fmla="*/ 6350 h 937261"/>
                <a:gd name="connsiteX3-27" fmla="*/ 889200 w 889200"/>
                <a:gd name="connsiteY3-28" fmla="*/ 937261 h 937261"/>
                <a:gd name="connsiteX4-29" fmla="*/ 0 w 889200"/>
                <a:gd name="connsiteY4-30" fmla="*/ 937261 h 937261"/>
                <a:gd name="connsiteX0-31" fmla="*/ 0 w 889200"/>
                <a:gd name="connsiteY0-32" fmla="*/ 937261 h 937261"/>
                <a:gd name="connsiteX1-33" fmla="*/ 42348 w 889200"/>
                <a:gd name="connsiteY1-34" fmla="*/ 0 h 937261"/>
                <a:gd name="connsiteX2-35" fmla="*/ 804560 w 889200"/>
                <a:gd name="connsiteY2-36" fmla="*/ 6350 h 937261"/>
                <a:gd name="connsiteX3-37" fmla="*/ 889200 w 889200"/>
                <a:gd name="connsiteY3-38" fmla="*/ 937261 h 937261"/>
                <a:gd name="connsiteX4-39" fmla="*/ 0 w 889200"/>
                <a:gd name="connsiteY4-40" fmla="*/ 937261 h 937261"/>
                <a:gd name="connsiteX0-41" fmla="*/ 0 w 889200"/>
                <a:gd name="connsiteY0-42" fmla="*/ 937262 h 937262"/>
                <a:gd name="connsiteX1-43" fmla="*/ 32826 w 889200"/>
                <a:gd name="connsiteY1-44" fmla="*/ 0 h 937262"/>
                <a:gd name="connsiteX2-45" fmla="*/ 804560 w 889200"/>
                <a:gd name="connsiteY2-46" fmla="*/ 6351 h 937262"/>
                <a:gd name="connsiteX3-47" fmla="*/ 889200 w 889200"/>
                <a:gd name="connsiteY3-48" fmla="*/ 937262 h 937262"/>
                <a:gd name="connsiteX4-49" fmla="*/ 0 w 889200"/>
                <a:gd name="connsiteY4-50" fmla="*/ 937262 h 937262"/>
                <a:gd name="connsiteX0-51" fmla="*/ 0 w 889200"/>
                <a:gd name="connsiteY0-52" fmla="*/ 940436 h 940436"/>
                <a:gd name="connsiteX1-53" fmla="*/ 32826 w 889200"/>
                <a:gd name="connsiteY1-54" fmla="*/ 3174 h 940436"/>
                <a:gd name="connsiteX2-55" fmla="*/ 807735 w 889200"/>
                <a:gd name="connsiteY2-56" fmla="*/ 0 h 940436"/>
                <a:gd name="connsiteX3-57" fmla="*/ 889200 w 889200"/>
                <a:gd name="connsiteY3-58" fmla="*/ 940436 h 940436"/>
                <a:gd name="connsiteX4-59" fmla="*/ 0 w 889200"/>
                <a:gd name="connsiteY4-60" fmla="*/ 940436 h 9404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9200" h="940436">
                  <a:moveTo>
                    <a:pt x="0" y="940436"/>
                  </a:moveTo>
                  <a:lnTo>
                    <a:pt x="32826" y="3174"/>
                  </a:lnTo>
                  <a:lnTo>
                    <a:pt x="807735" y="0"/>
                  </a:lnTo>
                  <a:lnTo>
                    <a:pt x="889200" y="940436"/>
                  </a:lnTo>
                  <a:lnTo>
                    <a:pt x="0" y="94043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 rot="5400000">
            <a:off x="6364678" y="2857463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16200000" flipH="1">
            <a:off x="5504897" y="2857463"/>
            <a:ext cx="308800" cy="858332"/>
          </a:xfrm>
          <a:custGeom>
            <a:avLst/>
            <a:gdLst>
              <a:gd name="connsiteX0" fmla="*/ 0 w 338338"/>
              <a:gd name="connsiteY0" fmla="*/ 940436 h 940436"/>
              <a:gd name="connsiteX1" fmla="*/ 0 w 338338"/>
              <a:gd name="connsiteY1" fmla="*/ 1053 h 940436"/>
              <a:gd name="connsiteX2" fmla="*/ 256873 w 338338"/>
              <a:gd name="connsiteY2" fmla="*/ 0 h 940436"/>
              <a:gd name="connsiteX3" fmla="*/ 338338 w 338338"/>
              <a:gd name="connsiteY3" fmla="*/ 940436 h 94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38" h="940436">
                <a:moveTo>
                  <a:pt x="0" y="940436"/>
                </a:moveTo>
                <a:lnTo>
                  <a:pt x="0" y="1053"/>
                </a:lnTo>
                <a:lnTo>
                  <a:pt x="256873" y="0"/>
                </a:lnTo>
                <a:lnTo>
                  <a:pt x="338338" y="94043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674847" y="6330599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-1" fmla="*/ 0 w 962526"/>
              <a:gd name="connsiteY0-2" fmla="*/ 533400 h 533400"/>
              <a:gd name="connsiteX1-3" fmla="*/ 962526 w 962526"/>
              <a:gd name="connsiteY1-4" fmla="*/ 304800 h 533400"/>
              <a:gd name="connsiteX2-5" fmla="*/ 12700 w 962526"/>
              <a:gd name="connsiteY2-6" fmla="*/ 0 h 533400"/>
              <a:gd name="connsiteX3-7" fmla="*/ 0 w 962526"/>
              <a:gd name="connsiteY3-8" fmla="*/ 533400 h 533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388614" y="6330599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-1" fmla="*/ 0 w 962526"/>
              <a:gd name="connsiteY0-2" fmla="*/ 533400 h 533400"/>
              <a:gd name="connsiteX1-3" fmla="*/ 962526 w 962526"/>
              <a:gd name="connsiteY1-4" fmla="*/ 304800 h 533400"/>
              <a:gd name="connsiteX2-5" fmla="*/ 12700 w 962526"/>
              <a:gd name="connsiteY2-6" fmla="*/ 0 h 533400"/>
              <a:gd name="connsiteX3-7" fmla="*/ 0 w 962526"/>
              <a:gd name="connsiteY3-8" fmla="*/ 533400 h 533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094255" y="6330599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-1" fmla="*/ 0 w 962526"/>
              <a:gd name="connsiteY0-2" fmla="*/ 533400 h 533400"/>
              <a:gd name="connsiteX1-3" fmla="*/ 962526 w 962526"/>
              <a:gd name="connsiteY1-4" fmla="*/ 304800 h 533400"/>
              <a:gd name="connsiteX2-5" fmla="*/ 12700 w 962526"/>
              <a:gd name="connsiteY2-6" fmla="*/ 0 h 533400"/>
              <a:gd name="connsiteX3-7" fmla="*/ 0 w 962526"/>
              <a:gd name="connsiteY3-8" fmla="*/ 533400 h 533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783682" y="6330599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-1" fmla="*/ 0 w 962526"/>
              <a:gd name="connsiteY0-2" fmla="*/ 533400 h 533400"/>
              <a:gd name="connsiteX1-3" fmla="*/ 962526 w 962526"/>
              <a:gd name="connsiteY1-4" fmla="*/ 304800 h 533400"/>
              <a:gd name="connsiteX2-5" fmla="*/ 12700 w 962526"/>
              <a:gd name="connsiteY2-6" fmla="*/ 0 h 533400"/>
              <a:gd name="connsiteX3-7" fmla="*/ 0 w 962526"/>
              <a:gd name="connsiteY3-8" fmla="*/ 533400 h 533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9483544" y="6330599"/>
            <a:ext cx="1043211" cy="527401"/>
          </a:xfrm>
          <a:custGeom>
            <a:avLst/>
            <a:gdLst>
              <a:gd name="connsiteX0" fmla="*/ 0 w 914400"/>
              <a:gd name="connsiteY0" fmla="*/ 533400 h 533400"/>
              <a:gd name="connsiteX1" fmla="*/ 914400 w 914400"/>
              <a:gd name="connsiteY1" fmla="*/ 304800 h 533400"/>
              <a:gd name="connsiteX2" fmla="*/ 12700 w 914400"/>
              <a:gd name="connsiteY2" fmla="*/ 0 h 533400"/>
              <a:gd name="connsiteX3" fmla="*/ 0 w 914400"/>
              <a:gd name="connsiteY3" fmla="*/ 533400 h 533400"/>
              <a:gd name="connsiteX0-1" fmla="*/ 0 w 962526"/>
              <a:gd name="connsiteY0-2" fmla="*/ 533400 h 533400"/>
              <a:gd name="connsiteX1-3" fmla="*/ 962526 w 962526"/>
              <a:gd name="connsiteY1-4" fmla="*/ 304800 h 533400"/>
              <a:gd name="connsiteX2-5" fmla="*/ 12700 w 962526"/>
              <a:gd name="connsiteY2-6" fmla="*/ 0 h 533400"/>
              <a:gd name="connsiteX3-7" fmla="*/ 0 w 962526"/>
              <a:gd name="connsiteY3-8" fmla="*/ 533400 h 533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62526" h="533400">
                <a:moveTo>
                  <a:pt x="0" y="533400"/>
                </a:moveTo>
                <a:lnTo>
                  <a:pt x="962526" y="304800"/>
                </a:lnTo>
                <a:lnTo>
                  <a:pt x="12700" y="0"/>
                </a:lnTo>
                <a:lnTo>
                  <a:pt x="0" y="53340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36000"/>
                </a:schemeClr>
              </a:gs>
              <a:gs pos="0">
                <a:schemeClr val="bg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5" name="Freeform 987"/>
          <p:cNvSpPr>
            <a:spLocks noEditPoints="1"/>
          </p:cNvSpPr>
          <p:nvPr/>
        </p:nvSpPr>
        <p:spPr bwMode="auto">
          <a:xfrm>
            <a:off x="3740088" y="5273930"/>
            <a:ext cx="448564" cy="721541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C8161C"/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6" name="Freeform 975"/>
          <p:cNvSpPr>
            <a:spLocks noEditPoints="1"/>
          </p:cNvSpPr>
          <p:nvPr/>
        </p:nvSpPr>
        <p:spPr bwMode="auto">
          <a:xfrm>
            <a:off x="5445493" y="4620074"/>
            <a:ext cx="426746" cy="527013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rgbClr val="C8161C"/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7" name="Freeform 979"/>
          <p:cNvSpPr>
            <a:spLocks noEditPoints="1"/>
          </p:cNvSpPr>
          <p:nvPr/>
        </p:nvSpPr>
        <p:spPr bwMode="auto">
          <a:xfrm>
            <a:off x="7075637" y="5484704"/>
            <a:ext cx="586747" cy="52469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C8161C"/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8" name="Freeform 983"/>
          <p:cNvSpPr>
            <a:spLocks noEditPoints="1"/>
          </p:cNvSpPr>
          <p:nvPr/>
        </p:nvSpPr>
        <p:spPr bwMode="auto">
          <a:xfrm>
            <a:off x="1950775" y="5716932"/>
            <a:ext cx="542895" cy="557018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C8161C"/>
          </a:solidFill>
          <a:ln>
            <a:noFill/>
          </a:ln>
          <a:effectLst>
            <a:reflection blurRad="25400" stA="52000" endPos="51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29" name="Group 17"/>
          <p:cNvGrpSpPr>
            <a:grpSpLocks noChangeAspect="1"/>
          </p:cNvGrpSpPr>
          <p:nvPr/>
        </p:nvGrpSpPr>
        <p:grpSpPr bwMode="auto">
          <a:xfrm>
            <a:off x="8913825" y="5810092"/>
            <a:ext cx="417274" cy="447918"/>
            <a:chOff x="231" y="1205"/>
            <a:chExt cx="640" cy="687"/>
          </a:xfrm>
          <a:solidFill>
            <a:srgbClr val="C8161C"/>
          </a:solidFill>
          <a:effectLst>
            <a:reflection blurRad="25400" stA="52000" endPos="51000" dir="5400000" sy="-100000" algn="bl" rotWithShape="0"/>
          </a:effectLst>
        </p:grpSpPr>
        <p:sp>
          <p:nvSpPr>
            <p:cNvPr id="45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12748" y="5569371"/>
            <a:ext cx="794801" cy="826111"/>
            <a:chOff x="2391028" y="4677759"/>
            <a:chExt cx="870829" cy="905133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43" name="文本框 2"/>
            <p:cNvSpPr txBox="1"/>
            <p:nvPr/>
          </p:nvSpPr>
          <p:spPr>
            <a:xfrm>
              <a:off x="2587311" y="4807293"/>
              <a:ext cx="529317" cy="77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A</a:t>
              </a:r>
              <a:endParaRPr lang="zh-CN" altLang="en-US" sz="40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44" name="文本框 62"/>
            <p:cNvSpPr txBox="1"/>
            <p:nvPr/>
          </p:nvSpPr>
          <p:spPr>
            <a:xfrm>
              <a:off x="2391028" y="4677759"/>
              <a:ext cx="870829" cy="28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26929" y="4643583"/>
            <a:ext cx="794801" cy="826111"/>
            <a:chOff x="2391028" y="4677759"/>
            <a:chExt cx="870829" cy="905133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41" name="文本框 69"/>
            <p:cNvSpPr txBox="1"/>
            <p:nvPr/>
          </p:nvSpPr>
          <p:spPr>
            <a:xfrm>
              <a:off x="2587311" y="4807293"/>
              <a:ext cx="529317" cy="77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B</a:t>
              </a:r>
              <a:endParaRPr lang="zh-CN" altLang="en-US" sz="40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42" name="文本框 70"/>
            <p:cNvSpPr txBox="1"/>
            <p:nvPr/>
          </p:nvSpPr>
          <p:spPr>
            <a:xfrm>
              <a:off x="2391028" y="4677759"/>
              <a:ext cx="870829" cy="28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31580" y="3622135"/>
            <a:ext cx="794801" cy="826111"/>
            <a:chOff x="2391028" y="4677759"/>
            <a:chExt cx="870829" cy="905133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39" name="文本框 74"/>
            <p:cNvSpPr txBox="1"/>
            <p:nvPr/>
          </p:nvSpPr>
          <p:spPr>
            <a:xfrm>
              <a:off x="2587311" y="4807293"/>
              <a:ext cx="529317" cy="77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C</a:t>
              </a:r>
              <a:endParaRPr lang="zh-CN" altLang="en-US" sz="40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40" name="文本框 75"/>
            <p:cNvSpPr txBox="1"/>
            <p:nvPr/>
          </p:nvSpPr>
          <p:spPr>
            <a:xfrm>
              <a:off x="2391028" y="4677759"/>
              <a:ext cx="870829" cy="28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32113" y="4632244"/>
            <a:ext cx="794801" cy="826111"/>
            <a:chOff x="2391028" y="4677759"/>
            <a:chExt cx="870829" cy="905133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37" name="文本框 77"/>
            <p:cNvSpPr txBox="1"/>
            <p:nvPr/>
          </p:nvSpPr>
          <p:spPr>
            <a:xfrm>
              <a:off x="2587311" y="4807293"/>
              <a:ext cx="529317" cy="77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D</a:t>
              </a:r>
              <a:endParaRPr lang="zh-CN" altLang="en-US" sz="40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8" name="文本框 80"/>
            <p:cNvSpPr txBox="1"/>
            <p:nvPr/>
          </p:nvSpPr>
          <p:spPr>
            <a:xfrm>
              <a:off x="2391028" y="4677759"/>
              <a:ext cx="870829" cy="28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78921" y="5569371"/>
            <a:ext cx="794801" cy="826111"/>
            <a:chOff x="2391028" y="4677759"/>
            <a:chExt cx="870829" cy="905133"/>
          </a:xfrm>
          <a:scene3d>
            <a:camera prst="orthographicFront">
              <a:rot lat="20820000" lon="1800000" rev="0"/>
            </a:camera>
            <a:lightRig rig="threePt" dir="t"/>
          </a:scene3d>
        </p:grpSpPr>
        <p:sp>
          <p:nvSpPr>
            <p:cNvPr id="35" name="文本框 83"/>
            <p:cNvSpPr txBox="1"/>
            <p:nvPr/>
          </p:nvSpPr>
          <p:spPr>
            <a:xfrm>
              <a:off x="2587311" y="4807293"/>
              <a:ext cx="529317" cy="77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E</a:t>
              </a:r>
              <a:endParaRPr lang="zh-CN" altLang="en-US" sz="40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6" name="文本框 84"/>
            <p:cNvSpPr txBox="1"/>
            <p:nvPr/>
          </p:nvSpPr>
          <p:spPr>
            <a:xfrm>
              <a:off x="2391028" y="4677759"/>
              <a:ext cx="870829" cy="28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100" dirty="0">
                  <a:solidFill>
                    <a:srgbClr val="C8161C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</a:t>
              </a:r>
              <a:endParaRPr lang="zh-CN" altLang="en-US" sz="1100" dirty="0">
                <a:solidFill>
                  <a:srgbClr val="C8161C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sp>
        <p:nvSpPr>
          <p:cNvPr id="7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24365" y="3545529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153742" y="248921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24167" y="152025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11486" y="2571463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-108897" y="364761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6736" y="1619736"/>
            <a:ext cx="3618527" cy="3618527"/>
            <a:chOff x="3603171" y="936171"/>
            <a:chExt cx="4985658" cy="4985658"/>
          </a:xfrm>
        </p:grpSpPr>
        <p:sp>
          <p:nvSpPr>
            <p:cNvPr id="114" name="椭圆 113"/>
            <p:cNvSpPr/>
            <p:nvPr/>
          </p:nvSpPr>
          <p:spPr>
            <a:xfrm>
              <a:off x="3852132" y="1185132"/>
              <a:ext cx="4487736" cy="4487736"/>
            </a:xfrm>
            <a:prstGeom prst="ellipse">
              <a:avLst/>
            </a:prstGeom>
            <a:noFill/>
            <a:ln w="25400">
              <a:solidFill>
                <a:srgbClr val="C81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3603171" y="936171"/>
              <a:ext cx="4985658" cy="4985658"/>
            </a:xfrm>
            <a:custGeom>
              <a:avLst/>
              <a:gdLst>
                <a:gd name="connsiteX0" fmla="*/ 2492829 w 4985658"/>
                <a:gd name="connsiteY0" fmla="*/ 248961 h 4985658"/>
                <a:gd name="connsiteX1" fmla="*/ 248961 w 4985658"/>
                <a:gd name="connsiteY1" fmla="*/ 2492829 h 4985658"/>
                <a:gd name="connsiteX2" fmla="*/ 2492829 w 4985658"/>
                <a:gd name="connsiteY2" fmla="*/ 4736697 h 4985658"/>
                <a:gd name="connsiteX3" fmla="*/ 4736697 w 4985658"/>
                <a:gd name="connsiteY3" fmla="*/ 2492829 h 4985658"/>
                <a:gd name="connsiteX4" fmla="*/ 2492829 w 4985658"/>
                <a:gd name="connsiteY4" fmla="*/ 248961 h 4985658"/>
                <a:gd name="connsiteX5" fmla="*/ 2492829 w 4985658"/>
                <a:gd name="connsiteY5" fmla="*/ 0 h 4985658"/>
                <a:gd name="connsiteX6" fmla="*/ 4985658 w 4985658"/>
                <a:gd name="connsiteY6" fmla="*/ 2492829 h 4985658"/>
                <a:gd name="connsiteX7" fmla="*/ 2492829 w 4985658"/>
                <a:gd name="connsiteY7" fmla="*/ 4985658 h 4985658"/>
                <a:gd name="connsiteX8" fmla="*/ 0 w 4985658"/>
                <a:gd name="connsiteY8" fmla="*/ 2492829 h 4985658"/>
                <a:gd name="connsiteX9" fmla="*/ 2492829 w 4985658"/>
                <a:gd name="connsiteY9" fmla="*/ 0 h 4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85658" h="4985658">
                  <a:moveTo>
                    <a:pt x="2492829" y="248961"/>
                  </a:moveTo>
                  <a:cubicBezTo>
                    <a:pt x="1253575" y="248961"/>
                    <a:pt x="248961" y="1253575"/>
                    <a:pt x="248961" y="2492829"/>
                  </a:cubicBezTo>
                  <a:cubicBezTo>
                    <a:pt x="248961" y="3732083"/>
                    <a:pt x="1253575" y="4736697"/>
                    <a:pt x="2492829" y="4736697"/>
                  </a:cubicBezTo>
                  <a:cubicBezTo>
                    <a:pt x="3732083" y="4736697"/>
                    <a:pt x="4736697" y="3732083"/>
                    <a:pt x="4736697" y="2492829"/>
                  </a:cubicBezTo>
                  <a:cubicBezTo>
                    <a:pt x="4736697" y="1253575"/>
                    <a:pt x="3732083" y="248961"/>
                    <a:pt x="2492829" y="248961"/>
                  </a:cubicBezTo>
                  <a:close/>
                  <a:moveTo>
                    <a:pt x="2492829" y="0"/>
                  </a:moveTo>
                  <a:cubicBezTo>
                    <a:pt x="3869580" y="0"/>
                    <a:pt x="4985658" y="1116078"/>
                    <a:pt x="4985658" y="2492829"/>
                  </a:cubicBezTo>
                  <a:cubicBezTo>
                    <a:pt x="4985658" y="3869580"/>
                    <a:pt x="3869580" y="4985658"/>
                    <a:pt x="2492829" y="4985658"/>
                  </a:cubicBezTo>
                  <a:cubicBezTo>
                    <a:pt x="1116078" y="4985658"/>
                    <a:pt x="0" y="3869580"/>
                    <a:pt x="0" y="2492829"/>
                  </a:cubicBezTo>
                  <a:cubicBezTo>
                    <a:pt x="0" y="1116078"/>
                    <a:pt x="1116078" y="0"/>
                    <a:pt x="2492829" y="0"/>
                  </a:cubicBezTo>
                  <a:close/>
                </a:path>
              </a:pathLst>
            </a:custGeom>
            <a:solidFill>
              <a:srgbClr val="C8161C"/>
            </a:solidFill>
            <a:ln>
              <a:solidFill>
                <a:srgbClr val="C8161C"/>
              </a:soli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3603171" y="936171"/>
              <a:ext cx="4985658" cy="4985658"/>
            </a:xfrm>
            <a:prstGeom prst="ellipse">
              <a:avLst/>
            </a:prstGeom>
            <a:noFill/>
            <a:ln w="25400">
              <a:solidFill>
                <a:srgbClr val="C81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66123" y="2199121"/>
            <a:ext cx="2459756" cy="2459756"/>
            <a:chOff x="3860800" y="1193800"/>
            <a:chExt cx="4470400" cy="4470400"/>
          </a:xfrm>
        </p:grpSpPr>
        <p:sp>
          <p:nvSpPr>
            <p:cNvPr id="100" name="椭圆 99"/>
            <p:cNvSpPr/>
            <p:nvPr/>
          </p:nvSpPr>
          <p:spPr>
            <a:xfrm>
              <a:off x="3860800" y="1193800"/>
              <a:ext cx="4470400" cy="4470400"/>
            </a:xfrm>
            <a:prstGeom prst="ellipse">
              <a:avLst/>
            </a:prstGeom>
            <a:solidFill>
              <a:srgbClr val="C8161C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dist="114300" dir="2700000" algn="tl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4223657" y="1556657"/>
              <a:ext cx="3744686" cy="37446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524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文本框 27"/>
            <p:cNvSpPr txBox="1"/>
            <p:nvPr/>
          </p:nvSpPr>
          <p:spPr>
            <a:xfrm>
              <a:off x="5684593" y="1756308"/>
              <a:ext cx="817557" cy="68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Impact" panose="020B0806030902050204" pitchFamily="34" charset="0"/>
                </a:rPr>
                <a:t>12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3" name="文本框 28"/>
            <p:cNvSpPr txBox="1"/>
            <p:nvPr/>
          </p:nvSpPr>
          <p:spPr>
            <a:xfrm>
              <a:off x="5788305" y="4454468"/>
              <a:ext cx="605485" cy="68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Impact" panose="020B0806030902050204" pitchFamily="34" charset="0"/>
                </a:rPr>
                <a:t>6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4" name="文本框 31"/>
            <p:cNvSpPr txBox="1"/>
            <p:nvPr/>
          </p:nvSpPr>
          <p:spPr>
            <a:xfrm>
              <a:off x="4416181" y="3084183"/>
              <a:ext cx="621998" cy="68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Impact" panose="020B0806030902050204" pitchFamily="34" charset="0"/>
                </a:rPr>
                <a:t>9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5" name="文本框 36"/>
            <p:cNvSpPr txBox="1"/>
            <p:nvPr/>
          </p:nvSpPr>
          <p:spPr>
            <a:xfrm>
              <a:off x="7218095" y="3097189"/>
              <a:ext cx="596770" cy="68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 rot="-900000">
              <a:off x="5915667" y="1984289"/>
              <a:ext cx="76000" cy="1862122"/>
            </a:xfrm>
            <a:custGeom>
              <a:avLst/>
              <a:gdLst>
                <a:gd name="connsiteX0" fmla="*/ 0 w 122399"/>
                <a:gd name="connsiteY0" fmla="*/ 2073869 h 2726332"/>
                <a:gd name="connsiteX1" fmla="*/ 4810 w 122399"/>
                <a:gd name="connsiteY1" fmla="*/ 1819901 h 2726332"/>
                <a:gd name="connsiteX2" fmla="*/ 8318 w 122399"/>
                <a:gd name="connsiteY2" fmla="*/ 1764433 h 2726332"/>
                <a:gd name="connsiteX3" fmla="*/ 61200 w 122399"/>
                <a:gd name="connsiteY3" fmla="*/ 0 h 2726332"/>
                <a:gd name="connsiteX4" fmla="*/ 114082 w 122399"/>
                <a:gd name="connsiteY4" fmla="*/ 1764436 h 2726332"/>
                <a:gd name="connsiteX5" fmla="*/ 117589 w 122399"/>
                <a:gd name="connsiteY5" fmla="*/ 1819901 h 2726332"/>
                <a:gd name="connsiteX6" fmla="*/ 122399 w 122399"/>
                <a:gd name="connsiteY6" fmla="*/ 2073869 h 2726332"/>
                <a:gd name="connsiteX7" fmla="*/ 61200 w 122399"/>
                <a:gd name="connsiteY7" fmla="*/ 2726332 h 2726332"/>
                <a:gd name="connsiteX8" fmla="*/ 0 w 122399"/>
                <a:gd name="connsiteY8" fmla="*/ 2073869 h 272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99" h="2726332">
                  <a:moveTo>
                    <a:pt x="0" y="2073869"/>
                  </a:moveTo>
                  <a:cubicBezTo>
                    <a:pt x="0" y="1983782"/>
                    <a:pt x="1713" y="1897960"/>
                    <a:pt x="4810" y="1819901"/>
                  </a:cubicBezTo>
                  <a:lnTo>
                    <a:pt x="8318" y="1764433"/>
                  </a:lnTo>
                  <a:lnTo>
                    <a:pt x="61200" y="0"/>
                  </a:lnTo>
                  <a:lnTo>
                    <a:pt x="114082" y="1764436"/>
                  </a:lnTo>
                  <a:lnTo>
                    <a:pt x="117589" y="1819901"/>
                  </a:lnTo>
                  <a:cubicBezTo>
                    <a:pt x="120686" y="1897960"/>
                    <a:pt x="122399" y="1983782"/>
                    <a:pt x="122399" y="2073869"/>
                  </a:cubicBezTo>
                  <a:cubicBezTo>
                    <a:pt x="122399" y="2434214"/>
                    <a:pt x="94999" y="2726332"/>
                    <a:pt x="61200" y="2726332"/>
                  </a:cubicBezTo>
                  <a:cubicBezTo>
                    <a:pt x="27401" y="2726332"/>
                    <a:pt x="0" y="2434214"/>
                    <a:pt x="0" y="20738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rot="5400000">
              <a:off x="6297925" y="2729480"/>
              <a:ext cx="69091" cy="1399040"/>
            </a:xfrm>
            <a:custGeom>
              <a:avLst/>
              <a:gdLst>
                <a:gd name="connsiteX0" fmla="*/ 0 w 122399"/>
                <a:gd name="connsiteY0" fmla="*/ 2073869 h 2726332"/>
                <a:gd name="connsiteX1" fmla="*/ 4810 w 122399"/>
                <a:gd name="connsiteY1" fmla="*/ 1819901 h 2726332"/>
                <a:gd name="connsiteX2" fmla="*/ 8318 w 122399"/>
                <a:gd name="connsiteY2" fmla="*/ 1764433 h 2726332"/>
                <a:gd name="connsiteX3" fmla="*/ 61200 w 122399"/>
                <a:gd name="connsiteY3" fmla="*/ 0 h 2726332"/>
                <a:gd name="connsiteX4" fmla="*/ 114082 w 122399"/>
                <a:gd name="connsiteY4" fmla="*/ 1764436 h 2726332"/>
                <a:gd name="connsiteX5" fmla="*/ 117589 w 122399"/>
                <a:gd name="connsiteY5" fmla="*/ 1819901 h 2726332"/>
                <a:gd name="connsiteX6" fmla="*/ 122399 w 122399"/>
                <a:gd name="connsiteY6" fmla="*/ 2073869 h 2726332"/>
                <a:gd name="connsiteX7" fmla="*/ 61200 w 122399"/>
                <a:gd name="connsiteY7" fmla="*/ 2726332 h 2726332"/>
                <a:gd name="connsiteX8" fmla="*/ 0 w 122399"/>
                <a:gd name="connsiteY8" fmla="*/ 2073869 h 272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99" h="2726332">
                  <a:moveTo>
                    <a:pt x="0" y="2073869"/>
                  </a:moveTo>
                  <a:cubicBezTo>
                    <a:pt x="0" y="1983782"/>
                    <a:pt x="1713" y="1897960"/>
                    <a:pt x="4810" y="1819901"/>
                  </a:cubicBezTo>
                  <a:lnTo>
                    <a:pt x="8318" y="1764433"/>
                  </a:lnTo>
                  <a:lnTo>
                    <a:pt x="61200" y="0"/>
                  </a:lnTo>
                  <a:lnTo>
                    <a:pt x="114082" y="1764436"/>
                  </a:lnTo>
                  <a:lnTo>
                    <a:pt x="117589" y="1819901"/>
                  </a:lnTo>
                  <a:cubicBezTo>
                    <a:pt x="120686" y="1897960"/>
                    <a:pt x="122399" y="1983782"/>
                    <a:pt x="122399" y="2073869"/>
                  </a:cubicBezTo>
                  <a:cubicBezTo>
                    <a:pt x="122399" y="2434214"/>
                    <a:pt x="94999" y="2726332"/>
                    <a:pt x="61200" y="2726332"/>
                  </a:cubicBezTo>
                  <a:cubicBezTo>
                    <a:pt x="27401" y="2726332"/>
                    <a:pt x="0" y="2434214"/>
                    <a:pt x="0" y="20738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029858" y="3362853"/>
              <a:ext cx="132297" cy="132297"/>
              <a:chOff x="8936533" y="2738955"/>
              <a:chExt cx="211667" cy="211667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8936533" y="2738955"/>
                <a:ext cx="211667" cy="211667"/>
              </a:xfrm>
              <a:prstGeom prst="ellipse">
                <a:avLst/>
              </a:prstGeom>
              <a:solidFill>
                <a:srgbClr val="E456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982254" y="2786595"/>
                <a:ext cx="116410" cy="1164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 rot="18000000">
              <a:off x="5335147" y="3019241"/>
              <a:ext cx="1991334" cy="16024"/>
            </a:xfrm>
            <a:prstGeom prst="ellipse">
              <a:avLst/>
            </a:prstGeom>
            <a:solidFill>
              <a:srgbClr val="E4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222642" y="1556657"/>
              <a:ext cx="3744343" cy="3751986"/>
            </a:xfrm>
            <a:prstGeom prst="ellipse">
              <a:avLst/>
            </a:prstGeom>
            <a:gradFill flip="none" rotWithShape="1">
              <a:gsLst>
                <a:gs pos="50000">
                  <a:schemeClr val="tx1">
                    <a:alpha val="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 rot="19800000" flipH="1">
              <a:off x="4224759" y="1557843"/>
              <a:ext cx="3742484" cy="3742315"/>
            </a:xfrm>
            <a:custGeom>
              <a:avLst/>
              <a:gdLst>
                <a:gd name="connsiteX0" fmla="*/ 2728883 w 3742484"/>
                <a:gd name="connsiteY0" fmla="*/ 3343109 h 3742315"/>
                <a:gd name="connsiteX1" fmla="*/ 2717169 w 3742484"/>
                <a:gd name="connsiteY1" fmla="*/ 3349872 h 3742315"/>
                <a:gd name="connsiteX2" fmla="*/ 2710573 w 3742484"/>
                <a:gd name="connsiteY2" fmla="*/ 3374489 h 3742315"/>
                <a:gd name="connsiteX3" fmla="*/ 2785153 w 3742484"/>
                <a:gd name="connsiteY3" fmla="*/ 3503665 h 3742315"/>
                <a:gd name="connsiteX4" fmla="*/ 2807242 w 3742484"/>
                <a:gd name="connsiteY4" fmla="*/ 3492357 h 3742315"/>
                <a:gd name="connsiteX5" fmla="*/ 2828080 w 3742484"/>
                <a:gd name="connsiteY5" fmla="*/ 3478881 h 3742315"/>
                <a:gd name="connsiteX6" fmla="*/ 2753500 w 3742484"/>
                <a:gd name="connsiteY6" fmla="*/ 3349705 h 3742315"/>
                <a:gd name="connsiteX7" fmla="*/ 2728883 w 3742484"/>
                <a:gd name="connsiteY7" fmla="*/ 3343109 h 3742315"/>
                <a:gd name="connsiteX8" fmla="*/ 3360899 w 3742484"/>
                <a:gd name="connsiteY8" fmla="*/ 2708687 h 3742315"/>
                <a:gd name="connsiteX9" fmla="*/ 3349956 w 3742484"/>
                <a:gd name="connsiteY9" fmla="*/ 2717084 h 3742315"/>
                <a:gd name="connsiteX10" fmla="*/ 3343194 w 3742484"/>
                <a:gd name="connsiteY10" fmla="*/ 2728797 h 3742315"/>
                <a:gd name="connsiteX11" fmla="*/ 3349790 w 3742484"/>
                <a:gd name="connsiteY11" fmla="*/ 2753415 h 3742315"/>
                <a:gd name="connsiteX12" fmla="*/ 3479320 w 3742484"/>
                <a:gd name="connsiteY12" fmla="*/ 2828199 h 3742315"/>
                <a:gd name="connsiteX13" fmla="*/ 3503148 w 3742484"/>
                <a:gd name="connsiteY13" fmla="*/ 2784719 h 3742315"/>
                <a:gd name="connsiteX14" fmla="*/ 3374574 w 3742484"/>
                <a:gd name="connsiteY14" fmla="*/ 2710487 h 3742315"/>
                <a:gd name="connsiteX15" fmla="*/ 3360899 w 3742484"/>
                <a:gd name="connsiteY15" fmla="*/ 2708687 h 3742315"/>
                <a:gd name="connsiteX16" fmla="*/ 1851736 w 3742484"/>
                <a:gd name="connsiteY16" fmla="*/ 3580002 h 3742315"/>
                <a:gd name="connsiteX17" fmla="*/ 1846458 w 3742484"/>
                <a:gd name="connsiteY17" fmla="*/ 3592745 h 3742315"/>
                <a:gd name="connsiteX18" fmla="*/ 1846458 w 3742484"/>
                <a:gd name="connsiteY18" fmla="*/ 3741210 h 3742315"/>
                <a:gd name="connsiteX19" fmla="*/ 1896026 w 3742484"/>
                <a:gd name="connsiteY19" fmla="*/ 3742315 h 3742315"/>
                <a:gd name="connsiteX20" fmla="*/ 1896026 w 3742484"/>
                <a:gd name="connsiteY20" fmla="*/ 3592745 h 3742315"/>
                <a:gd name="connsiteX21" fmla="*/ 1878005 w 3742484"/>
                <a:gd name="connsiteY21" fmla="*/ 3574724 h 3742315"/>
                <a:gd name="connsiteX22" fmla="*/ 1864480 w 3742484"/>
                <a:gd name="connsiteY22" fmla="*/ 3574724 h 3742315"/>
                <a:gd name="connsiteX23" fmla="*/ 1851736 w 3742484"/>
                <a:gd name="connsiteY23" fmla="*/ 3580002 h 3742315"/>
                <a:gd name="connsiteX24" fmla="*/ 999927 w 3742484"/>
                <a:gd name="connsiteY24" fmla="*/ 3341307 h 3742315"/>
                <a:gd name="connsiteX25" fmla="*/ 988985 w 3742484"/>
                <a:gd name="connsiteY25" fmla="*/ 3349703 h 3742315"/>
                <a:gd name="connsiteX26" fmla="*/ 914158 w 3742484"/>
                <a:gd name="connsiteY26" fmla="*/ 3479308 h 3742315"/>
                <a:gd name="connsiteX27" fmla="*/ 957640 w 3742484"/>
                <a:gd name="connsiteY27" fmla="*/ 3503132 h 3742315"/>
                <a:gd name="connsiteX28" fmla="*/ 1031912 w 3742484"/>
                <a:gd name="connsiteY28" fmla="*/ 3374488 h 3742315"/>
                <a:gd name="connsiteX29" fmla="*/ 1025316 w 3742484"/>
                <a:gd name="connsiteY29" fmla="*/ 3349870 h 3742315"/>
                <a:gd name="connsiteX30" fmla="*/ 1013602 w 3742484"/>
                <a:gd name="connsiteY30" fmla="*/ 3343108 h 3742315"/>
                <a:gd name="connsiteX31" fmla="*/ 999927 w 3742484"/>
                <a:gd name="connsiteY31" fmla="*/ 3341307 h 3742315"/>
                <a:gd name="connsiteX32" fmla="*/ 3580087 w 3742484"/>
                <a:gd name="connsiteY32" fmla="*/ 1851651 h 3742315"/>
                <a:gd name="connsiteX33" fmla="*/ 3574809 w 3742484"/>
                <a:gd name="connsiteY33" fmla="*/ 1864394 h 3742315"/>
                <a:gd name="connsiteX34" fmla="*/ 3574809 w 3742484"/>
                <a:gd name="connsiteY34" fmla="*/ 1877920 h 3742315"/>
                <a:gd name="connsiteX35" fmla="*/ 3592830 w 3742484"/>
                <a:gd name="connsiteY35" fmla="*/ 1895941 h 3742315"/>
                <a:gd name="connsiteX36" fmla="*/ 3741375 w 3742484"/>
                <a:gd name="connsiteY36" fmla="*/ 1895941 h 3742315"/>
                <a:gd name="connsiteX37" fmla="*/ 3742484 w 3742484"/>
                <a:gd name="connsiteY37" fmla="*/ 1846373 h 3742315"/>
                <a:gd name="connsiteX38" fmla="*/ 3592830 w 3742484"/>
                <a:gd name="connsiteY38" fmla="*/ 1846373 h 3742315"/>
                <a:gd name="connsiteX39" fmla="*/ 3580087 w 3742484"/>
                <a:gd name="connsiteY39" fmla="*/ 1851651 h 3742315"/>
                <a:gd name="connsiteX40" fmla="*/ 3349789 w 3742484"/>
                <a:gd name="connsiteY40" fmla="*/ 988899 h 3742315"/>
                <a:gd name="connsiteX41" fmla="*/ 3343193 w 3742484"/>
                <a:gd name="connsiteY41" fmla="*/ 1013517 h 3742315"/>
                <a:gd name="connsiteX42" fmla="*/ 3349956 w 3742484"/>
                <a:gd name="connsiteY42" fmla="*/ 1025230 h 3742315"/>
                <a:gd name="connsiteX43" fmla="*/ 3374573 w 3742484"/>
                <a:gd name="connsiteY43" fmla="*/ 1031827 h 3742315"/>
                <a:gd name="connsiteX44" fmla="*/ 3503899 w 3742484"/>
                <a:gd name="connsiteY44" fmla="*/ 957161 h 3742315"/>
                <a:gd name="connsiteX45" fmla="*/ 3492591 w 3742484"/>
                <a:gd name="connsiteY45" fmla="*/ 935071 h 3742315"/>
                <a:gd name="connsiteX46" fmla="*/ 3479115 w 3742484"/>
                <a:gd name="connsiteY46" fmla="*/ 914233 h 3742315"/>
                <a:gd name="connsiteX47" fmla="*/ 367911 w 3742484"/>
                <a:gd name="connsiteY47" fmla="*/ 2710487 h 3742315"/>
                <a:gd name="connsiteX48" fmla="*/ 238585 w 3742484"/>
                <a:gd name="connsiteY48" fmla="*/ 2785154 h 3742315"/>
                <a:gd name="connsiteX49" fmla="*/ 249894 w 3742484"/>
                <a:gd name="connsiteY49" fmla="*/ 2807243 h 3742315"/>
                <a:gd name="connsiteX50" fmla="*/ 263369 w 3742484"/>
                <a:gd name="connsiteY50" fmla="*/ 2828081 h 3742315"/>
                <a:gd name="connsiteX51" fmla="*/ 392695 w 3742484"/>
                <a:gd name="connsiteY51" fmla="*/ 2753415 h 3742315"/>
                <a:gd name="connsiteX52" fmla="*/ 399292 w 3742484"/>
                <a:gd name="connsiteY52" fmla="*/ 2728797 h 3742315"/>
                <a:gd name="connsiteX53" fmla="*/ 392529 w 3742484"/>
                <a:gd name="connsiteY53" fmla="*/ 2717084 h 3742315"/>
                <a:gd name="connsiteX54" fmla="*/ 367911 w 3742484"/>
                <a:gd name="connsiteY54" fmla="*/ 2710487 h 3742315"/>
                <a:gd name="connsiteX55" fmla="*/ 2784845 w 3742484"/>
                <a:gd name="connsiteY55" fmla="*/ 239183 h 3742315"/>
                <a:gd name="connsiteX56" fmla="*/ 2710573 w 3742484"/>
                <a:gd name="connsiteY56" fmla="*/ 367826 h 3742315"/>
                <a:gd name="connsiteX57" fmla="*/ 2717169 w 3742484"/>
                <a:gd name="connsiteY57" fmla="*/ 392443 h 3742315"/>
                <a:gd name="connsiteX58" fmla="*/ 2728883 w 3742484"/>
                <a:gd name="connsiteY58" fmla="*/ 399207 h 3742315"/>
                <a:gd name="connsiteX59" fmla="*/ 2753500 w 3742484"/>
                <a:gd name="connsiteY59" fmla="*/ 392610 h 3742315"/>
                <a:gd name="connsiteX60" fmla="*/ 2828327 w 3742484"/>
                <a:gd name="connsiteY60" fmla="*/ 263006 h 3742315"/>
                <a:gd name="connsiteX61" fmla="*/ 1109 w 3742484"/>
                <a:gd name="connsiteY61" fmla="*/ 1846373 h 3742315"/>
                <a:gd name="connsiteX62" fmla="*/ 0 w 3742484"/>
                <a:gd name="connsiteY62" fmla="*/ 1895941 h 3742315"/>
                <a:gd name="connsiteX63" fmla="*/ 149655 w 3742484"/>
                <a:gd name="connsiteY63" fmla="*/ 1895941 h 3742315"/>
                <a:gd name="connsiteX64" fmla="*/ 167676 w 3742484"/>
                <a:gd name="connsiteY64" fmla="*/ 1877920 h 3742315"/>
                <a:gd name="connsiteX65" fmla="*/ 167676 w 3742484"/>
                <a:gd name="connsiteY65" fmla="*/ 1864394 h 3742315"/>
                <a:gd name="connsiteX66" fmla="*/ 149655 w 3742484"/>
                <a:gd name="connsiteY66" fmla="*/ 1846373 h 3742315"/>
                <a:gd name="connsiteX67" fmla="*/ 1846459 w 3742484"/>
                <a:gd name="connsiteY67" fmla="*/ 0 h 3742315"/>
                <a:gd name="connsiteX68" fmla="*/ 1846459 w 3742484"/>
                <a:gd name="connsiteY68" fmla="*/ 149569 h 3742315"/>
                <a:gd name="connsiteX69" fmla="*/ 1864480 w 3742484"/>
                <a:gd name="connsiteY69" fmla="*/ 167590 h 3742315"/>
                <a:gd name="connsiteX70" fmla="*/ 1878005 w 3742484"/>
                <a:gd name="connsiteY70" fmla="*/ 167590 h 3742315"/>
                <a:gd name="connsiteX71" fmla="*/ 1896027 w 3742484"/>
                <a:gd name="connsiteY71" fmla="*/ 149569 h 3742315"/>
                <a:gd name="connsiteX72" fmla="*/ 1896027 w 3742484"/>
                <a:gd name="connsiteY72" fmla="*/ 1105 h 3742315"/>
                <a:gd name="connsiteX73" fmla="*/ 263165 w 3742484"/>
                <a:gd name="connsiteY73" fmla="*/ 914115 h 3742315"/>
                <a:gd name="connsiteX74" fmla="*/ 239337 w 3742484"/>
                <a:gd name="connsiteY74" fmla="*/ 957595 h 3742315"/>
                <a:gd name="connsiteX75" fmla="*/ 367911 w 3742484"/>
                <a:gd name="connsiteY75" fmla="*/ 1031827 h 3742315"/>
                <a:gd name="connsiteX76" fmla="*/ 392529 w 3742484"/>
                <a:gd name="connsiteY76" fmla="*/ 1025230 h 3742315"/>
                <a:gd name="connsiteX77" fmla="*/ 399291 w 3742484"/>
                <a:gd name="connsiteY77" fmla="*/ 1013517 h 3742315"/>
                <a:gd name="connsiteX78" fmla="*/ 392695 w 3742484"/>
                <a:gd name="connsiteY78" fmla="*/ 988899 h 3742315"/>
                <a:gd name="connsiteX79" fmla="*/ 935242 w 3742484"/>
                <a:gd name="connsiteY79" fmla="*/ 249958 h 3742315"/>
                <a:gd name="connsiteX80" fmla="*/ 914404 w 3742484"/>
                <a:gd name="connsiteY80" fmla="*/ 263434 h 3742315"/>
                <a:gd name="connsiteX81" fmla="*/ 988985 w 3742484"/>
                <a:gd name="connsiteY81" fmla="*/ 392612 h 3742315"/>
                <a:gd name="connsiteX82" fmla="*/ 1013602 w 3742484"/>
                <a:gd name="connsiteY82" fmla="*/ 399208 h 3742315"/>
                <a:gd name="connsiteX83" fmla="*/ 1025316 w 3742484"/>
                <a:gd name="connsiteY83" fmla="*/ 392445 h 3742315"/>
                <a:gd name="connsiteX84" fmla="*/ 1031912 w 3742484"/>
                <a:gd name="connsiteY84" fmla="*/ 367828 h 3742315"/>
                <a:gd name="connsiteX85" fmla="*/ 957331 w 3742484"/>
                <a:gd name="connsiteY85" fmla="*/ 238650 h 374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742484" h="3742315">
                  <a:moveTo>
                    <a:pt x="2728883" y="3343109"/>
                  </a:moveTo>
                  <a:lnTo>
                    <a:pt x="2717169" y="3349872"/>
                  </a:lnTo>
                  <a:cubicBezTo>
                    <a:pt x="2708549" y="3354848"/>
                    <a:pt x="2705596" y="3365869"/>
                    <a:pt x="2710573" y="3374489"/>
                  </a:cubicBezTo>
                  <a:lnTo>
                    <a:pt x="2785153" y="3503665"/>
                  </a:lnTo>
                  <a:lnTo>
                    <a:pt x="2807242" y="3492357"/>
                  </a:lnTo>
                  <a:lnTo>
                    <a:pt x="2828080" y="3478881"/>
                  </a:lnTo>
                  <a:lnTo>
                    <a:pt x="2753500" y="3349705"/>
                  </a:lnTo>
                  <a:cubicBezTo>
                    <a:pt x="2748523" y="3341085"/>
                    <a:pt x="2737502" y="3338132"/>
                    <a:pt x="2728883" y="3343109"/>
                  </a:cubicBezTo>
                  <a:close/>
                  <a:moveTo>
                    <a:pt x="3360899" y="2708687"/>
                  </a:moveTo>
                  <a:cubicBezTo>
                    <a:pt x="3356444" y="2709881"/>
                    <a:pt x="3352445" y="2712774"/>
                    <a:pt x="3349956" y="2717084"/>
                  </a:cubicBezTo>
                  <a:lnTo>
                    <a:pt x="3343194" y="2728797"/>
                  </a:lnTo>
                  <a:cubicBezTo>
                    <a:pt x="3338217" y="2737417"/>
                    <a:pt x="3341170" y="2748438"/>
                    <a:pt x="3349790" y="2753415"/>
                  </a:cubicBezTo>
                  <a:lnTo>
                    <a:pt x="3479320" y="2828199"/>
                  </a:lnTo>
                  <a:lnTo>
                    <a:pt x="3503148" y="2784719"/>
                  </a:lnTo>
                  <a:lnTo>
                    <a:pt x="3374574" y="2710487"/>
                  </a:lnTo>
                  <a:cubicBezTo>
                    <a:pt x="3370264" y="2707999"/>
                    <a:pt x="3365354" y="2707493"/>
                    <a:pt x="3360899" y="2708687"/>
                  </a:cubicBezTo>
                  <a:close/>
                  <a:moveTo>
                    <a:pt x="1851736" y="3580002"/>
                  </a:moveTo>
                  <a:cubicBezTo>
                    <a:pt x="1848475" y="3583264"/>
                    <a:pt x="1846458" y="3587769"/>
                    <a:pt x="1846458" y="3592745"/>
                  </a:cubicBezTo>
                  <a:lnTo>
                    <a:pt x="1846458" y="3741210"/>
                  </a:lnTo>
                  <a:lnTo>
                    <a:pt x="1896026" y="3742315"/>
                  </a:lnTo>
                  <a:lnTo>
                    <a:pt x="1896026" y="3592745"/>
                  </a:lnTo>
                  <a:cubicBezTo>
                    <a:pt x="1896026" y="3582792"/>
                    <a:pt x="1887958" y="3574724"/>
                    <a:pt x="1878005" y="3574724"/>
                  </a:cubicBezTo>
                  <a:lnTo>
                    <a:pt x="1864480" y="3574724"/>
                  </a:lnTo>
                  <a:cubicBezTo>
                    <a:pt x="1859503" y="3574725"/>
                    <a:pt x="1854998" y="3576741"/>
                    <a:pt x="1851736" y="3580002"/>
                  </a:cubicBezTo>
                  <a:close/>
                  <a:moveTo>
                    <a:pt x="999927" y="3341307"/>
                  </a:moveTo>
                  <a:cubicBezTo>
                    <a:pt x="995473" y="3342501"/>
                    <a:pt x="991473" y="3345393"/>
                    <a:pt x="988985" y="3349703"/>
                  </a:cubicBezTo>
                  <a:lnTo>
                    <a:pt x="914158" y="3479308"/>
                  </a:lnTo>
                  <a:lnTo>
                    <a:pt x="957640" y="3503132"/>
                  </a:lnTo>
                  <a:lnTo>
                    <a:pt x="1031912" y="3374488"/>
                  </a:lnTo>
                  <a:cubicBezTo>
                    <a:pt x="1036889" y="3365868"/>
                    <a:pt x="1033935" y="3354847"/>
                    <a:pt x="1025316" y="3349870"/>
                  </a:cubicBezTo>
                  <a:lnTo>
                    <a:pt x="1013602" y="3343108"/>
                  </a:lnTo>
                  <a:cubicBezTo>
                    <a:pt x="1009292" y="3340620"/>
                    <a:pt x="1004382" y="3340113"/>
                    <a:pt x="999927" y="3341307"/>
                  </a:cubicBezTo>
                  <a:close/>
                  <a:moveTo>
                    <a:pt x="3580087" y="1851651"/>
                  </a:moveTo>
                  <a:cubicBezTo>
                    <a:pt x="3576826" y="1854912"/>
                    <a:pt x="3574809" y="1859417"/>
                    <a:pt x="3574809" y="1864394"/>
                  </a:cubicBezTo>
                  <a:lnTo>
                    <a:pt x="3574809" y="1877920"/>
                  </a:lnTo>
                  <a:cubicBezTo>
                    <a:pt x="3574809" y="1887873"/>
                    <a:pt x="3582877" y="1895941"/>
                    <a:pt x="3592830" y="1895941"/>
                  </a:cubicBezTo>
                  <a:lnTo>
                    <a:pt x="3741375" y="1895941"/>
                  </a:lnTo>
                  <a:lnTo>
                    <a:pt x="3742484" y="1846373"/>
                  </a:lnTo>
                  <a:lnTo>
                    <a:pt x="3592830" y="1846373"/>
                  </a:lnTo>
                  <a:cubicBezTo>
                    <a:pt x="3587854" y="1846373"/>
                    <a:pt x="3583348" y="1848390"/>
                    <a:pt x="3580087" y="1851651"/>
                  </a:cubicBezTo>
                  <a:close/>
                  <a:moveTo>
                    <a:pt x="3349789" y="988899"/>
                  </a:moveTo>
                  <a:cubicBezTo>
                    <a:pt x="3341170" y="993876"/>
                    <a:pt x="3338217" y="1004897"/>
                    <a:pt x="3343193" y="1013517"/>
                  </a:cubicBezTo>
                  <a:lnTo>
                    <a:pt x="3349956" y="1025230"/>
                  </a:lnTo>
                  <a:cubicBezTo>
                    <a:pt x="3354933" y="1033850"/>
                    <a:pt x="3365954" y="1036803"/>
                    <a:pt x="3374573" y="1031827"/>
                  </a:cubicBezTo>
                  <a:lnTo>
                    <a:pt x="3503899" y="957161"/>
                  </a:lnTo>
                  <a:lnTo>
                    <a:pt x="3492591" y="935071"/>
                  </a:lnTo>
                  <a:lnTo>
                    <a:pt x="3479115" y="914233"/>
                  </a:lnTo>
                  <a:close/>
                  <a:moveTo>
                    <a:pt x="367911" y="2710487"/>
                  </a:moveTo>
                  <a:lnTo>
                    <a:pt x="238585" y="2785154"/>
                  </a:lnTo>
                  <a:lnTo>
                    <a:pt x="249894" y="2807243"/>
                  </a:lnTo>
                  <a:lnTo>
                    <a:pt x="263369" y="2828081"/>
                  </a:lnTo>
                  <a:lnTo>
                    <a:pt x="392695" y="2753415"/>
                  </a:lnTo>
                  <a:cubicBezTo>
                    <a:pt x="401315" y="2748438"/>
                    <a:pt x="404268" y="2737417"/>
                    <a:pt x="399292" y="2728797"/>
                  </a:cubicBezTo>
                  <a:lnTo>
                    <a:pt x="392529" y="2717084"/>
                  </a:lnTo>
                  <a:cubicBezTo>
                    <a:pt x="387552" y="2708464"/>
                    <a:pt x="376531" y="2705511"/>
                    <a:pt x="367911" y="2710487"/>
                  </a:cubicBezTo>
                  <a:close/>
                  <a:moveTo>
                    <a:pt x="2784845" y="239183"/>
                  </a:moveTo>
                  <a:lnTo>
                    <a:pt x="2710573" y="367826"/>
                  </a:lnTo>
                  <a:cubicBezTo>
                    <a:pt x="2705596" y="376446"/>
                    <a:pt x="2708549" y="387467"/>
                    <a:pt x="2717169" y="392443"/>
                  </a:cubicBezTo>
                  <a:lnTo>
                    <a:pt x="2728883" y="399207"/>
                  </a:lnTo>
                  <a:cubicBezTo>
                    <a:pt x="2737502" y="404183"/>
                    <a:pt x="2748523" y="401230"/>
                    <a:pt x="2753500" y="392610"/>
                  </a:cubicBezTo>
                  <a:lnTo>
                    <a:pt x="2828327" y="263006"/>
                  </a:lnTo>
                  <a:close/>
                  <a:moveTo>
                    <a:pt x="1109" y="1846373"/>
                  </a:moveTo>
                  <a:lnTo>
                    <a:pt x="0" y="1895941"/>
                  </a:lnTo>
                  <a:lnTo>
                    <a:pt x="149655" y="1895941"/>
                  </a:lnTo>
                  <a:cubicBezTo>
                    <a:pt x="159608" y="1895941"/>
                    <a:pt x="167676" y="1887873"/>
                    <a:pt x="167676" y="1877920"/>
                  </a:cubicBezTo>
                  <a:lnTo>
                    <a:pt x="167676" y="1864394"/>
                  </a:lnTo>
                  <a:cubicBezTo>
                    <a:pt x="167676" y="1854441"/>
                    <a:pt x="159608" y="1846373"/>
                    <a:pt x="149655" y="1846373"/>
                  </a:cubicBezTo>
                  <a:close/>
                  <a:moveTo>
                    <a:pt x="1846459" y="0"/>
                  </a:moveTo>
                  <a:lnTo>
                    <a:pt x="1846459" y="149569"/>
                  </a:lnTo>
                  <a:cubicBezTo>
                    <a:pt x="1846459" y="159522"/>
                    <a:pt x="1854527" y="167590"/>
                    <a:pt x="1864480" y="167590"/>
                  </a:cubicBezTo>
                  <a:lnTo>
                    <a:pt x="1878005" y="167590"/>
                  </a:lnTo>
                  <a:cubicBezTo>
                    <a:pt x="1887958" y="167590"/>
                    <a:pt x="1896027" y="159522"/>
                    <a:pt x="1896027" y="149569"/>
                  </a:cubicBezTo>
                  <a:lnTo>
                    <a:pt x="1896027" y="1105"/>
                  </a:lnTo>
                  <a:close/>
                  <a:moveTo>
                    <a:pt x="263165" y="914115"/>
                  </a:moveTo>
                  <a:lnTo>
                    <a:pt x="239337" y="957595"/>
                  </a:lnTo>
                  <a:lnTo>
                    <a:pt x="367911" y="1031827"/>
                  </a:lnTo>
                  <a:cubicBezTo>
                    <a:pt x="376531" y="1036803"/>
                    <a:pt x="387552" y="1033850"/>
                    <a:pt x="392529" y="1025230"/>
                  </a:cubicBezTo>
                  <a:lnTo>
                    <a:pt x="399291" y="1013517"/>
                  </a:lnTo>
                  <a:cubicBezTo>
                    <a:pt x="404268" y="1004897"/>
                    <a:pt x="401315" y="993876"/>
                    <a:pt x="392695" y="988899"/>
                  </a:cubicBezTo>
                  <a:close/>
                  <a:moveTo>
                    <a:pt x="935242" y="249958"/>
                  </a:moveTo>
                  <a:lnTo>
                    <a:pt x="914404" y="263434"/>
                  </a:lnTo>
                  <a:lnTo>
                    <a:pt x="988985" y="392612"/>
                  </a:lnTo>
                  <a:cubicBezTo>
                    <a:pt x="993961" y="401230"/>
                    <a:pt x="1004983" y="404184"/>
                    <a:pt x="1013602" y="399208"/>
                  </a:cubicBezTo>
                  <a:lnTo>
                    <a:pt x="1025316" y="392445"/>
                  </a:lnTo>
                  <a:cubicBezTo>
                    <a:pt x="1033936" y="387468"/>
                    <a:pt x="1036888" y="376446"/>
                    <a:pt x="1031912" y="367828"/>
                  </a:cubicBezTo>
                  <a:lnTo>
                    <a:pt x="957331" y="2386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04691" y="1294976"/>
            <a:ext cx="575882" cy="575881"/>
            <a:chOff x="4390177" y="951588"/>
            <a:chExt cx="793458" cy="793456"/>
          </a:xfrm>
        </p:grpSpPr>
        <p:sp>
          <p:nvSpPr>
            <p:cNvPr id="99" name="椭圆 98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7111464" y="1820980"/>
            <a:ext cx="575882" cy="575881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270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183660" y="1890122"/>
            <a:ext cx="432733" cy="43273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48702" y="3105043"/>
            <a:ext cx="575882" cy="575881"/>
            <a:chOff x="4390177" y="951588"/>
            <a:chExt cx="793458" cy="793456"/>
          </a:xfrm>
        </p:grpSpPr>
        <p:sp>
          <p:nvSpPr>
            <p:cNvPr id="87" name="椭圆 86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9962" y="4402630"/>
            <a:ext cx="575882" cy="575881"/>
            <a:chOff x="4390177" y="951588"/>
            <a:chExt cx="793458" cy="793456"/>
          </a:xfrm>
        </p:grpSpPr>
        <p:sp>
          <p:nvSpPr>
            <p:cNvPr id="81" name="椭圆 80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32829" y="4910160"/>
            <a:ext cx="575882" cy="575881"/>
            <a:chOff x="4390177" y="951588"/>
            <a:chExt cx="793458" cy="793456"/>
          </a:xfrm>
        </p:grpSpPr>
        <p:sp>
          <p:nvSpPr>
            <p:cNvPr id="75" name="椭圆 74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94591" y="4399849"/>
            <a:ext cx="575882" cy="575881"/>
            <a:chOff x="4390177" y="951588"/>
            <a:chExt cx="793458" cy="793456"/>
          </a:xfrm>
        </p:grpSpPr>
        <p:sp>
          <p:nvSpPr>
            <p:cNvPr id="69" name="椭圆 68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84709" y="3123836"/>
            <a:ext cx="575882" cy="575881"/>
            <a:chOff x="4390177" y="951588"/>
            <a:chExt cx="793458" cy="793456"/>
          </a:xfrm>
        </p:grpSpPr>
        <p:sp>
          <p:nvSpPr>
            <p:cNvPr id="63" name="椭圆 62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2298" y="1832730"/>
            <a:ext cx="575882" cy="575881"/>
            <a:chOff x="4390177" y="951588"/>
            <a:chExt cx="793458" cy="793456"/>
          </a:xfrm>
        </p:grpSpPr>
        <p:sp>
          <p:nvSpPr>
            <p:cNvPr id="57" name="椭圆 56"/>
            <p:cNvSpPr/>
            <p:nvPr/>
          </p:nvSpPr>
          <p:spPr>
            <a:xfrm>
              <a:off x="4390177" y="951588"/>
              <a:ext cx="793458" cy="79345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89651" y="1046853"/>
              <a:ext cx="596224" cy="596225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Group 8"/>
          <p:cNvGrpSpPr>
            <a:grpSpLocks noChangeAspect="1"/>
          </p:cNvGrpSpPr>
          <p:nvPr/>
        </p:nvGrpSpPr>
        <p:grpSpPr bwMode="auto">
          <a:xfrm>
            <a:off x="5978116" y="1428642"/>
            <a:ext cx="226064" cy="247705"/>
            <a:chOff x="3437" y="2282"/>
            <a:chExt cx="679" cy="744"/>
          </a:xfrm>
          <a:solidFill>
            <a:srgbClr val="C8161C"/>
          </a:solidFill>
        </p:grpSpPr>
        <p:sp>
          <p:nvSpPr>
            <p:cNvPr id="50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 bwMode="auto">
          <a:xfrm>
            <a:off x="7251940" y="1960813"/>
            <a:ext cx="247896" cy="250823"/>
            <a:chOff x="2426" y="2781"/>
            <a:chExt cx="593" cy="600"/>
          </a:xfrm>
          <a:solidFill>
            <a:srgbClr val="C8161C"/>
          </a:solidFill>
        </p:grpSpPr>
        <p:sp>
          <p:nvSpPr>
            <p:cNvPr id="48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8"/>
          <p:cNvGrpSpPr>
            <a:grpSpLocks noChangeAspect="1"/>
          </p:cNvGrpSpPr>
          <p:nvPr/>
        </p:nvGrpSpPr>
        <p:grpSpPr bwMode="auto">
          <a:xfrm>
            <a:off x="7782389" y="3249887"/>
            <a:ext cx="257511" cy="239955"/>
            <a:chOff x="3802" y="2858"/>
            <a:chExt cx="616" cy="574"/>
          </a:xfrm>
          <a:solidFill>
            <a:srgbClr val="C8161C"/>
          </a:solidFill>
        </p:grpSpPr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Group 26"/>
          <p:cNvGrpSpPr>
            <a:grpSpLocks noChangeAspect="1"/>
          </p:cNvGrpSpPr>
          <p:nvPr/>
        </p:nvGrpSpPr>
        <p:grpSpPr bwMode="auto">
          <a:xfrm>
            <a:off x="7211133" y="4576306"/>
            <a:ext cx="333237" cy="165205"/>
            <a:chOff x="5676" y="2597"/>
            <a:chExt cx="1061" cy="526"/>
          </a:xfrm>
          <a:solidFill>
            <a:srgbClr val="C8161C"/>
          </a:solidFill>
        </p:grpSpPr>
        <p:sp>
          <p:nvSpPr>
            <p:cNvPr id="28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108"/>
          <p:cNvSpPr>
            <a:spLocks noEditPoints="1"/>
          </p:cNvSpPr>
          <p:nvPr/>
        </p:nvSpPr>
        <p:spPr bwMode="auto">
          <a:xfrm>
            <a:off x="5958123" y="5053235"/>
            <a:ext cx="276466" cy="27746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C816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97872" y="4539946"/>
            <a:ext cx="235385" cy="256153"/>
            <a:chOff x="4873626" y="1965325"/>
            <a:chExt cx="269876" cy="293688"/>
          </a:xfrm>
          <a:solidFill>
            <a:srgbClr val="C8161C"/>
          </a:solidFill>
        </p:grpSpPr>
        <p:sp>
          <p:nvSpPr>
            <p:cNvPr id="24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Group 17"/>
          <p:cNvGrpSpPr>
            <a:grpSpLocks noChangeAspect="1"/>
          </p:cNvGrpSpPr>
          <p:nvPr/>
        </p:nvGrpSpPr>
        <p:grpSpPr bwMode="auto">
          <a:xfrm>
            <a:off x="4172590" y="3251607"/>
            <a:ext cx="222715" cy="239071"/>
            <a:chOff x="231" y="1205"/>
            <a:chExt cx="640" cy="687"/>
          </a:xfrm>
          <a:solidFill>
            <a:srgbClr val="C8161C"/>
          </a:solidFill>
          <a:effectLst/>
        </p:grpSpPr>
        <p:sp>
          <p:nvSpPr>
            <p:cNvPr id="22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BAE75"/>
                </a:solidFill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BAE75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97041" y="1961948"/>
            <a:ext cx="224532" cy="253393"/>
            <a:chOff x="10815638" y="1174750"/>
            <a:chExt cx="728663" cy="822325"/>
          </a:xfrm>
          <a:solidFill>
            <a:srgbClr val="C8161C"/>
          </a:solidFill>
        </p:grpSpPr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4"/>
            <p:cNvSpPr/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64439" y="1708969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03903" y="334185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45574" y="541895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27847" y="490389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0066" y="4221419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2476" y="318372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259414" y="42837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4814" y="1755748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70992" y="1005293"/>
            <a:ext cx="6074936" cy="3585516"/>
            <a:chOff x="1852931" y="2085340"/>
            <a:chExt cx="6651625" cy="3925888"/>
          </a:xfrm>
        </p:grpSpPr>
        <p:sp>
          <p:nvSpPr>
            <p:cNvPr id="17" name="Freeform 10"/>
            <p:cNvSpPr/>
            <p:nvPr/>
          </p:nvSpPr>
          <p:spPr bwMode="auto">
            <a:xfrm>
              <a:off x="1852931" y="4161790"/>
              <a:ext cx="923925" cy="496888"/>
            </a:xfrm>
            <a:custGeom>
              <a:avLst/>
              <a:gdLst>
                <a:gd name="T0" fmla="*/ 433 w 582"/>
                <a:gd name="T1" fmla="*/ 64 h 313"/>
                <a:gd name="T2" fmla="*/ 582 w 582"/>
                <a:gd name="T3" fmla="*/ 0 h 313"/>
                <a:gd name="T4" fmla="*/ 579 w 582"/>
                <a:gd name="T5" fmla="*/ 15 h 313"/>
                <a:gd name="T6" fmla="*/ 210 w 582"/>
                <a:gd name="T7" fmla="*/ 232 h 313"/>
                <a:gd name="T8" fmla="*/ 19 w 582"/>
                <a:gd name="T9" fmla="*/ 313 h 313"/>
                <a:gd name="T10" fmla="*/ 0 w 582"/>
                <a:gd name="T11" fmla="*/ 308 h 313"/>
                <a:gd name="T12" fmla="*/ 433 w 582"/>
                <a:gd name="T13" fmla="*/ 6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313">
                  <a:moveTo>
                    <a:pt x="433" y="64"/>
                  </a:moveTo>
                  <a:lnTo>
                    <a:pt x="582" y="0"/>
                  </a:lnTo>
                  <a:lnTo>
                    <a:pt x="579" y="15"/>
                  </a:lnTo>
                  <a:lnTo>
                    <a:pt x="210" y="232"/>
                  </a:lnTo>
                  <a:lnTo>
                    <a:pt x="19" y="313"/>
                  </a:lnTo>
                  <a:lnTo>
                    <a:pt x="0" y="308"/>
                  </a:lnTo>
                  <a:lnTo>
                    <a:pt x="433" y="64"/>
                  </a:lnTo>
                  <a:close/>
                </a:path>
              </a:pathLst>
            </a:custGeom>
            <a:solidFill>
              <a:srgbClr val="FFA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852931" y="4512628"/>
              <a:ext cx="1363663" cy="1108075"/>
            </a:xfrm>
            <a:custGeom>
              <a:avLst/>
              <a:gdLst>
                <a:gd name="T0" fmla="*/ 363 w 363"/>
                <a:gd name="T1" fmla="*/ 236 h 295"/>
                <a:gd name="T2" fmla="*/ 360 w 363"/>
                <a:gd name="T3" fmla="*/ 228 h 295"/>
                <a:gd name="T4" fmla="*/ 94 w 363"/>
                <a:gd name="T5" fmla="*/ 2 h 295"/>
                <a:gd name="T6" fmla="*/ 85 w 363"/>
                <a:gd name="T7" fmla="*/ 0 h 295"/>
                <a:gd name="T8" fmla="*/ 0 w 363"/>
                <a:gd name="T9" fmla="*/ 37 h 295"/>
                <a:gd name="T10" fmla="*/ 312 w 363"/>
                <a:gd name="T11" fmla="*/ 295 h 295"/>
                <a:gd name="T12" fmla="*/ 363 w 363"/>
                <a:gd name="T13" fmla="*/ 23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95">
                  <a:moveTo>
                    <a:pt x="363" y="236"/>
                  </a:moveTo>
                  <a:cubicBezTo>
                    <a:pt x="362" y="233"/>
                    <a:pt x="361" y="231"/>
                    <a:pt x="360" y="228"/>
                  </a:cubicBezTo>
                  <a:cubicBezTo>
                    <a:pt x="261" y="172"/>
                    <a:pt x="165" y="97"/>
                    <a:pt x="94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4" y="149"/>
                    <a:pt x="187" y="231"/>
                    <a:pt x="312" y="295"/>
                  </a:cubicBezTo>
                  <a:cubicBezTo>
                    <a:pt x="329" y="275"/>
                    <a:pt x="346" y="255"/>
                    <a:pt x="363" y="2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2172018" y="4161790"/>
              <a:ext cx="1325563" cy="1236663"/>
            </a:xfrm>
            <a:custGeom>
              <a:avLst/>
              <a:gdLst>
                <a:gd name="T0" fmla="*/ 353 w 353"/>
                <a:gd name="T1" fmla="*/ 172 h 329"/>
                <a:gd name="T2" fmla="*/ 161 w 353"/>
                <a:gd name="T3" fmla="*/ 0 h 329"/>
                <a:gd name="T4" fmla="*/ 0 w 353"/>
                <a:gd name="T5" fmla="*/ 93 h 329"/>
                <a:gd name="T6" fmla="*/ 278 w 353"/>
                <a:gd name="T7" fmla="*/ 329 h 329"/>
                <a:gd name="T8" fmla="*/ 353 w 353"/>
                <a:gd name="T9" fmla="*/ 17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29">
                  <a:moveTo>
                    <a:pt x="353" y="172"/>
                  </a:moveTo>
                  <a:cubicBezTo>
                    <a:pt x="278" y="129"/>
                    <a:pt x="211" y="72"/>
                    <a:pt x="161" y="0"/>
                  </a:cubicBezTo>
                  <a:cubicBezTo>
                    <a:pt x="107" y="31"/>
                    <a:pt x="54" y="62"/>
                    <a:pt x="0" y="93"/>
                  </a:cubicBezTo>
                  <a:cubicBezTo>
                    <a:pt x="72" y="191"/>
                    <a:pt x="167" y="271"/>
                    <a:pt x="278" y="329"/>
                  </a:cubicBezTo>
                  <a:cubicBezTo>
                    <a:pt x="303" y="276"/>
                    <a:pt x="328" y="224"/>
                    <a:pt x="353" y="172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3208656" y="4872990"/>
              <a:ext cx="420688" cy="833438"/>
            </a:xfrm>
            <a:custGeom>
              <a:avLst/>
              <a:gdLst>
                <a:gd name="T0" fmla="*/ 180 w 265"/>
                <a:gd name="T1" fmla="*/ 104 h 525"/>
                <a:gd name="T2" fmla="*/ 258 w 265"/>
                <a:gd name="T3" fmla="*/ 0 h 525"/>
                <a:gd name="T4" fmla="*/ 265 w 265"/>
                <a:gd name="T5" fmla="*/ 21 h 525"/>
                <a:gd name="T6" fmla="*/ 128 w 265"/>
                <a:gd name="T7" fmla="*/ 388 h 525"/>
                <a:gd name="T8" fmla="*/ 28 w 265"/>
                <a:gd name="T9" fmla="*/ 518 h 525"/>
                <a:gd name="T10" fmla="*/ 0 w 265"/>
                <a:gd name="T11" fmla="*/ 525 h 525"/>
                <a:gd name="T12" fmla="*/ 180 w 265"/>
                <a:gd name="T13" fmla="*/ 10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25">
                  <a:moveTo>
                    <a:pt x="180" y="104"/>
                  </a:moveTo>
                  <a:lnTo>
                    <a:pt x="258" y="0"/>
                  </a:lnTo>
                  <a:lnTo>
                    <a:pt x="265" y="21"/>
                  </a:lnTo>
                  <a:lnTo>
                    <a:pt x="128" y="388"/>
                  </a:lnTo>
                  <a:lnTo>
                    <a:pt x="28" y="518"/>
                  </a:lnTo>
                  <a:lnTo>
                    <a:pt x="0" y="525"/>
                  </a:lnTo>
                  <a:lnTo>
                    <a:pt x="180" y="10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3208656" y="5461953"/>
              <a:ext cx="1490663" cy="549275"/>
            </a:xfrm>
            <a:custGeom>
              <a:avLst/>
              <a:gdLst>
                <a:gd name="T0" fmla="*/ 0 w 397"/>
                <a:gd name="T1" fmla="*/ 65 h 146"/>
                <a:gd name="T2" fmla="*/ 46 w 397"/>
                <a:gd name="T3" fmla="*/ 4 h 146"/>
                <a:gd name="T4" fmla="*/ 59 w 397"/>
                <a:gd name="T5" fmla="*/ 0 h 146"/>
                <a:gd name="T6" fmla="*/ 389 w 397"/>
                <a:gd name="T7" fmla="*/ 73 h 146"/>
                <a:gd name="T8" fmla="*/ 397 w 397"/>
                <a:gd name="T9" fmla="*/ 81 h 146"/>
                <a:gd name="T10" fmla="*/ 390 w 397"/>
                <a:gd name="T11" fmla="*/ 146 h 146"/>
                <a:gd name="T12" fmla="*/ 0 w 397"/>
                <a:gd name="T13" fmla="*/ 6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46">
                  <a:moveTo>
                    <a:pt x="0" y="65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51" y="2"/>
                    <a:pt x="55" y="1"/>
                    <a:pt x="59" y="0"/>
                  </a:cubicBezTo>
                  <a:cubicBezTo>
                    <a:pt x="165" y="45"/>
                    <a:pt x="265" y="68"/>
                    <a:pt x="389" y="73"/>
                  </a:cubicBezTo>
                  <a:cubicBezTo>
                    <a:pt x="392" y="76"/>
                    <a:pt x="395" y="78"/>
                    <a:pt x="397" y="81"/>
                  </a:cubicBezTo>
                  <a:cubicBezTo>
                    <a:pt x="395" y="103"/>
                    <a:pt x="392" y="124"/>
                    <a:pt x="390" y="146"/>
                  </a:cubicBezTo>
                  <a:cubicBezTo>
                    <a:pt x="254" y="146"/>
                    <a:pt x="117" y="117"/>
                    <a:pt x="0" y="6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381693" y="4872990"/>
              <a:ext cx="1317625" cy="893763"/>
            </a:xfrm>
            <a:custGeom>
              <a:avLst/>
              <a:gdLst>
                <a:gd name="T0" fmla="*/ 316 w 351"/>
                <a:gd name="T1" fmla="*/ 63 h 238"/>
                <a:gd name="T2" fmla="*/ 351 w 351"/>
                <a:gd name="T3" fmla="*/ 238 h 238"/>
                <a:gd name="T4" fmla="*/ 0 w 351"/>
                <a:gd name="T5" fmla="*/ 161 h 238"/>
                <a:gd name="T6" fmla="*/ 63 w 351"/>
                <a:gd name="T7" fmla="*/ 0 h 238"/>
                <a:gd name="T8" fmla="*/ 316 w 351"/>
                <a:gd name="T9" fmla="*/ 6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38">
                  <a:moveTo>
                    <a:pt x="316" y="63"/>
                  </a:moveTo>
                  <a:cubicBezTo>
                    <a:pt x="328" y="121"/>
                    <a:pt x="340" y="180"/>
                    <a:pt x="351" y="238"/>
                  </a:cubicBezTo>
                  <a:cubicBezTo>
                    <a:pt x="228" y="234"/>
                    <a:pt x="120" y="214"/>
                    <a:pt x="0" y="161"/>
                  </a:cubicBezTo>
                  <a:cubicBezTo>
                    <a:pt x="21" y="107"/>
                    <a:pt x="42" y="53"/>
                    <a:pt x="63" y="0"/>
                  </a:cubicBezTo>
                  <a:cubicBezTo>
                    <a:pt x="149" y="39"/>
                    <a:pt x="218" y="56"/>
                    <a:pt x="316" y="63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4688206" y="5109528"/>
              <a:ext cx="222250" cy="896938"/>
            </a:xfrm>
            <a:custGeom>
              <a:avLst/>
              <a:gdLst>
                <a:gd name="T0" fmla="*/ 5 w 140"/>
                <a:gd name="T1" fmla="*/ 0 h 565"/>
                <a:gd name="T2" fmla="*/ 21 w 140"/>
                <a:gd name="T3" fmla="*/ 9 h 565"/>
                <a:gd name="T4" fmla="*/ 140 w 140"/>
                <a:gd name="T5" fmla="*/ 412 h 565"/>
                <a:gd name="T6" fmla="*/ 130 w 140"/>
                <a:gd name="T7" fmla="*/ 546 h 565"/>
                <a:gd name="T8" fmla="*/ 109 w 140"/>
                <a:gd name="T9" fmla="*/ 565 h 565"/>
                <a:gd name="T10" fmla="*/ 0 w 140"/>
                <a:gd name="T11" fmla="*/ 118 h 565"/>
                <a:gd name="T12" fmla="*/ 5 w 140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65">
                  <a:moveTo>
                    <a:pt x="5" y="0"/>
                  </a:moveTo>
                  <a:lnTo>
                    <a:pt x="21" y="9"/>
                  </a:lnTo>
                  <a:lnTo>
                    <a:pt x="140" y="412"/>
                  </a:lnTo>
                  <a:lnTo>
                    <a:pt x="130" y="546"/>
                  </a:lnTo>
                  <a:lnTo>
                    <a:pt x="109" y="565"/>
                  </a:lnTo>
                  <a:lnTo>
                    <a:pt x="0" y="11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4861243" y="5477828"/>
              <a:ext cx="1333500" cy="528638"/>
            </a:xfrm>
            <a:custGeom>
              <a:avLst/>
              <a:gdLst>
                <a:gd name="T0" fmla="*/ 329 w 355"/>
                <a:gd name="T1" fmla="*/ 1 h 141"/>
                <a:gd name="T2" fmla="*/ 355 w 355"/>
                <a:gd name="T3" fmla="*/ 56 h 141"/>
                <a:gd name="T4" fmla="*/ 0 w 355"/>
                <a:gd name="T5" fmla="*/ 141 h 141"/>
                <a:gd name="T6" fmla="*/ 4 w 355"/>
                <a:gd name="T7" fmla="*/ 76 h 141"/>
                <a:gd name="T8" fmla="*/ 11 w 355"/>
                <a:gd name="T9" fmla="*/ 69 h 141"/>
                <a:gd name="T10" fmla="*/ 318 w 355"/>
                <a:gd name="T11" fmla="*/ 0 h 141"/>
                <a:gd name="T12" fmla="*/ 329 w 355"/>
                <a:gd name="T13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141">
                  <a:moveTo>
                    <a:pt x="329" y="1"/>
                  </a:moveTo>
                  <a:cubicBezTo>
                    <a:pt x="338" y="20"/>
                    <a:pt x="346" y="38"/>
                    <a:pt x="355" y="56"/>
                  </a:cubicBezTo>
                  <a:cubicBezTo>
                    <a:pt x="233" y="110"/>
                    <a:pt x="126" y="134"/>
                    <a:pt x="0" y="141"/>
                  </a:cubicBezTo>
                  <a:cubicBezTo>
                    <a:pt x="1" y="120"/>
                    <a:pt x="3" y="98"/>
                    <a:pt x="4" y="76"/>
                  </a:cubicBezTo>
                  <a:cubicBezTo>
                    <a:pt x="6" y="74"/>
                    <a:pt x="9" y="72"/>
                    <a:pt x="11" y="69"/>
                  </a:cubicBezTo>
                  <a:cubicBezTo>
                    <a:pt x="125" y="65"/>
                    <a:pt x="229" y="37"/>
                    <a:pt x="318" y="0"/>
                  </a:cubicBezTo>
                  <a:cubicBezTo>
                    <a:pt x="322" y="1"/>
                    <a:pt x="326" y="1"/>
                    <a:pt x="32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4696143" y="4920615"/>
              <a:ext cx="1400175" cy="842963"/>
            </a:xfrm>
            <a:custGeom>
              <a:avLst/>
              <a:gdLst>
                <a:gd name="T0" fmla="*/ 242 w 373"/>
                <a:gd name="T1" fmla="*/ 0 h 224"/>
                <a:gd name="T2" fmla="*/ 373 w 373"/>
                <a:gd name="T3" fmla="*/ 149 h 224"/>
                <a:gd name="T4" fmla="*/ 48 w 373"/>
                <a:gd name="T5" fmla="*/ 224 h 224"/>
                <a:gd name="T6" fmla="*/ 0 w 373"/>
                <a:gd name="T7" fmla="*/ 50 h 224"/>
                <a:gd name="T8" fmla="*/ 242 w 373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4">
                  <a:moveTo>
                    <a:pt x="242" y="0"/>
                  </a:moveTo>
                  <a:cubicBezTo>
                    <a:pt x="286" y="49"/>
                    <a:pt x="330" y="99"/>
                    <a:pt x="373" y="149"/>
                  </a:cubicBezTo>
                  <a:cubicBezTo>
                    <a:pt x="266" y="196"/>
                    <a:pt x="179" y="218"/>
                    <a:pt x="48" y="224"/>
                  </a:cubicBezTo>
                  <a:cubicBezTo>
                    <a:pt x="32" y="166"/>
                    <a:pt x="16" y="108"/>
                    <a:pt x="0" y="50"/>
                  </a:cubicBezTo>
                  <a:cubicBezTo>
                    <a:pt x="92" y="46"/>
                    <a:pt x="164" y="32"/>
                    <a:pt x="242" y="0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716906" y="4868228"/>
              <a:ext cx="649288" cy="741363"/>
            </a:xfrm>
            <a:custGeom>
              <a:avLst/>
              <a:gdLst>
                <a:gd name="T0" fmla="*/ 0 w 409"/>
                <a:gd name="T1" fmla="*/ 0 h 467"/>
                <a:gd name="T2" fmla="*/ 24 w 409"/>
                <a:gd name="T3" fmla="*/ 3 h 467"/>
                <a:gd name="T4" fmla="*/ 355 w 409"/>
                <a:gd name="T5" fmla="*/ 329 h 467"/>
                <a:gd name="T6" fmla="*/ 409 w 409"/>
                <a:gd name="T7" fmla="*/ 438 h 467"/>
                <a:gd name="T8" fmla="*/ 402 w 409"/>
                <a:gd name="T9" fmla="*/ 467 h 467"/>
                <a:gd name="T10" fmla="*/ 55 w 409"/>
                <a:gd name="T11" fmla="*/ 97 h 467"/>
                <a:gd name="T12" fmla="*/ 0 w 409"/>
                <a:gd name="T13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67">
                  <a:moveTo>
                    <a:pt x="0" y="0"/>
                  </a:moveTo>
                  <a:lnTo>
                    <a:pt x="24" y="3"/>
                  </a:lnTo>
                  <a:lnTo>
                    <a:pt x="355" y="329"/>
                  </a:lnTo>
                  <a:lnTo>
                    <a:pt x="409" y="438"/>
                  </a:lnTo>
                  <a:lnTo>
                    <a:pt x="402" y="467"/>
                  </a:lnTo>
                  <a:lnTo>
                    <a:pt x="55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6247131" y="4684078"/>
              <a:ext cx="1092200" cy="925513"/>
            </a:xfrm>
            <a:custGeom>
              <a:avLst/>
              <a:gdLst>
                <a:gd name="T0" fmla="*/ 29 w 291"/>
                <a:gd name="T1" fmla="*/ 246 h 246"/>
                <a:gd name="T2" fmla="*/ 0 w 291"/>
                <a:gd name="T3" fmla="*/ 193 h 246"/>
                <a:gd name="T4" fmla="*/ 1 w 291"/>
                <a:gd name="T5" fmla="*/ 181 h 246"/>
                <a:gd name="T6" fmla="*/ 229 w 291"/>
                <a:gd name="T7" fmla="*/ 1 h 246"/>
                <a:gd name="T8" fmla="*/ 241 w 291"/>
                <a:gd name="T9" fmla="*/ 0 h 246"/>
                <a:gd name="T10" fmla="*/ 291 w 291"/>
                <a:gd name="T11" fmla="*/ 34 h 246"/>
                <a:gd name="T12" fmla="*/ 29 w 291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246">
                  <a:moveTo>
                    <a:pt x="29" y="246"/>
                  </a:moveTo>
                  <a:cubicBezTo>
                    <a:pt x="19" y="229"/>
                    <a:pt x="10" y="211"/>
                    <a:pt x="0" y="193"/>
                  </a:cubicBezTo>
                  <a:cubicBezTo>
                    <a:pt x="0" y="189"/>
                    <a:pt x="1" y="185"/>
                    <a:pt x="1" y="181"/>
                  </a:cubicBezTo>
                  <a:cubicBezTo>
                    <a:pt x="84" y="138"/>
                    <a:pt x="158" y="81"/>
                    <a:pt x="229" y="1"/>
                  </a:cubicBezTo>
                  <a:cubicBezTo>
                    <a:pt x="233" y="1"/>
                    <a:pt x="237" y="0"/>
                    <a:pt x="241" y="0"/>
                  </a:cubicBezTo>
                  <a:cubicBezTo>
                    <a:pt x="258" y="11"/>
                    <a:pt x="275" y="23"/>
                    <a:pt x="291" y="34"/>
                  </a:cubicBezTo>
                  <a:cubicBezTo>
                    <a:pt x="219" y="123"/>
                    <a:pt x="132" y="192"/>
                    <a:pt x="29" y="2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716906" y="4334828"/>
              <a:ext cx="1435100" cy="1074738"/>
            </a:xfrm>
            <a:custGeom>
              <a:avLst/>
              <a:gdLst>
                <a:gd name="T0" fmla="*/ 180 w 382"/>
                <a:gd name="T1" fmla="*/ 0 h 286"/>
                <a:gd name="T2" fmla="*/ 382 w 382"/>
                <a:gd name="T3" fmla="*/ 93 h 286"/>
                <a:gd name="T4" fmla="*/ 141 w 382"/>
                <a:gd name="T5" fmla="*/ 286 h 286"/>
                <a:gd name="T6" fmla="*/ 0 w 382"/>
                <a:gd name="T7" fmla="*/ 142 h 286"/>
                <a:gd name="T8" fmla="*/ 180 w 38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6">
                  <a:moveTo>
                    <a:pt x="180" y="0"/>
                  </a:moveTo>
                  <a:cubicBezTo>
                    <a:pt x="248" y="31"/>
                    <a:pt x="315" y="62"/>
                    <a:pt x="382" y="93"/>
                  </a:cubicBezTo>
                  <a:cubicBezTo>
                    <a:pt x="309" y="181"/>
                    <a:pt x="227" y="242"/>
                    <a:pt x="141" y="286"/>
                  </a:cubicBezTo>
                  <a:cubicBezTo>
                    <a:pt x="94" y="238"/>
                    <a:pt x="47" y="190"/>
                    <a:pt x="0" y="142"/>
                  </a:cubicBezTo>
                  <a:cubicBezTo>
                    <a:pt x="71" y="107"/>
                    <a:pt x="130" y="60"/>
                    <a:pt x="180" y="0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6464618" y="4237990"/>
              <a:ext cx="979488" cy="442913"/>
            </a:xfrm>
            <a:custGeom>
              <a:avLst/>
              <a:gdLst>
                <a:gd name="T0" fmla="*/ 99 w 617"/>
                <a:gd name="T1" fmla="*/ 64 h 279"/>
                <a:gd name="T2" fmla="*/ 0 w 617"/>
                <a:gd name="T3" fmla="*/ 5 h 279"/>
                <a:gd name="T4" fmla="*/ 21 w 617"/>
                <a:gd name="T5" fmla="*/ 0 h 279"/>
                <a:gd name="T6" fmla="*/ 502 w 617"/>
                <a:gd name="T7" fmla="*/ 191 h 279"/>
                <a:gd name="T8" fmla="*/ 613 w 617"/>
                <a:gd name="T9" fmla="*/ 260 h 279"/>
                <a:gd name="T10" fmla="*/ 617 w 617"/>
                <a:gd name="T11" fmla="*/ 279 h 279"/>
                <a:gd name="T12" fmla="*/ 99 w 617"/>
                <a:gd name="T13" fmla="*/ 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7" h="279">
                  <a:moveTo>
                    <a:pt x="99" y="64"/>
                  </a:moveTo>
                  <a:lnTo>
                    <a:pt x="0" y="5"/>
                  </a:lnTo>
                  <a:lnTo>
                    <a:pt x="21" y="0"/>
                  </a:lnTo>
                  <a:lnTo>
                    <a:pt x="502" y="191"/>
                  </a:lnTo>
                  <a:lnTo>
                    <a:pt x="613" y="260"/>
                  </a:lnTo>
                  <a:lnTo>
                    <a:pt x="617" y="279"/>
                  </a:lnTo>
                  <a:lnTo>
                    <a:pt x="99" y="64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7237731" y="4026853"/>
              <a:ext cx="527050" cy="654050"/>
            </a:xfrm>
            <a:custGeom>
              <a:avLst/>
              <a:gdLst>
                <a:gd name="T0" fmla="*/ 55 w 140"/>
                <a:gd name="T1" fmla="*/ 174 h 174"/>
                <a:gd name="T2" fmla="*/ 2 w 140"/>
                <a:gd name="T3" fmla="*/ 143 h 174"/>
                <a:gd name="T4" fmla="*/ 0 w 140"/>
                <a:gd name="T5" fmla="*/ 133 h 174"/>
                <a:gd name="T6" fmla="*/ 81 w 140"/>
                <a:gd name="T7" fmla="*/ 0 h 174"/>
                <a:gd name="T8" fmla="*/ 137 w 140"/>
                <a:gd name="T9" fmla="*/ 26 h 174"/>
                <a:gd name="T10" fmla="*/ 140 w 140"/>
                <a:gd name="T11" fmla="*/ 34 h 174"/>
                <a:gd name="T12" fmla="*/ 55 w 140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74">
                  <a:moveTo>
                    <a:pt x="55" y="174"/>
                  </a:moveTo>
                  <a:cubicBezTo>
                    <a:pt x="37" y="164"/>
                    <a:pt x="20" y="153"/>
                    <a:pt x="2" y="143"/>
                  </a:cubicBezTo>
                  <a:cubicBezTo>
                    <a:pt x="1" y="139"/>
                    <a:pt x="0" y="136"/>
                    <a:pt x="0" y="133"/>
                  </a:cubicBezTo>
                  <a:cubicBezTo>
                    <a:pt x="29" y="91"/>
                    <a:pt x="57" y="46"/>
                    <a:pt x="81" y="0"/>
                  </a:cubicBezTo>
                  <a:cubicBezTo>
                    <a:pt x="100" y="9"/>
                    <a:pt x="119" y="18"/>
                    <a:pt x="137" y="26"/>
                  </a:cubicBezTo>
                  <a:cubicBezTo>
                    <a:pt x="138" y="29"/>
                    <a:pt x="139" y="32"/>
                    <a:pt x="140" y="34"/>
                  </a:cubicBezTo>
                  <a:cubicBezTo>
                    <a:pt x="113" y="83"/>
                    <a:pt x="87" y="129"/>
                    <a:pt x="55" y="1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7556818" y="4037965"/>
              <a:ext cx="947738" cy="290513"/>
            </a:xfrm>
            <a:custGeom>
              <a:avLst/>
              <a:gdLst>
                <a:gd name="T0" fmla="*/ 597 w 597"/>
                <a:gd name="T1" fmla="*/ 183 h 183"/>
                <a:gd name="T2" fmla="*/ 131 w 597"/>
                <a:gd name="T3" fmla="*/ 74 h 183"/>
                <a:gd name="T4" fmla="*/ 0 w 597"/>
                <a:gd name="T5" fmla="*/ 10 h 183"/>
                <a:gd name="T6" fmla="*/ 19 w 597"/>
                <a:gd name="T7" fmla="*/ 0 h 183"/>
                <a:gd name="T8" fmla="*/ 445 w 597"/>
                <a:gd name="T9" fmla="*/ 90 h 183"/>
                <a:gd name="T10" fmla="*/ 585 w 597"/>
                <a:gd name="T11" fmla="*/ 164 h 183"/>
                <a:gd name="T12" fmla="*/ 597 w 59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7" h="183">
                  <a:moveTo>
                    <a:pt x="597" y="183"/>
                  </a:moveTo>
                  <a:lnTo>
                    <a:pt x="131" y="7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445" y="90"/>
                  </a:lnTo>
                  <a:lnTo>
                    <a:pt x="585" y="164"/>
                  </a:lnTo>
                  <a:lnTo>
                    <a:pt x="597" y="183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7988618" y="2085340"/>
              <a:ext cx="515938" cy="2243138"/>
            </a:xfrm>
            <a:custGeom>
              <a:avLst/>
              <a:gdLst>
                <a:gd name="T0" fmla="*/ 52 w 137"/>
                <a:gd name="T1" fmla="*/ 29 h 597"/>
                <a:gd name="T2" fmla="*/ 6 w 137"/>
                <a:gd name="T3" fmla="*/ 0 h 597"/>
                <a:gd name="T4" fmla="*/ 0 w 137"/>
                <a:gd name="T5" fmla="*/ 11 h 597"/>
                <a:gd name="T6" fmla="*/ 66 w 137"/>
                <a:gd name="T7" fmla="*/ 556 h 597"/>
                <a:gd name="T8" fmla="*/ 73 w 137"/>
                <a:gd name="T9" fmla="*/ 565 h 597"/>
                <a:gd name="T10" fmla="*/ 137 w 137"/>
                <a:gd name="T11" fmla="*/ 597 h 597"/>
                <a:gd name="T12" fmla="*/ 52 w 137"/>
                <a:gd name="T13" fmla="*/ 2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97">
                  <a:moveTo>
                    <a:pt x="52" y="29"/>
                  </a:moveTo>
                  <a:cubicBezTo>
                    <a:pt x="35" y="17"/>
                    <a:pt x="6" y="0"/>
                    <a:pt x="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6" y="556"/>
                    <a:pt x="66" y="556"/>
                    <a:pt x="66" y="556"/>
                  </a:cubicBezTo>
                  <a:cubicBezTo>
                    <a:pt x="73" y="565"/>
                    <a:pt x="73" y="565"/>
                    <a:pt x="73" y="565"/>
                  </a:cubicBezTo>
                  <a:cubicBezTo>
                    <a:pt x="73" y="565"/>
                    <a:pt x="118" y="588"/>
                    <a:pt x="137" y="597"/>
                  </a:cubicBezTo>
                  <a:cubicBezTo>
                    <a:pt x="123" y="442"/>
                    <a:pt x="86" y="172"/>
                    <a:pt x="52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6412231" y="3798253"/>
              <a:ext cx="303213" cy="104775"/>
            </a:xfrm>
            <a:custGeom>
              <a:avLst/>
              <a:gdLst>
                <a:gd name="T0" fmla="*/ 92 w 191"/>
                <a:gd name="T1" fmla="*/ 47 h 66"/>
                <a:gd name="T2" fmla="*/ 0 w 191"/>
                <a:gd name="T3" fmla="*/ 5 h 66"/>
                <a:gd name="T4" fmla="*/ 16 w 191"/>
                <a:gd name="T5" fmla="*/ 0 h 66"/>
                <a:gd name="T6" fmla="*/ 191 w 191"/>
                <a:gd name="T7" fmla="*/ 38 h 66"/>
                <a:gd name="T8" fmla="*/ 173 w 191"/>
                <a:gd name="T9" fmla="*/ 66 h 66"/>
                <a:gd name="T10" fmla="*/ 92 w 191"/>
                <a:gd name="T11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92" y="47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91" y="38"/>
                  </a:lnTo>
                  <a:lnTo>
                    <a:pt x="173" y="66"/>
                  </a:lnTo>
                  <a:lnTo>
                    <a:pt x="92" y="47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6412231" y="2085340"/>
              <a:ext cx="1851025" cy="2479675"/>
            </a:xfrm>
            <a:custGeom>
              <a:avLst/>
              <a:gdLst>
                <a:gd name="T0" fmla="*/ 426 w 493"/>
                <a:gd name="T1" fmla="*/ 0 h 660"/>
                <a:gd name="T2" fmla="*/ 493 w 493"/>
                <a:gd name="T3" fmla="*/ 565 h 660"/>
                <a:gd name="T4" fmla="*/ 305 w 493"/>
                <a:gd name="T5" fmla="*/ 524 h 660"/>
                <a:gd name="T6" fmla="*/ 222 w 493"/>
                <a:gd name="T7" fmla="*/ 660 h 660"/>
                <a:gd name="T8" fmla="*/ 14 w 493"/>
                <a:gd name="T9" fmla="*/ 575 h 660"/>
                <a:gd name="T10" fmla="*/ 75 w 493"/>
                <a:gd name="T11" fmla="*/ 475 h 660"/>
                <a:gd name="T12" fmla="*/ 0 w 493"/>
                <a:gd name="T13" fmla="*/ 458 h 660"/>
                <a:gd name="T14" fmla="*/ 426 w 493"/>
                <a:gd name="T15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660">
                  <a:moveTo>
                    <a:pt x="426" y="0"/>
                  </a:moveTo>
                  <a:cubicBezTo>
                    <a:pt x="451" y="154"/>
                    <a:pt x="483" y="432"/>
                    <a:pt x="493" y="565"/>
                  </a:cubicBezTo>
                  <a:cubicBezTo>
                    <a:pt x="440" y="554"/>
                    <a:pt x="305" y="524"/>
                    <a:pt x="305" y="524"/>
                  </a:cubicBezTo>
                  <a:cubicBezTo>
                    <a:pt x="222" y="660"/>
                    <a:pt x="222" y="660"/>
                    <a:pt x="222" y="660"/>
                  </a:cubicBezTo>
                  <a:cubicBezTo>
                    <a:pt x="14" y="575"/>
                    <a:pt x="14" y="575"/>
                    <a:pt x="14" y="575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75" y="475"/>
                    <a:pt x="33" y="466"/>
                    <a:pt x="0" y="458"/>
                  </a:cubicBezTo>
                  <a:cubicBezTo>
                    <a:pt x="129" y="341"/>
                    <a:pt x="331" y="134"/>
                    <a:pt x="426" y="0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88258" y="3024140"/>
            <a:ext cx="678871" cy="983824"/>
            <a:chOff x="2693291" y="3851190"/>
            <a:chExt cx="534134" cy="1077218"/>
          </a:xfrm>
          <a:scene3d>
            <a:camera prst="orthographicFront">
              <a:rot lat="3314892" lon="20720000" rev="18782333"/>
            </a:camera>
            <a:lightRig rig="threePt" dir="t"/>
          </a:scene3d>
        </p:grpSpPr>
        <p:sp>
          <p:nvSpPr>
            <p:cNvPr id="15" name="文本框 445"/>
            <p:cNvSpPr txBox="1"/>
            <p:nvPr/>
          </p:nvSpPr>
          <p:spPr>
            <a:xfrm>
              <a:off x="2693291" y="3851190"/>
              <a:ext cx="5282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446"/>
            <p:cNvSpPr txBox="1"/>
            <p:nvPr/>
          </p:nvSpPr>
          <p:spPr>
            <a:xfrm>
              <a:off x="2693291" y="4277983"/>
              <a:ext cx="53413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9731" y="3585652"/>
            <a:ext cx="686686" cy="931487"/>
            <a:chOff x="2681301" y="3851188"/>
            <a:chExt cx="540283" cy="1019910"/>
          </a:xfrm>
          <a:scene3d>
            <a:camera prst="orthographicFront">
              <a:rot lat="3814791" lon="250952" rev="21043172"/>
            </a:camera>
            <a:lightRig rig="threePt" dir="t"/>
          </a:scene3d>
        </p:grpSpPr>
        <p:sp>
          <p:nvSpPr>
            <p:cNvPr id="13" name="文本框 448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文本框 449"/>
            <p:cNvSpPr txBox="1"/>
            <p:nvPr/>
          </p:nvSpPr>
          <p:spPr>
            <a:xfrm>
              <a:off x="2681301" y="4286324"/>
              <a:ext cx="53413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6336" y="3598437"/>
            <a:ext cx="686686" cy="923868"/>
            <a:chOff x="2681301" y="3851188"/>
            <a:chExt cx="540283" cy="1011567"/>
          </a:xfrm>
          <a:scene3d>
            <a:camera prst="isometricOffAxis2Top">
              <a:rot lat="18086309" lon="20266692" rev="1726338"/>
            </a:camera>
            <a:lightRig rig="threePt" dir="t"/>
          </a:scene3d>
        </p:grpSpPr>
        <p:sp>
          <p:nvSpPr>
            <p:cNvPr id="11" name="文本框 451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文本框 452"/>
            <p:cNvSpPr txBox="1"/>
            <p:nvPr/>
          </p:nvSpPr>
          <p:spPr>
            <a:xfrm>
              <a:off x="2681301" y="4277981"/>
              <a:ext cx="53413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4772" y="3134472"/>
            <a:ext cx="686687" cy="923866"/>
            <a:chOff x="2681300" y="3851188"/>
            <a:chExt cx="540284" cy="1011567"/>
          </a:xfrm>
          <a:scene3d>
            <a:camera prst="isometricOffAxis2Top">
              <a:rot lat="18243911" lon="20123570" rev="3339989"/>
            </a:camera>
            <a:lightRig rig="threePt" dir="t"/>
          </a:scene3d>
        </p:grpSpPr>
        <p:sp>
          <p:nvSpPr>
            <p:cNvPr id="9" name="文本框 476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477"/>
            <p:cNvSpPr txBox="1"/>
            <p:nvPr/>
          </p:nvSpPr>
          <p:spPr>
            <a:xfrm>
              <a:off x="2681300" y="4277980"/>
              <a:ext cx="5341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8" name="文本框 479"/>
          <p:cNvSpPr txBox="1"/>
          <p:nvPr/>
        </p:nvSpPr>
        <p:spPr>
          <a:xfrm>
            <a:off x="7132663" y="2196882"/>
            <a:ext cx="1373602" cy="337311"/>
          </a:xfrm>
          <a:prstGeom prst="rect">
            <a:avLst/>
          </a:prstGeom>
          <a:noFill/>
          <a:scene3d>
            <a:camera prst="perspectiveContrastingLeftFacing" fov="5100000">
              <a:rot lat="20533165" lon="892320" rev="20429955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TITTLE HERE</a:t>
            </a:r>
            <a:endParaRPr lang="zh-CN" altLang="en-US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6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-225976" y="433998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86413" y="480249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42275" y="3785121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20541" y="118323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982760" y="2279868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956248" y="-645502"/>
            <a:ext cx="1847559" cy="18475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80626" y="629701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67282" y="24195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18510" y="1535977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4662166" y="2810554"/>
            <a:ext cx="48590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spc="75" dirty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31359" y="2419550"/>
            <a:ext cx="1671285" cy="1671283"/>
            <a:chOff x="2276771" y="2221458"/>
            <a:chExt cx="2625430" cy="2625428"/>
          </a:xfrm>
        </p:grpSpPr>
        <p:sp>
          <p:nvSpPr>
            <p:cNvPr id="24" name="椭圆 23"/>
            <p:cNvSpPr/>
            <p:nvPr/>
          </p:nvSpPr>
          <p:spPr>
            <a:xfrm>
              <a:off x="2276771" y="2221458"/>
              <a:ext cx="2625430" cy="2625428"/>
            </a:xfrm>
            <a:prstGeom prst="ellipse">
              <a:avLst/>
            </a:prstGeom>
            <a:noFill/>
            <a:ln w="28575">
              <a:solidFill>
                <a:srgbClr val="C800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547781" y="2587454"/>
              <a:ext cx="2155648" cy="1942804"/>
              <a:chOff x="4899611" y="2090318"/>
              <a:chExt cx="3249656" cy="2928793"/>
            </a:xfrm>
            <a:solidFill>
              <a:srgbClr val="C8001D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4899611" y="2090318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893507" y="4763350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582460" y="2625347"/>
              <a:ext cx="2114812" cy="1925134"/>
              <a:chOff x="4953229" y="2141272"/>
              <a:chExt cx="3188096" cy="2902155"/>
            </a:xfrm>
            <a:solidFill>
              <a:srgbClr val="C8001D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4953229" y="4787666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885565" y="2141272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616618" y="2570728"/>
              <a:ext cx="1946033" cy="1946033"/>
            </a:xfrm>
            <a:prstGeom prst="ellipse">
              <a:avLst/>
            </a:prstGeom>
            <a:solidFill>
              <a:srgbClr val="C8001D"/>
            </a:soli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700000">
            <a:off x="4491165" y="1847349"/>
            <a:ext cx="3586298" cy="3586298"/>
          </a:xfrm>
          <a:custGeom>
            <a:avLst/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3431" y="2875727"/>
            <a:ext cx="1419633" cy="1419633"/>
          </a:xfrm>
          <a:prstGeom prst="ellipse">
            <a:avLst/>
          </a:prstGeom>
          <a:solidFill>
            <a:srgbClr val="C8001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39858" y="2893048"/>
            <a:ext cx="1419633" cy="1419633"/>
          </a:xfrm>
          <a:prstGeom prst="ellipse">
            <a:avLst/>
          </a:prstGeom>
          <a:solidFill>
            <a:srgbClr val="C8001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523626" y="980641"/>
            <a:ext cx="1419633" cy="1419633"/>
          </a:xfrm>
          <a:prstGeom prst="ellipse">
            <a:avLst/>
          </a:prstGeom>
          <a:solidFill>
            <a:srgbClr val="C8001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23626" y="4836445"/>
            <a:ext cx="1419633" cy="1419633"/>
          </a:xfrm>
          <a:prstGeom prst="ellipse">
            <a:avLst/>
          </a:prstGeom>
          <a:solidFill>
            <a:srgbClr val="C8001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452932" y="2809116"/>
            <a:ext cx="1662764" cy="1662764"/>
          </a:xfrm>
          <a:prstGeom prst="ellipse">
            <a:avLst/>
          </a:prstGeom>
          <a:solidFill>
            <a:srgbClr val="C8001D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880767" y="3209080"/>
            <a:ext cx="807094" cy="787568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59549" y="3275941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39340" y="1356016"/>
            <a:ext cx="574476" cy="55246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340" y="5272269"/>
            <a:ext cx="519302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2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914538" y="3351285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7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4028" y="415710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539265" y="1080519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05197" y="321730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177356" y="522577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357271" y="2864372"/>
            <a:ext cx="2181218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C8001D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543907" y="2836394"/>
            <a:ext cx="1624140" cy="149923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942262" y="2864685"/>
            <a:ext cx="2181218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C8001D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128898" y="2836707"/>
            <a:ext cx="1624140" cy="149923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560760" y="2874255"/>
            <a:ext cx="2181218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C8001D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747396" y="2846278"/>
            <a:ext cx="1624140" cy="149923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145751" y="2874568"/>
            <a:ext cx="2181218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rgbClr val="C8001D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332386" y="2846590"/>
            <a:ext cx="1624140" cy="149923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85892" y="3387305"/>
            <a:ext cx="57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43607" y="3387305"/>
            <a:ext cx="57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39182" y="3399400"/>
            <a:ext cx="57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35030" y="3409284"/>
            <a:ext cx="57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176" y="4789718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031724" y="4789718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326969" y="1421211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18517" y="1421211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578907" y="1171002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78907" y="2356377"/>
            <a:ext cx="1115632" cy="1109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360566" y="2749792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5400000">
            <a:off x="6460216" y="3034817"/>
            <a:ext cx="1115632" cy="1109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538184" y="4289282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0800000">
            <a:off x="5538184" y="3673956"/>
            <a:ext cx="1115632" cy="1109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771112" y="2690040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6200000">
            <a:off x="4671463" y="2975064"/>
            <a:ext cx="1115632" cy="11098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18671" y="3251877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8001D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32966" y="2664091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8001D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91930" y="3330873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8001D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rgbClr val="C8001D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59459" y="3980381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8001D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rgbClr val="C8001D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85993" y="3267635"/>
            <a:ext cx="298441" cy="442225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8184981" y="3401332"/>
            <a:ext cx="194658" cy="333443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955585" y="5318483"/>
            <a:ext cx="324167" cy="324604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40378" y="1489811"/>
            <a:ext cx="359819" cy="346033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8001D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8001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001377" y="1334417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573371" y="4779154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48058" y="2972188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13762" y="3051660"/>
            <a:ext cx="2735897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1359" y="2419550"/>
            <a:ext cx="1671285" cy="1671283"/>
            <a:chOff x="2276771" y="2221458"/>
            <a:chExt cx="2625430" cy="2625428"/>
          </a:xfrm>
        </p:grpSpPr>
        <p:sp>
          <p:nvSpPr>
            <p:cNvPr id="5" name="椭圆 4"/>
            <p:cNvSpPr/>
            <p:nvPr/>
          </p:nvSpPr>
          <p:spPr>
            <a:xfrm>
              <a:off x="2276771" y="2221458"/>
              <a:ext cx="2625430" cy="2625428"/>
            </a:xfrm>
            <a:prstGeom prst="ellipse">
              <a:avLst/>
            </a:prstGeom>
            <a:noFill/>
            <a:ln w="28575">
              <a:solidFill>
                <a:srgbClr val="C800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47781" y="2587454"/>
              <a:ext cx="2155648" cy="1942804"/>
              <a:chOff x="4899611" y="2090318"/>
              <a:chExt cx="3249656" cy="2928793"/>
            </a:xfrm>
            <a:solidFill>
              <a:srgbClr val="C8001D"/>
            </a:solidFill>
          </p:grpSpPr>
          <p:sp>
            <p:nvSpPr>
              <p:cNvPr id="44" name="椭圆 43"/>
              <p:cNvSpPr/>
              <p:nvPr/>
            </p:nvSpPr>
            <p:spPr>
              <a:xfrm>
                <a:off x="4899611" y="2090318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893507" y="4763350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582460" y="2625347"/>
              <a:ext cx="2114812" cy="1925134"/>
              <a:chOff x="4953229" y="2141272"/>
              <a:chExt cx="3188096" cy="2902155"/>
            </a:xfrm>
            <a:solidFill>
              <a:srgbClr val="C8001D"/>
            </a:solidFill>
          </p:grpSpPr>
          <p:sp>
            <p:nvSpPr>
              <p:cNvPr id="46" name="椭圆 45"/>
              <p:cNvSpPr/>
              <p:nvPr/>
            </p:nvSpPr>
            <p:spPr>
              <a:xfrm>
                <a:off x="4953229" y="4787666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885565" y="2141272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2616618" y="2570728"/>
              <a:ext cx="1946033" cy="1946033"/>
            </a:xfrm>
            <a:prstGeom prst="ellipse">
              <a:avLst/>
            </a:prstGeom>
            <a:solidFill>
              <a:srgbClr val="C8001D"/>
            </a:soli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</a:t>
              </a:r>
              <a:endPara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0956248" y="-645502"/>
            <a:ext cx="1847559" cy="18475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80626" y="629701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67282" y="24195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18510" y="1535977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4662166" y="2810554"/>
            <a:ext cx="48590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33625" y="1647651"/>
            <a:ext cx="8664473" cy="2660305"/>
            <a:chOff x="1154230" y="1603263"/>
            <a:chExt cx="9575954" cy="2940162"/>
          </a:xfrm>
        </p:grpSpPr>
        <p:sp>
          <p:nvSpPr>
            <p:cNvPr id="11" name="Freeform 5"/>
            <p:cNvSpPr/>
            <p:nvPr/>
          </p:nvSpPr>
          <p:spPr bwMode="auto">
            <a:xfrm>
              <a:off x="3025700" y="1630491"/>
              <a:ext cx="2811446" cy="2234905"/>
            </a:xfrm>
            <a:custGeom>
              <a:avLst/>
              <a:gdLst>
                <a:gd name="T0" fmla="*/ 132 w 550"/>
                <a:gd name="T1" fmla="*/ 289 h 436"/>
                <a:gd name="T2" fmla="*/ 132 w 550"/>
                <a:gd name="T3" fmla="*/ 436 h 436"/>
                <a:gd name="T4" fmla="*/ 276 w 550"/>
                <a:gd name="T5" fmla="*/ 436 h 436"/>
                <a:gd name="T6" fmla="*/ 408 w 550"/>
                <a:gd name="T7" fmla="*/ 436 h 436"/>
                <a:gd name="T8" fmla="*/ 447 w 550"/>
                <a:gd name="T9" fmla="*/ 436 h 436"/>
                <a:gd name="T10" fmla="*/ 550 w 550"/>
                <a:gd name="T11" fmla="*/ 436 h 436"/>
                <a:gd name="T12" fmla="*/ 550 w 550"/>
                <a:gd name="T13" fmla="*/ 291 h 436"/>
                <a:gd name="T14" fmla="*/ 497 w 550"/>
                <a:gd name="T15" fmla="*/ 306 h 436"/>
                <a:gd name="T16" fmla="*/ 418 w 550"/>
                <a:gd name="T17" fmla="*/ 220 h 436"/>
                <a:gd name="T18" fmla="*/ 497 w 550"/>
                <a:gd name="T19" fmla="*/ 134 h 436"/>
                <a:gd name="T20" fmla="*/ 550 w 550"/>
                <a:gd name="T21" fmla="*/ 150 h 436"/>
                <a:gd name="T22" fmla="*/ 550 w 550"/>
                <a:gd name="T23" fmla="*/ 0 h 436"/>
                <a:gd name="T24" fmla="*/ 132 w 550"/>
                <a:gd name="T25" fmla="*/ 0 h 436"/>
                <a:gd name="T26" fmla="*/ 132 w 550"/>
                <a:gd name="T27" fmla="*/ 156 h 436"/>
                <a:gd name="T28" fmla="*/ 109 w 550"/>
                <a:gd name="T29" fmla="*/ 197 h 436"/>
                <a:gd name="T30" fmla="*/ 64 w 550"/>
                <a:gd name="T31" fmla="*/ 197 h 436"/>
                <a:gd name="T32" fmla="*/ 29 w 550"/>
                <a:gd name="T33" fmla="*/ 185 h 436"/>
                <a:gd name="T34" fmla="*/ 0 w 550"/>
                <a:gd name="T35" fmla="*/ 220 h 436"/>
                <a:gd name="T36" fmla="*/ 29 w 550"/>
                <a:gd name="T37" fmla="*/ 255 h 436"/>
                <a:gd name="T38" fmla="*/ 64 w 550"/>
                <a:gd name="T39" fmla="*/ 243 h 436"/>
                <a:gd name="T40" fmla="*/ 109 w 550"/>
                <a:gd name="T41" fmla="*/ 243 h 436"/>
                <a:gd name="T42" fmla="*/ 129 w 550"/>
                <a:gd name="T43" fmla="*/ 268 h 436"/>
                <a:gd name="T44" fmla="*/ 133 w 550"/>
                <a:gd name="T45" fmla="*/ 268 h 436"/>
                <a:gd name="T46" fmla="*/ 132 w 550"/>
                <a:gd name="T47" fmla="*/ 285 h 436"/>
                <a:gd name="T48" fmla="*/ 132 w 550"/>
                <a:gd name="T49" fmla="*/ 28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0" h="436">
                  <a:moveTo>
                    <a:pt x="132" y="289"/>
                  </a:moveTo>
                  <a:cubicBezTo>
                    <a:pt x="132" y="436"/>
                    <a:pt x="132" y="436"/>
                    <a:pt x="132" y="436"/>
                  </a:cubicBezTo>
                  <a:cubicBezTo>
                    <a:pt x="276" y="436"/>
                    <a:pt x="276" y="436"/>
                    <a:pt x="276" y="436"/>
                  </a:cubicBezTo>
                  <a:cubicBezTo>
                    <a:pt x="276" y="436"/>
                    <a:pt x="408" y="436"/>
                    <a:pt x="408" y="436"/>
                  </a:cubicBezTo>
                  <a:cubicBezTo>
                    <a:pt x="410" y="436"/>
                    <a:pt x="416" y="436"/>
                    <a:pt x="447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5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5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</a:path>
              </a:pathLst>
            </a:custGeom>
            <a:solidFill>
              <a:srgbClr val="C800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5418236" y="1630491"/>
              <a:ext cx="2809286" cy="2234905"/>
            </a:xfrm>
            <a:custGeom>
              <a:avLst/>
              <a:gdLst>
                <a:gd name="T0" fmla="*/ 550 w 550"/>
                <a:gd name="T1" fmla="*/ 150 h 436"/>
                <a:gd name="T2" fmla="*/ 550 w 550"/>
                <a:gd name="T3" fmla="*/ 0 h 436"/>
                <a:gd name="T4" fmla="*/ 479 w 550"/>
                <a:gd name="T5" fmla="*/ 0 h 436"/>
                <a:gd name="T6" fmla="*/ 339 w 550"/>
                <a:gd name="T7" fmla="*/ 0 h 436"/>
                <a:gd name="T8" fmla="*/ 277 w 550"/>
                <a:gd name="T9" fmla="*/ 0 h 436"/>
                <a:gd name="T10" fmla="*/ 275 w 550"/>
                <a:gd name="T11" fmla="*/ 0 h 436"/>
                <a:gd name="T12" fmla="*/ 132 w 550"/>
                <a:gd name="T13" fmla="*/ 0 h 436"/>
                <a:gd name="T14" fmla="*/ 132 w 550"/>
                <a:gd name="T15" fmla="*/ 156 h 436"/>
                <a:gd name="T16" fmla="*/ 109 w 550"/>
                <a:gd name="T17" fmla="*/ 197 h 436"/>
                <a:gd name="T18" fmla="*/ 64 w 550"/>
                <a:gd name="T19" fmla="*/ 197 h 436"/>
                <a:gd name="T20" fmla="*/ 29 w 550"/>
                <a:gd name="T21" fmla="*/ 185 h 436"/>
                <a:gd name="T22" fmla="*/ 0 w 550"/>
                <a:gd name="T23" fmla="*/ 220 h 436"/>
                <a:gd name="T24" fmla="*/ 29 w 550"/>
                <a:gd name="T25" fmla="*/ 255 h 436"/>
                <a:gd name="T26" fmla="*/ 64 w 550"/>
                <a:gd name="T27" fmla="*/ 243 h 436"/>
                <a:gd name="T28" fmla="*/ 109 w 550"/>
                <a:gd name="T29" fmla="*/ 243 h 436"/>
                <a:gd name="T30" fmla="*/ 129 w 550"/>
                <a:gd name="T31" fmla="*/ 268 h 436"/>
                <a:gd name="T32" fmla="*/ 133 w 550"/>
                <a:gd name="T33" fmla="*/ 268 h 436"/>
                <a:gd name="T34" fmla="*/ 132 w 550"/>
                <a:gd name="T35" fmla="*/ 285 h 436"/>
                <a:gd name="T36" fmla="*/ 132 w 550"/>
                <a:gd name="T37" fmla="*/ 289 h 436"/>
                <a:gd name="T38" fmla="*/ 132 w 550"/>
                <a:gd name="T39" fmla="*/ 436 h 436"/>
                <a:gd name="T40" fmla="*/ 550 w 550"/>
                <a:gd name="T41" fmla="*/ 436 h 436"/>
                <a:gd name="T42" fmla="*/ 550 w 550"/>
                <a:gd name="T43" fmla="*/ 291 h 436"/>
                <a:gd name="T44" fmla="*/ 497 w 550"/>
                <a:gd name="T45" fmla="*/ 306 h 436"/>
                <a:gd name="T46" fmla="*/ 418 w 550"/>
                <a:gd name="T47" fmla="*/ 220 h 436"/>
                <a:gd name="T48" fmla="*/ 497 w 550"/>
                <a:gd name="T49" fmla="*/ 134 h 436"/>
                <a:gd name="T50" fmla="*/ 550 w 550"/>
                <a:gd name="T51" fmla="*/ 15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0" h="436">
                  <a:moveTo>
                    <a:pt x="550" y="150"/>
                  </a:moveTo>
                  <a:cubicBezTo>
                    <a:pt x="550" y="0"/>
                    <a:pt x="550" y="0"/>
                    <a:pt x="550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0"/>
                    <a:pt x="398" y="0"/>
                    <a:pt x="339" y="0"/>
                  </a:cubicBezTo>
                  <a:cubicBezTo>
                    <a:pt x="286" y="0"/>
                    <a:pt x="279" y="0"/>
                    <a:pt x="27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6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6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  <a:cubicBezTo>
                    <a:pt x="132" y="436"/>
                    <a:pt x="132" y="436"/>
                    <a:pt x="132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</a:path>
              </a:pathLst>
            </a:custGeom>
            <a:solidFill>
              <a:srgbClr val="C800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7823728" y="1624013"/>
              <a:ext cx="2906456" cy="2241383"/>
            </a:xfrm>
            <a:custGeom>
              <a:avLst/>
              <a:gdLst>
                <a:gd name="T0" fmla="*/ 108 w 569"/>
                <a:gd name="T1" fmla="*/ 194 h 437"/>
                <a:gd name="T2" fmla="*/ 63 w 569"/>
                <a:gd name="T3" fmla="*/ 195 h 437"/>
                <a:gd name="T4" fmla="*/ 28 w 569"/>
                <a:gd name="T5" fmla="*/ 182 h 437"/>
                <a:gd name="T6" fmla="*/ 0 w 569"/>
                <a:gd name="T7" fmla="*/ 219 h 437"/>
                <a:gd name="T8" fmla="*/ 28 w 569"/>
                <a:gd name="T9" fmla="*/ 255 h 437"/>
                <a:gd name="T10" fmla="*/ 63 w 569"/>
                <a:gd name="T11" fmla="*/ 243 h 437"/>
                <a:gd name="T12" fmla="*/ 108 w 569"/>
                <a:gd name="T13" fmla="*/ 243 h 437"/>
                <a:gd name="T14" fmla="*/ 131 w 569"/>
                <a:gd name="T15" fmla="*/ 279 h 437"/>
                <a:gd name="T16" fmla="*/ 131 w 569"/>
                <a:gd name="T17" fmla="*/ 282 h 437"/>
                <a:gd name="T18" fmla="*/ 131 w 569"/>
                <a:gd name="T19" fmla="*/ 286 h 437"/>
                <a:gd name="T20" fmla="*/ 131 w 569"/>
                <a:gd name="T21" fmla="*/ 291 h 437"/>
                <a:gd name="T22" fmla="*/ 131 w 569"/>
                <a:gd name="T23" fmla="*/ 437 h 437"/>
                <a:gd name="T24" fmla="*/ 283 w 569"/>
                <a:gd name="T25" fmla="*/ 437 h 437"/>
                <a:gd name="T26" fmla="*/ 267 w 569"/>
                <a:gd name="T27" fmla="*/ 382 h 437"/>
                <a:gd name="T28" fmla="*/ 353 w 569"/>
                <a:gd name="T29" fmla="*/ 300 h 437"/>
                <a:gd name="T30" fmla="*/ 438 w 569"/>
                <a:gd name="T31" fmla="*/ 382 h 437"/>
                <a:gd name="T32" fmla="*/ 423 w 569"/>
                <a:gd name="T33" fmla="*/ 437 h 437"/>
                <a:gd name="T34" fmla="*/ 567 w 569"/>
                <a:gd name="T35" fmla="*/ 437 h 437"/>
                <a:gd name="T36" fmla="*/ 567 w 569"/>
                <a:gd name="T37" fmla="*/ 295 h 437"/>
                <a:gd name="T38" fmla="*/ 567 w 569"/>
                <a:gd name="T39" fmla="*/ 162 h 437"/>
                <a:gd name="T40" fmla="*/ 567 w 569"/>
                <a:gd name="T41" fmla="*/ 158 h 437"/>
                <a:gd name="T42" fmla="*/ 567 w 569"/>
                <a:gd name="T43" fmla="*/ 1 h 437"/>
                <a:gd name="T44" fmla="*/ 397 w 569"/>
                <a:gd name="T45" fmla="*/ 1 h 437"/>
                <a:gd name="T46" fmla="*/ 397 w 569"/>
                <a:gd name="T47" fmla="*/ 1 h 437"/>
                <a:gd name="T48" fmla="*/ 215 w 569"/>
                <a:gd name="T49" fmla="*/ 1 h 437"/>
                <a:gd name="T50" fmla="*/ 202 w 569"/>
                <a:gd name="T51" fmla="*/ 0 h 437"/>
                <a:gd name="T52" fmla="*/ 202 w 569"/>
                <a:gd name="T53" fmla="*/ 1 h 437"/>
                <a:gd name="T54" fmla="*/ 142 w 569"/>
                <a:gd name="T55" fmla="*/ 1 h 437"/>
                <a:gd name="T56" fmla="*/ 131 w 569"/>
                <a:gd name="T57" fmla="*/ 1 h 437"/>
                <a:gd name="T58" fmla="*/ 131 w 569"/>
                <a:gd name="T59" fmla="*/ 151 h 437"/>
                <a:gd name="T60" fmla="*/ 131 w 569"/>
                <a:gd name="T61" fmla="*/ 152 h 437"/>
                <a:gd name="T62" fmla="*/ 132 w 569"/>
                <a:gd name="T63" fmla="*/ 169 h 437"/>
                <a:gd name="T64" fmla="*/ 128 w 569"/>
                <a:gd name="T65" fmla="*/ 169 h 437"/>
                <a:gd name="T66" fmla="*/ 108 w 569"/>
                <a:gd name="T67" fmla="*/ 194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9" h="437">
                  <a:moveTo>
                    <a:pt x="108" y="194"/>
                  </a:moveTo>
                  <a:cubicBezTo>
                    <a:pt x="95" y="202"/>
                    <a:pt x="79" y="203"/>
                    <a:pt x="63" y="195"/>
                  </a:cubicBezTo>
                  <a:cubicBezTo>
                    <a:pt x="50" y="188"/>
                    <a:pt x="33" y="182"/>
                    <a:pt x="28" y="182"/>
                  </a:cubicBezTo>
                  <a:cubicBezTo>
                    <a:pt x="13" y="182"/>
                    <a:pt x="0" y="199"/>
                    <a:pt x="0" y="219"/>
                  </a:cubicBezTo>
                  <a:cubicBezTo>
                    <a:pt x="0" y="239"/>
                    <a:pt x="13" y="255"/>
                    <a:pt x="28" y="255"/>
                  </a:cubicBezTo>
                  <a:cubicBezTo>
                    <a:pt x="33" y="255"/>
                    <a:pt x="50" y="249"/>
                    <a:pt x="63" y="243"/>
                  </a:cubicBezTo>
                  <a:cubicBezTo>
                    <a:pt x="79" y="235"/>
                    <a:pt x="95" y="235"/>
                    <a:pt x="108" y="243"/>
                  </a:cubicBezTo>
                  <a:cubicBezTo>
                    <a:pt x="121" y="250"/>
                    <a:pt x="129" y="263"/>
                    <a:pt x="131" y="279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6"/>
                    <a:pt x="131" y="286"/>
                    <a:pt x="131" y="286"/>
                  </a:cubicBezTo>
                  <a:cubicBezTo>
                    <a:pt x="131" y="291"/>
                    <a:pt x="131" y="291"/>
                    <a:pt x="131" y="291"/>
                  </a:cubicBezTo>
                  <a:cubicBezTo>
                    <a:pt x="131" y="437"/>
                    <a:pt x="131" y="437"/>
                    <a:pt x="131" y="437"/>
                  </a:cubicBezTo>
                  <a:cubicBezTo>
                    <a:pt x="283" y="437"/>
                    <a:pt x="283" y="437"/>
                    <a:pt x="283" y="437"/>
                  </a:cubicBezTo>
                  <a:cubicBezTo>
                    <a:pt x="277" y="424"/>
                    <a:pt x="267" y="400"/>
                    <a:pt x="267" y="382"/>
                  </a:cubicBezTo>
                  <a:cubicBezTo>
                    <a:pt x="267" y="337"/>
                    <a:pt x="306" y="300"/>
                    <a:pt x="353" y="300"/>
                  </a:cubicBezTo>
                  <a:cubicBezTo>
                    <a:pt x="400" y="300"/>
                    <a:pt x="438" y="337"/>
                    <a:pt x="438" y="382"/>
                  </a:cubicBezTo>
                  <a:cubicBezTo>
                    <a:pt x="438" y="400"/>
                    <a:pt x="429" y="424"/>
                    <a:pt x="423" y="437"/>
                  </a:cubicBezTo>
                  <a:cubicBezTo>
                    <a:pt x="567" y="437"/>
                    <a:pt x="567" y="437"/>
                    <a:pt x="567" y="437"/>
                  </a:cubicBezTo>
                  <a:cubicBezTo>
                    <a:pt x="567" y="295"/>
                    <a:pt x="567" y="295"/>
                    <a:pt x="567" y="295"/>
                  </a:cubicBezTo>
                  <a:cubicBezTo>
                    <a:pt x="567" y="294"/>
                    <a:pt x="569" y="184"/>
                    <a:pt x="567" y="162"/>
                  </a:cubicBezTo>
                  <a:cubicBezTo>
                    <a:pt x="567" y="160"/>
                    <a:pt x="567" y="159"/>
                    <a:pt x="567" y="158"/>
                  </a:cubicBezTo>
                  <a:cubicBezTo>
                    <a:pt x="567" y="1"/>
                    <a:pt x="567" y="1"/>
                    <a:pt x="56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0" y="1"/>
                    <a:pt x="206" y="1"/>
                    <a:pt x="202" y="0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37" y="1"/>
                    <a:pt x="131" y="1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25" y="180"/>
                    <a:pt x="118" y="189"/>
                    <a:pt x="108" y="194"/>
                  </a:cubicBezTo>
                </a:path>
              </a:pathLst>
            </a:custGeom>
            <a:solidFill>
              <a:srgbClr val="C800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1218342" y="1630491"/>
              <a:ext cx="2226268" cy="2912934"/>
            </a:xfrm>
            <a:custGeom>
              <a:avLst/>
              <a:gdLst>
                <a:gd name="T0" fmla="*/ 194 w 436"/>
                <a:gd name="T1" fmla="*/ 459 h 568"/>
                <a:gd name="T2" fmla="*/ 194 w 436"/>
                <a:gd name="T3" fmla="*/ 505 h 568"/>
                <a:gd name="T4" fmla="*/ 181 w 436"/>
                <a:gd name="T5" fmla="*/ 539 h 568"/>
                <a:gd name="T6" fmla="*/ 218 w 436"/>
                <a:gd name="T7" fmla="*/ 568 h 568"/>
                <a:gd name="T8" fmla="*/ 255 w 436"/>
                <a:gd name="T9" fmla="*/ 539 h 568"/>
                <a:gd name="T10" fmla="*/ 242 w 436"/>
                <a:gd name="T11" fmla="*/ 505 h 568"/>
                <a:gd name="T12" fmla="*/ 242 w 436"/>
                <a:gd name="T13" fmla="*/ 459 h 568"/>
                <a:gd name="T14" fmla="*/ 279 w 436"/>
                <a:gd name="T15" fmla="*/ 437 h 568"/>
                <a:gd name="T16" fmla="*/ 281 w 436"/>
                <a:gd name="T17" fmla="*/ 437 h 568"/>
                <a:gd name="T18" fmla="*/ 285 w 436"/>
                <a:gd name="T19" fmla="*/ 437 h 568"/>
                <a:gd name="T20" fmla="*/ 290 w 436"/>
                <a:gd name="T21" fmla="*/ 436 h 568"/>
                <a:gd name="T22" fmla="*/ 436 w 436"/>
                <a:gd name="T23" fmla="*/ 436 h 568"/>
                <a:gd name="T24" fmla="*/ 436 w 436"/>
                <a:gd name="T25" fmla="*/ 285 h 568"/>
                <a:gd name="T26" fmla="*/ 381 w 436"/>
                <a:gd name="T27" fmla="*/ 301 h 568"/>
                <a:gd name="T28" fmla="*/ 300 w 436"/>
                <a:gd name="T29" fmla="*/ 215 h 568"/>
                <a:gd name="T30" fmla="*/ 381 w 436"/>
                <a:gd name="T31" fmla="*/ 129 h 568"/>
                <a:gd name="T32" fmla="*/ 436 w 436"/>
                <a:gd name="T33" fmla="*/ 145 h 568"/>
                <a:gd name="T34" fmla="*/ 436 w 436"/>
                <a:gd name="T35" fmla="*/ 0 h 568"/>
                <a:gd name="T36" fmla="*/ 294 w 436"/>
                <a:gd name="T37" fmla="*/ 0 h 568"/>
                <a:gd name="T38" fmla="*/ 201 w 436"/>
                <a:gd name="T39" fmla="*/ 0 h 568"/>
                <a:gd name="T40" fmla="*/ 161 w 436"/>
                <a:gd name="T41" fmla="*/ 0 h 568"/>
                <a:gd name="T42" fmla="*/ 157 w 436"/>
                <a:gd name="T43" fmla="*/ 0 h 568"/>
                <a:gd name="T44" fmla="*/ 0 w 436"/>
                <a:gd name="T45" fmla="*/ 0 h 568"/>
                <a:gd name="T46" fmla="*/ 0 w 436"/>
                <a:gd name="T47" fmla="*/ 161 h 568"/>
                <a:gd name="T48" fmla="*/ 0 w 436"/>
                <a:gd name="T49" fmla="*/ 353 h 568"/>
                <a:gd name="T50" fmla="*/ 0 w 436"/>
                <a:gd name="T51" fmla="*/ 366 h 568"/>
                <a:gd name="T52" fmla="*/ 0 w 436"/>
                <a:gd name="T53" fmla="*/ 366 h 568"/>
                <a:gd name="T54" fmla="*/ 0 w 436"/>
                <a:gd name="T55" fmla="*/ 426 h 568"/>
                <a:gd name="T56" fmla="*/ 0 w 436"/>
                <a:gd name="T57" fmla="*/ 436 h 568"/>
                <a:gd name="T58" fmla="*/ 150 w 436"/>
                <a:gd name="T59" fmla="*/ 437 h 568"/>
                <a:gd name="T60" fmla="*/ 151 w 436"/>
                <a:gd name="T61" fmla="*/ 437 h 568"/>
                <a:gd name="T62" fmla="*/ 168 w 436"/>
                <a:gd name="T63" fmla="*/ 436 h 568"/>
                <a:gd name="T64" fmla="*/ 168 w 436"/>
                <a:gd name="T65" fmla="*/ 439 h 568"/>
                <a:gd name="T66" fmla="*/ 194 w 436"/>
                <a:gd name="T67" fmla="*/ 45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6" h="568">
                  <a:moveTo>
                    <a:pt x="194" y="459"/>
                  </a:moveTo>
                  <a:cubicBezTo>
                    <a:pt x="202" y="473"/>
                    <a:pt x="202" y="489"/>
                    <a:pt x="194" y="505"/>
                  </a:cubicBezTo>
                  <a:cubicBezTo>
                    <a:pt x="187" y="518"/>
                    <a:pt x="181" y="534"/>
                    <a:pt x="181" y="539"/>
                  </a:cubicBezTo>
                  <a:cubicBezTo>
                    <a:pt x="181" y="555"/>
                    <a:pt x="198" y="568"/>
                    <a:pt x="218" y="568"/>
                  </a:cubicBezTo>
                  <a:cubicBezTo>
                    <a:pt x="238" y="568"/>
                    <a:pt x="255" y="555"/>
                    <a:pt x="255" y="539"/>
                  </a:cubicBezTo>
                  <a:cubicBezTo>
                    <a:pt x="255" y="534"/>
                    <a:pt x="249" y="518"/>
                    <a:pt x="242" y="505"/>
                  </a:cubicBezTo>
                  <a:cubicBezTo>
                    <a:pt x="234" y="489"/>
                    <a:pt x="234" y="473"/>
                    <a:pt x="242" y="459"/>
                  </a:cubicBezTo>
                  <a:cubicBezTo>
                    <a:pt x="249" y="447"/>
                    <a:pt x="262" y="439"/>
                    <a:pt x="279" y="437"/>
                  </a:cubicBezTo>
                  <a:cubicBezTo>
                    <a:pt x="281" y="437"/>
                    <a:pt x="281" y="437"/>
                    <a:pt x="281" y="437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436" y="436"/>
                    <a:pt x="436" y="436"/>
                    <a:pt x="436" y="436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423" y="291"/>
                    <a:pt x="399" y="301"/>
                    <a:pt x="381" y="301"/>
                  </a:cubicBezTo>
                  <a:cubicBezTo>
                    <a:pt x="336" y="301"/>
                    <a:pt x="300" y="262"/>
                    <a:pt x="300" y="215"/>
                  </a:cubicBezTo>
                  <a:cubicBezTo>
                    <a:pt x="300" y="168"/>
                    <a:pt x="336" y="129"/>
                    <a:pt x="381" y="129"/>
                  </a:cubicBezTo>
                  <a:cubicBezTo>
                    <a:pt x="399" y="129"/>
                    <a:pt x="423" y="139"/>
                    <a:pt x="436" y="145"/>
                  </a:cubicBezTo>
                  <a:cubicBezTo>
                    <a:pt x="436" y="0"/>
                    <a:pt x="436" y="0"/>
                    <a:pt x="436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42" y="0"/>
                    <a:pt x="201" y="0"/>
                  </a:cubicBezTo>
                  <a:cubicBezTo>
                    <a:pt x="176" y="0"/>
                    <a:pt x="165" y="0"/>
                    <a:pt x="161" y="0"/>
                  </a:cubicBezTo>
                  <a:cubicBezTo>
                    <a:pt x="160" y="0"/>
                    <a:pt x="159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58"/>
                    <a:pt x="0" y="362"/>
                    <a:pt x="0" y="366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7"/>
                    <a:pt x="0" y="431"/>
                    <a:pt x="0" y="436"/>
                  </a:cubicBezTo>
                  <a:cubicBezTo>
                    <a:pt x="150" y="437"/>
                    <a:pt x="150" y="437"/>
                    <a:pt x="150" y="437"/>
                  </a:cubicBezTo>
                  <a:cubicBezTo>
                    <a:pt x="151" y="437"/>
                    <a:pt x="151" y="437"/>
                    <a:pt x="151" y="437"/>
                  </a:cubicBezTo>
                  <a:cubicBezTo>
                    <a:pt x="168" y="436"/>
                    <a:pt x="168" y="436"/>
                    <a:pt x="168" y="436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79" y="443"/>
                    <a:pt x="188" y="450"/>
                    <a:pt x="194" y="459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434688" y="2415262"/>
              <a:ext cx="344561" cy="494915"/>
              <a:chOff x="9410834" y="2025648"/>
              <a:chExt cx="475052" cy="682348"/>
            </a:xfrm>
          </p:grpSpPr>
          <p:sp>
            <p:nvSpPr>
              <p:cNvPr id="19" name="Freeform 9"/>
              <p:cNvSpPr/>
              <p:nvPr/>
            </p:nvSpPr>
            <p:spPr bwMode="auto">
              <a:xfrm>
                <a:off x="9503685" y="2081791"/>
                <a:ext cx="86373" cy="51824"/>
              </a:xfrm>
              <a:custGeom>
                <a:avLst/>
                <a:gdLst>
                  <a:gd name="T0" fmla="*/ 15 w 17"/>
                  <a:gd name="T1" fmla="*/ 0 h 10"/>
                  <a:gd name="T2" fmla="*/ 15 w 17"/>
                  <a:gd name="T3" fmla="*/ 0 h 10"/>
                  <a:gd name="T4" fmla="*/ 14 w 17"/>
                  <a:gd name="T5" fmla="*/ 0 h 10"/>
                  <a:gd name="T6" fmla="*/ 14 w 17"/>
                  <a:gd name="T7" fmla="*/ 0 h 10"/>
                  <a:gd name="T8" fmla="*/ 1 w 17"/>
                  <a:gd name="T9" fmla="*/ 6 h 10"/>
                  <a:gd name="T10" fmla="*/ 1 w 17"/>
                  <a:gd name="T11" fmla="*/ 6 h 10"/>
                  <a:gd name="T12" fmla="*/ 1 w 17"/>
                  <a:gd name="T13" fmla="*/ 7 h 10"/>
                  <a:gd name="T14" fmla="*/ 0 w 17"/>
                  <a:gd name="T15" fmla="*/ 8 h 10"/>
                  <a:gd name="T16" fmla="*/ 1 w 17"/>
                  <a:gd name="T17" fmla="*/ 9 h 10"/>
                  <a:gd name="T18" fmla="*/ 2 w 17"/>
                  <a:gd name="T19" fmla="*/ 10 h 10"/>
                  <a:gd name="T20" fmla="*/ 2 w 17"/>
                  <a:gd name="T21" fmla="*/ 10 h 10"/>
                  <a:gd name="T22" fmla="*/ 3 w 17"/>
                  <a:gd name="T23" fmla="*/ 10 h 10"/>
                  <a:gd name="T24" fmla="*/ 3 w 17"/>
                  <a:gd name="T25" fmla="*/ 10 h 10"/>
                  <a:gd name="T26" fmla="*/ 16 w 17"/>
                  <a:gd name="T27" fmla="*/ 4 h 10"/>
                  <a:gd name="T28" fmla="*/ 16 w 17"/>
                  <a:gd name="T29" fmla="*/ 4 h 10"/>
                  <a:gd name="T30" fmla="*/ 16 w 17"/>
                  <a:gd name="T31" fmla="*/ 3 h 10"/>
                  <a:gd name="T32" fmla="*/ 17 w 17"/>
                  <a:gd name="T33" fmla="*/ 2 h 10"/>
                  <a:gd name="T34" fmla="*/ 16 w 17"/>
                  <a:gd name="T35" fmla="*/ 1 h 10"/>
                  <a:gd name="T36" fmla="*/ 15 w 1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9523119" y="2112021"/>
                <a:ext cx="77736" cy="51824"/>
              </a:xfrm>
              <a:custGeom>
                <a:avLst/>
                <a:gdLst>
                  <a:gd name="T0" fmla="*/ 13 w 15"/>
                  <a:gd name="T1" fmla="*/ 0 h 10"/>
                  <a:gd name="T2" fmla="*/ 0 w 15"/>
                  <a:gd name="T3" fmla="*/ 6 h 10"/>
                  <a:gd name="T4" fmla="*/ 0 w 15"/>
                  <a:gd name="T5" fmla="*/ 7 h 10"/>
                  <a:gd name="T6" fmla="*/ 1 w 15"/>
                  <a:gd name="T7" fmla="*/ 8 h 10"/>
                  <a:gd name="T8" fmla="*/ 1 w 15"/>
                  <a:gd name="T9" fmla="*/ 8 h 10"/>
                  <a:gd name="T10" fmla="*/ 1 w 15"/>
                  <a:gd name="T11" fmla="*/ 8 h 10"/>
                  <a:gd name="T12" fmla="*/ 2 w 15"/>
                  <a:gd name="T13" fmla="*/ 10 h 10"/>
                  <a:gd name="T14" fmla="*/ 15 w 15"/>
                  <a:gd name="T15" fmla="*/ 5 h 10"/>
                  <a:gd name="T16" fmla="*/ 13 w 15"/>
                  <a:gd name="T17" fmla="*/ 2 h 10"/>
                  <a:gd name="T18" fmla="*/ 13 w 15"/>
                  <a:gd name="T19" fmla="*/ 2 h 10"/>
                  <a:gd name="T20" fmla="*/ 13 w 15"/>
                  <a:gd name="T21" fmla="*/ 1 h 10"/>
                  <a:gd name="T22" fmla="*/ 13 w 1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9518801" y="2641057"/>
                <a:ext cx="328218" cy="30231"/>
              </a:xfrm>
              <a:custGeom>
                <a:avLst/>
                <a:gdLst>
                  <a:gd name="T0" fmla="*/ 63 w 64"/>
                  <a:gd name="T1" fmla="*/ 0 h 6"/>
                  <a:gd name="T2" fmla="*/ 1 w 64"/>
                  <a:gd name="T3" fmla="*/ 0 h 6"/>
                  <a:gd name="T4" fmla="*/ 0 w 64"/>
                  <a:gd name="T5" fmla="*/ 2 h 6"/>
                  <a:gd name="T6" fmla="*/ 0 w 64"/>
                  <a:gd name="T7" fmla="*/ 6 h 6"/>
                  <a:gd name="T8" fmla="*/ 64 w 64"/>
                  <a:gd name="T9" fmla="*/ 6 h 6"/>
                  <a:gd name="T10" fmla="*/ 64 w 64"/>
                  <a:gd name="T11" fmla="*/ 2 h 6"/>
                  <a:gd name="T12" fmla="*/ 63 w 6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">
                    <a:moveTo>
                      <a:pt x="6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4" y="1"/>
                      <a:pt x="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9484251" y="2025648"/>
                <a:ext cx="86373" cy="75576"/>
              </a:xfrm>
              <a:custGeom>
                <a:avLst/>
                <a:gdLst>
                  <a:gd name="T0" fmla="*/ 12 w 17"/>
                  <a:gd name="T1" fmla="*/ 0 h 15"/>
                  <a:gd name="T2" fmla="*/ 12 w 17"/>
                  <a:gd name="T3" fmla="*/ 0 h 15"/>
                  <a:gd name="T4" fmla="*/ 0 w 17"/>
                  <a:gd name="T5" fmla="*/ 5 h 15"/>
                  <a:gd name="T6" fmla="*/ 0 w 17"/>
                  <a:gd name="T7" fmla="*/ 6 h 15"/>
                  <a:gd name="T8" fmla="*/ 4 w 17"/>
                  <a:gd name="T9" fmla="*/ 15 h 15"/>
                  <a:gd name="T10" fmla="*/ 17 w 17"/>
                  <a:gd name="T11" fmla="*/ 9 h 15"/>
                  <a:gd name="T12" fmla="*/ 13 w 17"/>
                  <a:gd name="T13" fmla="*/ 0 h 15"/>
                  <a:gd name="T14" fmla="*/ 12 w 17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5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4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5"/>
              <p:cNvSpPr/>
              <p:nvPr/>
            </p:nvSpPr>
            <p:spPr bwMode="auto">
              <a:xfrm>
                <a:off x="9615970" y="2312839"/>
                <a:ext cx="71258" cy="41027"/>
              </a:xfrm>
              <a:custGeom>
                <a:avLst/>
                <a:gdLst>
                  <a:gd name="T0" fmla="*/ 12 w 14"/>
                  <a:gd name="T1" fmla="*/ 0 h 8"/>
                  <a:gd name="T2" fmla="*/ 0 w 14"/>
                  <a:gd name="T3" fmla="*/ 5 h 8"/>
                  <a:gd name="T4" fmla="*/ 1 w 14"/>
                  <a:gd name="T5" fmla="*/ 7 h 8"/>
                  <a:gd name="T6" fmla="*/ 2 w 14"/>
                  <a:gd name="T7" fmla="*/ 8 h 8"/>
                  <a:gd name="T8" fmla="*/ 3 w 14"/>
                  <a:gd name="T9" fmla="*/ 8 h 8"/>
                  <a:gd name="T10" fmla="*/ 4 w 14"/>
                  <a:gd name="T11" fmla="*/ 8 h 8"/>
                  <a:gd name="T12" fmla="*/ 4 w 14"/>
                  <a:gd name="T13" fmla="*/ 8 h 8"/>
                  <a:gd name="T14" fmla="*/ 12 w 14"/>
                  <a:gd name="T15" fmla="*/ 4 h 8"/>
                  <a:gd name="T16" fmla="*/ 12 w 14"/>
                  <a:gd name="T17" fmla="*/ 4 h 8"/>
                  <a:gd name="T18" fmla="*/ 13 w 14"/>
                  <a:gd name="T19" fmla="*/ 3 h 8"/>
                  <a:gd name="T20" fmla="*/ 13 w 14"/>
                  <a:gd name="T21" fmla="*/ 2 h 8"/>
                  <a:gd name="T22" fmla="*/ 12 w 1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8">
                    <a:moveTo>
                      <a:pt x="1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6"/>
              <p:cNvSpPr/>
              <p:nvPr/>
            </p:nvSpPr>
            <p:spPr bwMode="auto">
              <a:xfrm>
                <a:off x="9641882" y="2343069"/>
                <a:ext cx="60461" cy="60461"/>
              </a:xfrm>
              <a:custGeom>
                <a:avLst/>
                <a:gdLst>
                  <a:gd name="T0" fmla="*/ 8 w 12"/>
                  <a:gd name="T1" fmla="*/ 0 h 12"/>
                  <a:gd name="T2" fmla="*/ 0 w 12"/>
                  <a:gd name="T3" fmla="*/ 4 h 12"/>
                  <a:gd name="T4" fmla="*/ 3 w 12"/>
                  <a:gd name="T5" fmla="*/ 11 h 12"/>
                  <a:gd name="T6" fmla="*/ 4 w 12"/>
                  <a:gd name="T7" fmla="*/ 12 h 12"/>
                  <a:gd name="T8" fmla="*/ 4 w 12"/>
                  <a:gd name="T9" fmla="*/ 12 h 12"/>
                  <a:gd name="T10" fmla="*/ 12 w 12"/>
                  <a:gd name="T11" fmla="*/ 9 h 12"/>
                  <a:gd name="T12" fmla="*/ 12 w 12"/>
                  <a:gd name="T13" fmla="*/ 7 h 12"/>
                  <a:gd name="T14" fmla="*/ 8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7"/>
              <p:cNvSpPr>
                <a:spLocks noEditPoints="1"/>
              </p:cNvSpPr>
              <p:nvPr/>
            </p:nvSpPr>
            <p:spPr bwMode="auto">
              <a:xfrm>
                <a:off x="9410834" y="2142252"/>
                <a:ext cx="410272" cy="492327"/>
              </a:xfrm>
              <a:custGeom>
                <a:avLst/>
                <a:gdLst>
                  <a:gd name="T0" fmla="*/ 23 w 80"/>
                  <a:gd name="T1" fmla="*/ 25 h 96"/>
                  <a:gd name="T2" fmla="*/ 28 w 80"/>
                  <a:gd name="T3" fmla="*/ 18 h 96"/>
                  <a:gd name="T4" fmla="*/ 30 w 80"/>
                  <a:gd name="T5" fmla="*/ 27 h 96"/>
                  <a:gd name="T6" fmla="*/ 40 w 80"/>
                  <a:gd name="T7" fmla="*/ 0 h 96"/>
                  <a:gd name="T8" fmla="*/ 37 w 80"/>
                  <a:gd name="T9" fmla="*/ 1 h 96"/>
                  <a:gd name="T10" fmla="*/ 25 w 80"/>
                  <a:gd name="T11" fmla="*/ 6 h 96"/>
                  <a:gd name="T12" fmla="*/ 24 w 80"/>
                  <a:gd name="T13" fmla="*/ 7 h 96"/>
                  <a:gd name="T14" fmla="*/ 26 w 80"/>
                  <a:gd name="T15" fmla="*/ 15 h 96"/>
                  <a:gd name="T16" fmla="*/ 20 w 80"/>
                  <a:gd name="T17" fmla="*/ 23 h 96"/>
                  <a:gd name="T18" fmla="*/ 29 w 80"/>
                  <a:gd name="T19" fmla="*/ 88 h 96"/>
                  <a:gd name="T20" fmla="*/ 43 w 80"/>
                  <a:gd name="T21" fmla="*/ 96 h 96"/>
                  <a:gd name="T22" fmla="*/ 53 w 80"/>
                  <a:gd name="T23" fmla="*/ 88 h 96"/>
                  <a:gd name="T24" fmla="*/ 56 w 80"/>
                  <a:gd name="T25" fmla="*/ 78 h 96"/>
                  <a:gd name="T26" fmla="*/ 61 w 80"/>
                  <a:gd name="T27" fmla="*/ 77 h 96"/>
                  <a:gd name="T28" fmla="*/ 76 w 80"/>
                  <a:gd name="T29" fmla="*/ 70 h 96"/>
                  <a:gd name="T30" fmla="*/ 75 w 80"/>
                  <a:gd name="T31" fmla="*/ 66 h 96"/>
                  <a:gd name="T32" fmla="*/ 73 w 80"/>
                  <a:gd name="T33" fmla="*/ 64 h 96"/>
                  <a:gd name="T34" fmla="*/ 58 w 80"/>
                  <a:gd name="T35" fmla="*/ 73 h 96"/>
                  <a:gd name="T36" fmla="*/ 53 w 80"/>
                  <a:gd name="T37" fmla="*/ 71 h 96"/>
                  <a:gd name="T38" fmla="*/ 60 w 80"/>
                  <a:gd name="T39" fmla="*/ 65 h 96"/>
                  <a:gd name="T40" fmla="*/ 80 w 80"/>
                  <a:gd name="T41" fmla="*/ 55 h 96"/>
                  <a:gd name="T42" fmla="*/ 79 w 80"/>
                  <a:gd name="T43" fmla="*/ 52 h 96"/>
                  <a:gd name="T44" fmla="*/ 78 w 80"/>
                  <a:gd name="T45" fmla="*/ 51 h 96"/>
                  <a:gd name="T46" fmla="*/ 41 w 80"/>
                  <a:gd name="T47" fmla="*/ 70 h 96"/>
                  <a:gd name="T48" fmla="*/ 43 w 80"/>
                  <a:gd name="T49" fmla="*/ 72 h 96"/>
                  <a:gd name="T50" fmla="*/ 44 w 80"/>
                  <a:gd name="T51" fmla="*/ 71 h 96"/>
                  <a:gd name="T52" fmla="*/ 46 w 80"/>
                  <a:gd name="T53" fmla="*/ 74 h 96"/>
                  <a:gd name="T54" fmla="*/ 50 w 80"/>
                  <a:gd name="T55" fmla="*/ 72 h 96"/>
                  <a:gd name="T56" fmla="*/ 41 w 80"/>
                  <a:gd name="T57" fmla="*/ 81 h 96"/>
                  <a:gd name="T58" fmla="*/ 23 w 80"/>
                  <a:gd name="T59" fmla="*/ 33 h 96"/>
                  <a:gd name="T60" fmla="*/ 36 w 80"/>
                  <a:gd name="T61" fmla="*/ 37 h 96"/>
                  <a:gd name="T62" fmla="*/ 54 w 80"/>
                  <a:gd name="T63" fmla="*/ 29 h 96"/>
                  <a:gd name="T64" fmla="*/ 40 w 80"/>
                  <a:gd name="T6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96">
                    <a:moveTo>
                      <a:pt x="28" y="28"/>
                    </a:moveTo>
                    <a:cubicBezTo>
                      <a:pt x="26" y="28"/>
                      <a:pt x="24" y="27"/>
                      <a:pt x="23" y="25"/>
                    </a:cubicBezTo>
                    <a:cubicBezTo>
                      <a:pt x="22" y="22"/>
                      <a:pt x="23" y="19"/>
                      <a:pt x="26" y="18"/>
                    </a:cubicBezTo>
                    <a:cubicBezTo>
                      <a:pt x="27" y="18"/>
                      <a:pt x="27" y="18"/>
                      <a:pt x="28" y="18"/>
                    </a:cubicBezTo>
                    <a:cubicBezTo>
                      <a:pt x="30" y="18"/>
                      <a:pt x="32" y="19"/>
                      <a:pt x="33" y="21"/>
                    </a:cubicBezTo>
                    <a:cubicBezTo>
                      <a:pt x="34" y="23"/>
                      <a:pt x="33" y="26"/>
                      <a:pt x="30" y="27"/>
                    </a:cubicBezTo>
                    <a:cubicBezTo>
                      <a:pt x="30" y="28"/>
                      <a:pt x="29" y="28"/>
                      <a:pt x="28" y="28"/>
                    </a:cubicBezTo>
                    <a:moveTo>
                      <a:pt x="40" y="0"/>
                    </a:moveTo>
                    <a:cubicBezTo>
                      <a:pt x="40" y="0"/>
                      <a:pt x="39" y="0"/>
                      <a:pt x="39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2" y="17"/>
                      <a:pt x="20" y="20"/>
                      <a:pt x="20" y="23"/>
                    </a:cubicBezTo>
                    <a:cubicBezTo>
                      <a:pt x="6" y="32"/>
                      <a:pt x="0" y="51"/>
                      <a:pt x="8" y="69"/>
                    </a:cubicBezTo>
                    <a:cubicBezTo>
                      <a:pt x="13" y="78"/>
                      <a:pt x="21" y="85"/>
                      <a:pt x="29" y="88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6" y="90"/>
                      <a:pt x="49" y="89"/>
                      <a:pt x="53" y="88"/>
                    </a:cubicBezTo>
                    <a:cubicBezTo>
                      <a:pt x="55" y="87"/>
                      <a:pt x="57" y="85"/>
                      <a:pt x="59" y="84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6" y="70"/>
                      <a:pt x="76" y="68"/>
                      <a:pt x="76" y="67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5"/>
                      <a:pt x="74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2"/>
                      <a:pt x="58" y="73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1" y="67"/>
                      <a:pt x="61" y="66"/>
                      <a:pt x="60" y="65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3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1"/>
                      <a:pt x="79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0" y="69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2"/>
                      <a:pt x="43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5" y="73"/>
                      <a:pt x="45" y="74"/>
                      <a:pt x="46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9" y="76"/>
                      <a:pt x="47" y="79"/>
                      <a:pt x="45" y="80"/>
                    </a:cubicBezTo>
                    <a:cubicBezTo>
                      <a:pt x="44" y="81"/>
                      <a:pt x="42" y="81"/>
                      <a:pt x="41" y="81"/>
                    </a:cubicBezTo>
                    <a:cubicBezTo>
                      <a:pt x="34" y="81"/>
                      <a:pt x="26" y="74"/>
                      <a:pt x="21" y="63"/>
                    </a:cubicBezTo>
                    <a:cubicBezTo>
                      <a:pt x="15" y="50"/>
                      <a:pt x="16" y="37"/>
                      <a:pt x="23" y="33"/>
                    </a:cubicBezTo>
                    <a:cubicBezTo>
                      <a:pt x="24" y="33"/>
                      <a:pt x="25" y="33"/>
                      <a:pt x="26" y="33"/>
                    </a:cubicBezTo>
                    <a:cubicBezTo>
                      <a:pt x="29" y="33"/>
                      <a:pt x="33" y="34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8"/>
              <p:cNvSpPr/>
              <p:nvPr/>
            </p:nvSpPr>
            <p:spPr bwMode="auto">
              <a:xfrm>
                <a:off x="9533916" y="2239422"/>
                <a:ext cx="41027" cy="36709"/>
              </a:xfrm>
              <a:custGeom>
                <a:avLst/>
                <a:gdLst>
                  <a:gd name="T0" fmla="*/ 4 w 8"/>
                  <a:gd name="T1" fmla="*/ 0 h 7"/>
                  <a:gd name="T2" fmla="*/ 3 w 8"/>
                  <a:gd name="T3" fmla="*/ 1 h 7"/>
                  <a:gd name="T4" fmla="*/ 1 w 8"/>
                  <a:gd name="T5" fmla="*/ 5 h 7"/>
                  <a:gd name="T6" fmla="*/ 4 w 8"/>
                  <a:gd name="T7" fmla="*/ 7 h 7"/>
                  <a:gd name="T8" fmla="*/ 5 w 8"/>
                  <a:gd name="T9" fmla="*/ 6 h 7"/>
                  <a:gd name="T10" fmla="*/ 7 w 8"/>
                  <a:gd name="T11" fmla="*/ 2 h 7"/>
                  <a:gd name="T12" fmla="*/ 4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5" y="7"/>
                      <a:pt x="5" y="6"/>
                    </a:cubicBezTo>
                    <a:cubicBezTo>
                      <a:pt x="7" y="6"/>
                      <a:pt x="8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943697" y="2488781"/>
              <a:ext cx="529159" cy="532952"/>
              <a:chOff x="1816476" y="2075313"/>
              <a:chExt cx="602453" cy="606771"/>
            </a:xfrm>
          </p:grpSpPr>
          <p:sp>
            <p:nvSpPr>
              <p:cNvPr id="33" name="Oval 19"/>
              <p:cNvSpPr>
                <a:spLocks noChangeArrowheads="1"/>
              </p:cNvSpPr>
              <p:nvPr/>
            </p:nvSpPr>
            <p:spPr bwMode="auto">
              <a:xfrm>
                <a:off x="2060480" y="2321476"/>
                <a:ext cx="112285" cy="118763"/>
              </a:xfrm>
              <a:prstGeom prst="ellipse">
                <a:avLst/>
              </a:prstGeom>
              <a:solidFill>
                <a:srgbClr val="C8001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1816476" y="2075313"/>
                <a:ext cx="602453" cy="606771"/>
              </a:xfrm>
              <a:custGeom>
                <a:avLst/>
                <a:gdLst>
                  <a:gd name="T0" fmla="*/ 59 w 118"/>
                  <a:gd name="T1" fmla="*/ 90 h 118"/>
                  <a:gd name="T2" fmla="*/ 29 w 118"/>
                  <a:gd name="T3" fmla="*/ 60 h 118"/>
                  <a:gd name="T4" fmla="*/ 59 w 118"/>
                  <a:gd name="T5" fmla="*/ 30 h 118"/>
                  <a:gd name="T6" fmla="*/ 89 w 118"/>
                  <a:gd name="T7" fmla="*/ 60 h 118"/>
                  <a:gd name="T8" fmla="*/ 59 w 118"/>
                  <a:gd name="T9" fmla="*/ 90 h 118"/>
                  <a:gd name="T10" fmla="*/ 64 w 118"/>
                  <a:gd name="T11" fmla="*/ 0 h 118"/>
                  <a:gd name="T12" fmla="*/ 54 w 118"/>
                  <a:gd name="T13" fmla="*/ 0 h 118"/>
                  <a:gd name="T14" fmla="*/ 47 w 118"/>
                  <a:gd name="T15" fmla="*/ 6 h 118"/>
                  <a:gd name="T16" fmla="*/ 44 w 118"/>
                  <a:gd name="T17" fmla="*/ 17 h 118"/>
                  <a:gd name="T18" fmla="*/ 40 w 118"/>
                  <a:gd name="T19" fmla="*/ 19 h 118"/>
                  <a:gd name="T20" fmla="*/ 30 w 118"/>
                  <a:gd name="T21" fmla="*/ 13 h 118"/>
                  <a:gd name="T22" fmla="*/ 26 w 118"/>
                  <a:gd name="T23" fmla="*/ 12 h 118"/>
                  <a:gd name="T24" fmla="*/ 21 w 118"/>
                  <a:gd name="T25" fmla="*/ 14 h 118"/>
                  <a:gd name="T26" fmla="*/ 14 w 118"/>
                  <a:gd name="T27" fmla="*/ 21 h 118"/>
                  <a:gd name="T28" fmla="*/ 13 w 118"/>
                  <a:gd name="T29" fmla="*/ 30 h 118"/>
                  <a:gd name="T30" fmla="*/ 19 w 118"/>
                  <a:gd name="T31" fmla="*/ 40 h 118"/>
                  <a:gd name="T32" fmla="*/ 17 w 118"/>
                  <a:gd name="T33" fmla="*/ 44 h 118"/>
                  <a:gd name="T34" fmla="*/ 6 w 118"/>
                  <a:gd name="T35" fmla="*/ 47 h 118"/>
                  <a:gd name="T36" fmla="*/ 0 w 118"/>
                  <a:gd name="T37" fmla="*/ 54 h 118"/>
                  <a:gd name="T38" fmla="*/ 0 w 118"/>
                  <a:gd name="T39" fmla="*/ 64 h 118"/>
                  <a:gd name="T40" fmla="*/ 6 w 118"/>
                  <a:gd name="T41" fmla="*/ 71 h 118"/>
                  <a:gd name="T42" fmla="*/ 17 w 118"/>
                  <a:gd name="T43" fmla="*/ 73 h 118"/>
                  <a:gd name="T44" fmla="*/ 19 w 118"/>
                  <a:gd name="T45" fmla="*/ 78 h 118"/>
                  <a:gd name="T46" fmla="*/ 13 w 118"/>
                  <a:gd name="T47" fmla="*/ 88 h 118"/>
                  <a:gd name="T48" fmla="*/ 14 w 118"/>
                  <a:gd name="T49" fmla="*/ 97 h 118"/>
                  <a:gd name="T50" fmla="*/ 21 w 118"/>
                  <a:gd name="T51" fmla="*/ 104 h 118"/>
                  <a:gd name="T52" fmla="*/ 26 w 118"/>
                  <a:gd name="T53" fmla="*/ 106 h 118"/>
                  <a:gd name="T54" fmla="*/ 30 w 118"/>
                  <a:gd name="T55" fmla="*/ 105 h 118"/>
                  <a:gd name="T56" fmla="*/ 40 w 118"/>
                  <a:gd name="T57" fmla="*/ 99 h 118"/>
                  <a:gd name="T58" fmla="*/ 44 w 118"/>
                  <a:gd name="T59" fmla="*/ 101 h 118"/>
                  <a:gd name="T60" fmla="*/ 47 w 118"/>
                  <a:gd name="T61" fmla="*/ 112 h 118"/>
                  <a:gd name="T62" fmla="*/ 54 w 118"/>
                  <a:gd name="T63" fmla="*/ 118 h 118"/>
                  <a:gd name="T64" fmla="*/ 64 w 118"/>
                  <a:gd name="T65" fmla="*/ 118 h 118"/>
                  <a:gd name="T66" fmla="*/ 71 w 118"/>
                  <a:gd name="T67" fmla="*/ 112 h 118"/>
                  <a:gd name="T68" fmla="*/ 73 w 118"/>
                  <a:gd name="T69" fmla="*/ 101 h 118"/>
                  <a:gd name="T70" fmla="*/ 78 w 118"/>
                  <a:gd name="T71" fmla="*/ 99 h 118"/>
                  <a:gd name="T72" fmla="*/ 88 w 118"/>
                  <a:gd name="T73" fmla="*/ 105 h 118"/>
                  <a:gd name="T74" fmla="*/ 92 w 118"/>
                  <a:gd name="T75" fmla="*/ 106 h 118"/>
                  <a:gd name="T76" fmla="*/ 97 w 118"/>
                  <a:gd name="T77" fmla="*/ 104 h 118"/>
                  <a:gd name="T78" fmla="*/ 104 w 118"/>
                  <a:gd name="T79" fmla="*/ 97 h 118"/>
                  <a:gd name="T80" fmla="*/ 105 w 118"/>
                  <a:gd name="T81" fmla="*/ 88 h 118"/>
                  <a:gd name="T82" fmla="*/ 99 w 118"/>
                  <a:gd name="T83" fmla="*/ 78 h 118"/>
                  <a:gd name="T84" fmla="*/ 101 w 118"/>
                  <a:gd name="T85" fmla="*/ 73 h 118"/>
                  <a:gd name="T86" fmla="*/ 112 w 118"/>
                  <a:gd name="T87" fmla="*/ 71 h 118"/>
                  <a:gd name="T88" fmla="*/ 118 w 118"/>
                  <a:gd name="T89" fmla="*/ 64 h 118"/>
                  <a:gd name="T90" fmla="*/ 118 w 118"/>
                  <a:gd name="T91" fmla="*/ 54 h 118"/>
                  <a:gd name="T92" fmla="*/ 112 w 118"/>
                  <a:gd name="T93" fmla="*/ 47 h 118"/>
                  <a:gd name="T94" fmla="*/ 101 w 118"/>
                  <a:gd name="T95" fmla="*/ 44 h 118"/>
                  <a:gd name="T96" fmla="*/ 99 w 118"/>
                  <a:gd name="T97" fmla="*/ 40 h 118"/>
                  <a:gd name="T98" fmla="*/ 105 w 118"/>
                  <a:gd name="T99" fmla="*/ 30 h 118"/>
                  <a:gd name="T100" fmla="*/ 104 w 118"/>
                  <a:gd name="T101" fmla="*/ 21 h 118"/>
                  <a:gd name="T102" fmla="*/ 97 w 118"/>
                  <a:gd name="T103" fmla="*/ 14 h 118"/>
                  <a:gd name="T104" fmla="*/ 92 w 118"/>
                  <a:gd name="T105" fmla="*/ 12 h 118"/>
                  <a:gd name="T106" fmla="*/ 88 w 118"/>
                  <a:gd name="T107" fmla="*/ 13 h 118"/>
                  <a:gd name="T108" fmla="*/ 78 w 118"/>
                  <a:gd name="T109" fmla="*/ 19 h 118"/>
                  <a:gd name="T110" fmla="*/ 73 w 118"/>
                  <a:gd name="T111" fmla="*/ 17 h 118"/>
                  <a:gd name="T112" fmla="*/ 71 w 118"/>
                  <a:gd name="T113" fmla="*/ 6 h 118"/>
                  <a:gd name="T114" fmla="*/ 64 w 118"/>
                  <a:gd name="T1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118">
                    <a:moveTo>
                      <a:pt x="59" y="90"/>
                    </a:moveTo>
                    <a:cubicBezTo>
                      <a:pt x="42" y="90"/>
                      <a:pt x="29" y="76"/>
                      <a:pt x="29" y="60"/>
                    </a:cubicBezTo>
                    <a:cubicBezTo>
                      <a:pt x="29" y="43"/>
                      <a:pt x="42" y="30"/>
                      <a:pt x="59" y="30"/>
                    </a:cubicBezTo>
                    <a:cubicBezTo>
                      <a:pt x="75" y="30"/>
                      <a:pt x="89" y="43"/>
                      <a:pt x="89" y="60"/>
                    </a:cubicBezTo>
                    <a:cubicBezTo>
                      <a:pt x="89" y="76"/>
                      <a:pt x="75" y="90"/>
                      <a:pt x="59" y="90"/>
                    </a:cubicBezTo>
                    <a:moveTo>
                      <a:pt x="6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0" y="0"/>
                      <a:pt x="47" y="3"/>
                      <a:pt x="47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1" y="18"/>
                      <a:pt x="40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2" y="12"/>
                      <a:pt x="21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23"/>
                      <a:pt x="11" y="27"/>
                      <a:pt x="13" y="3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8" y="43"/>
                      <a:pt x="17" y="4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1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19" y="7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1" y="91"/>
                      <a:pt x="11" y="95"/>
                      <a:pt x="14" y="97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2" y="105"/>
                      <a:pt x="24" y="106"/>
                      <a:pt x="26" y="106"/>
                    </a:cubicBezTo>
                    <a:cubicBezTo>
                      <a:pt x="28" y="106"/>
                      <a:pt x="29" y="106"/>
                      <a:pt x="30" y="105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1" y="99"/>
                      <a:pt x="43" y="100"/>
                      <a:pt x="44" y="101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5"/>
                      <a:pt x="50" y="118"/>
                      <a:pt x="54" y="118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7" y="118"/>
                      <a:pt x="70" y="115"/>
                      <a:pt x="71" y="112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5" y="100"/>
                      <a:pt x="77" y="99"/>
                      <a:pt x="78" y="99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6"/>
                      <a:pt x="90" y="106"/>
                      <a:pt x="92" y="106"/>
                    </a:cubicBezTo>
                    <a:cubicBezTo>
                      <a:pt x="94" y="106"/>
                      <a:pt x="96" y="105"/>
                      <a:pt x="97" y="104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07" y="95"/>
                      <a:pt x="107" y="91"/>
                      <a:pt x="105" y="8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100" y="75"/>
                      <a:pt x="101" y="73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5" y="70"/>
                      <a:pt x="118" y="67"/>
                      <a:pt x="118" y="6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0"/>
                      <a:pt x="115" y="47"/>
                      <a:pt x="112" y="47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99" y="41"/>
                      <a:pt x="99" y="4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7" y="27"/>
                      <a:pt x="107" y="23"/>
                      <a:pt x="104" y="21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2"/>
                      <a:pt x="94" y="12"/>
                      <a:pt x="92" y="12"/>
                    </a:cubicBezTo>
                    <a:cubicBezTo>
                      <a:pt x="90" y="12"/>
                      <a:pt x="89" y="12"/>
                      <a:pt x="88" y="1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8"/>
                      <a:pt x="75" y="18"/>
                      <a:pt x="73" y="17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3"/>
                      <a:pt x="67" y="0"/>
                      <a:pt x="6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6733369" y="2492897"/>
              <a:ext cx="546310" cy="457778"/>
            </a:xfrm>
            <a:custGeom>
              <a:avLst/>
              <a:gdLst>
                <a:gd name="T0" fmla="*/ 34 w 107"/>
                <a:gd name="T1" fmla="*/ 82 h 89"/>
                <a:gd name="T2" fmla="*/ 34 w 107"/>
                <a:gd name="T3" fmla="*/ 74 h 89"/>
                <a:gd name="T4" fmla="*/ 40 w 107"/>
                <a:gd name="T5" fmla="*/ 75 h 89"/>
                <a:gd name="T6" fmla="*/ 34 w 107"/>
                <a:gd name="T7" fmla="*/ 82 h 89"/>
                <a:gd name="T8" fmla="*/ 32 w 107"/>
                <a:gd name="T9" fmla="*/ 68 h 89"/>
                <a:gd name="T10" fmla="*/ 6 w 107"/>
                <a:gd name="T11" fmla="*/ 41 h 89"/>
                <a:gd name="T12" fmla="*/ 97 w 107"/>
                <a:gd name="T13" fmla="*/ 7 h 89"/>
                <a:gd name="T14" fmla="*/ 32 w 107"/>
                <a:gd name="T15" fmla="*/ 68 h 89"/>
                <a:gd name="T16" fmla="*/ 105 w 107"/>
                <a:gd name="T17" fmla="*/ 0 h 89"/>
                <a:gd name="T18" fmla="*/ 105 w 107"/>
                <a:gd name="T19" fmla="*/ 0 h 89"/>
                <a:gd name="T20" fmla="*/ 105 w 107"/>
                <a:gd name="T21" fmla="*/ 0 h 89"/>
                <a:gd name="T22" fmla="*/ 1 w 107"/>
                <a:gd name="T23" fmla="*/ 38 h 89"/>
                <a:gd name="T24" fmla="*/ 0 w 107"/>
                <a:gd name="T25" fmla="*/ 39 h 89"/>
                <a:gd name="T26" fmla="*/ 1 w 107"/>
                <a:gd name="T27" fmla="*/ 41 h 89"/>
                <a:gd name="T28" fmla="*/ 30 w 107"/>
                <a:gd name="T29" fmla="*/ 72 h 89"/>
                <a:gd name="T30" fmla="*/ 30 w 107"/>
                <a:gd name="T31" fmla="*/ 87 h 89"/>
                <a:gd name="T32" fmla="*/ 31 w 107"/>
                <a:gd name="T33" fmla="*/ 89 h 89"/>
                <a:gd name="T34" fmla="*/ 32 w 107"/>
                <a:gd name="T35" fmla="*/ 89 h 89"/>
                <a:gd name="T36" fmla="*/ 33 w 107"/>
                <a:gd name="T37" fmla="*/ 89 h 89"/>
                <a:gd name="T38" fmla="*/ 44 w 107"/>
                <a:gd name="T39" fmla="*/ 76 h 89"/>
                <a:gd name="T40" fmla="*/ 87 w 107"/>
                <a:gd name="T41" fmla="*/ 86 h 89"/>
                <a:gd name="T42" fmla="*/ 87 w 107"/>
                <a:gd name="T43" fmla="*/ 86 h 89"/>
                <a:gd name="T44" fmla="*/ 88 w 107"/>
                <a:gd name="T45" fmla="*/ 86 h 89"/>
                <a:gd name="T46" fmla="*/ 89 w 107"/>
                <a:gd name="T47" fmla="*/ 84 h 89"/>
                <a:gd name="T48" fmla="*/ 107 w 107"/>
                <a:gd name="T49" fmla="*/ 2 h 89"/>
                <a:gd name="T50" fmla="*/ 107 w 107"/>
                <a:gd name="T51" fmla="*/ 2 h 89"/>
                <a:gd name="T52" fmla="*/ 107 w 107"/>
                <a:gd name="T53" fmla="*/ 2 h 89"/>
                <a:gd name="T54" fmla="*/ 107 w 107"/>
                <a:gd name="T55" fmla="*/ 1 h 89"/>
                <a:gd name="T56" fmla="*/ 107 w 107"/>
                <a:gd name="T57" fmla="*/ 1 h 89"/>
                <a:gd name="T58" fmla="*/ 107 w 107"/>
                <a:gd name="T59" fmla="*/ 1 h 89"/>
                <a:gd name="T60" fmla="*/ 107 w 107"/>
                <a:gd name="T61" fmla="*/ 1 h 89"/>
                <a:gd name="T62" fmla="*/ 107 w 107"/>
                <a:gd name="T63" fmla="*/ 1 h 89"/>
                <a:gd name="T64" fmla="*/ 107 w 107"/>
                <a:gd name="T65" fmla="*/ 0 h 89"/>
                <a:gd name="T66" fmla="*/ 107 w 107"/>
                <a:gd name="T67" fmla="*/ 0 h 89"/>
                <a:gd name="T68" fmla="*/ 106 w 107"/>
                <a:gd name="T69" fmla="*/ 0 h 89"/>
                <a:gd name="T70" fmla="*/ 106 w 107"/>
                <a:gd name="T71" fmla="*/ 0 h 89"/>
                <a:gd name="T72" fmla="*/ 106 w 107"/>
                <a:gd name="T73" fmla="*/ 0 h 89"/>
                <a:gd name="T74" fmla="*/ 106 w 107"/>
                <a:gd name="T75" fmla="*/ 0 h 89"/>
                <a:gd name="T76" fmla="*/ 105 w 107"/>
                <a:gd name="T7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89">
                  <a:moveTo>
                    <a:pt x="34" y="82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34" y="82"/>
                    <a:pt x="34" y="82"/>
                    <a:pt x="34" y="82"/>
                  </a:cubicBezTo>
                  <a:moveTo>
                    <a:pt x="32" y="6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32" y="68"/>
                    <a:pt x="32" y="68"/>
                    <a:pt x="32" y="68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3" y="89"/>
                    <a:pt x="33" y="89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5"/>
                    <a:pt x="89" y="85"/>
                    <a:pt x="89" y="84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305495" y="2523914"/>
              <a:ext cx="645567" cy="449873"/>
              <a:chOff x="4297544" y="2142252"/>
              <a:chExt cx="619727" cy="431866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4297544" y="2142252"/>
                <a:ext cx="619727" cy="431866"/>
              </a:xfrm>
              <a:custGeom>
                <a:avLst/>
                <a:gdLst>
                  <a:gd name="T0" fmla="*/ 61 w 121"/>
                  <a:gd name="T1" fmla="*/ 73 h 84"/>
                  <a:gd name="T2" fmla="*/ 30 w 121"/>
                  <a:gd name="T3" fmla="*/ 42 h 84"/>
                  <a:gd name="T4" fmla="*/ 61 w 121"/>
                  <a:gd name="T5" fmla="*/ 12 h 84"/>
                  <a:gd name="T6" fmla="*/ 61 w 121"/>
                  <a:gd name="T7" fmla="*/ 12 h 84"/>
                  <a:gd name="T8" fmla="*/ 91 w 121"/>
                  <a:gd name="T9" fmla="*/ 42 h 84"/>
                  <a:gd name="T10" fmla="*/ 61 w 121"/>
                  <a:gd name="T11" fmla="*/ 73 h 84"/>
                  <a:gd name="T12" fmla="*/ 61 w 121"/>
                  <a:gd name="T13" fmla="*/ 0 h 84"/>
                  <a:gd name="T14" fmla="*/ 2 w 121"/>
                  <a:gd name="T15" fmla="*/ 39 h 84"/>
                  <a:gd name="T16" fmla="*/ 0 w 121"/>
                  <a:gd name="T17" fmla="*/ 42 h 84"/>
                  <a:gd name="T18" fmla="*/ 2 w 121"/>
                  <a:gd name="T19" fmla="*/ 45 h 84"/>
                  <a:gd name="T20" fmla="*/ 61 w 121"/>
                  <a:gd name="T21" fmla="*/ 84 h 84"/>
                  <a:gd name="T22" fmla="*/ 120 w 121"/>
                  <a:gd name="T23" fmla="*/ 45 h 84"/>
                  <a:gd name="T24" fmla="*/ 121 w 121"/>
                  <a:gd name="T25" fmla="*/ 42 h 84"/>
                  <a:gd name="T26" fmla="*/ 120 w 121"/>
                  <a:gd name="T27" fmla="*/ 39 h 84"/>
                  <a:gd name="T28" fmla="*/ 61 w 121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4">
                    <a:moveTo>
                      <a:pt x="61" y="73"/>
                    </a:moveTo>
                    <a:cubicBezTo>
                      <a:pt x="44" y="73"/>
                      <a:pt x="30" y="59"/>
                      <a:pt x="30" y="42"/>
                    </a:cubicBezTo>
                    <a:cubicBezTo>
                      <a:pt x="30" y="26"/>
                      <a:pt x="44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7" y="12"/>
                      <a:pt x="91" y="26"/>
                      <a:pt x="91" y="42"/>
                    </a:cubicBezTo>
                    <a:cubicBezTo>
                      <a:pt x="91" y="59"/>
                      <a:pt x="77" y="73"/>
                      <a:pt x="61" y="73"/>
                    </a:cubicBezTo>
                    <a:moveTo>
                      <a:pt x="61" y="0"/>
                    </a:moveTo>
                    <a:cubicBezTo>
                      <a:pt x="28" y="0"/>
                      <a:pt x="3" y="38"/>
                      <a:pt x="2" y="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7"/>
                      <a:pt x="28" y="84"/>
                      <a:pt x="61" y="84"/>
                    </a:cubicBezTo>
                    <a:cubicBezTo>
                      <a:pt x="93" y="84"/>
                      <a:pt x="119" y="47"/>
                      <a:pt x="120" y="45"/>
                    </a:cubicBezTo>
                    <a:cubicBezTo>
                      <a:pt x="121" y="42"/>
                      <a:pt x="121" y="42"/>
                      <a:pt x="121" y="42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19" y="38"/>
                      <a:pt x="93" y="0"/>
                      <a:pt x="6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4517796" y="2261015"/>
                <a:ext cx="190021" cy="190021"/>
              </a:xfrm>
              <a:custGeom>
                <a:avLst/>
                <a:gdLst>
                  <a:gd name="T0" fmla="*/ 18 w 37"/>
                  <a:gd name="T1" fmla="*/ 0 h 37"/>
                  <a:gd name="T2" fmla="*/ 17 w 37"/>
                  <a:gd name="T3" fmla="*/ 1 h 37"/>
                  <a:gd name="T4" fmla="*/ 19 w 37"/>
                  <a:gd name="T5" fmla="*/ 20 h 37"/>
                  <a:gd name="T6" fmla="*/ 1 w 37"/>
                  <a:gd name="T7" fmla="*/ 14 h 37"/>
                  <a:gd name="T8" fmla="*/ 0 w 37"/>
                  <a:gd name="T9" fmla="*/ 19 h 37"/>
                  <a:gd name="T10" fmla="*/ 18 w 37"/>
                  <a:gd name="T11" fmla="*/ 37 h 37"/>
                  <a:gd name="T12" fmla="*/ 37 w 37"/>
                  <a:gd name="T13" fmla="*/ 19 h 37"/>
                  <a:gd name="T14" fmla="*/ 18 w 3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8" y="37"/>
                      <a:pt x="37" y="29"/>
                      <a:pt x="37" y="19"/>
                    </a:cubicBezTo>
                    <a:cubicBezTo>
                      <a:pt x="37" y="9"/>
                      <a:pt x="28" y="0"/>
                      <a:pt x="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154230" y="1643399"/>
              <a:ext cx="758771" cy="64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693245" y="1649161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14929" y="160326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422214" y="160326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65344" y="4471059"/>
            <a:ext cx="215304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16014" y="4471059"/>
            <a:ext cx="215304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766684" y="4471059"/>
            <a:ext cx="215304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08206" y="4447245"/>
            <a:ext cx="215304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8663" y="2215290"/>
            <a:ext cx="2721764" cy="4108670"/>
            <a:chOff x="4648663" y="2215290"/>
            <a:chExt cx="2721764" cy="4108670"/>
          </a:xfrm>
          <a:solidFill>
            <a:srgbClr val="C8001D"/>
          </a:solidFill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pFill/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pFill/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4367584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933384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6445729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525485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014041" y="2564757"/>
            <a:ext cx="2006708" cy="2006709"/>
          </a:xfrm>
          <a:prstGeom prst="ellipse">
            <a:avLst/>
          </a:prstGeom>
          <a:solidFill>
            <a:schemeClr val="bg1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12037" y="3100614"/>
            <a:ext cx="638405" cy="656771"/>
            <a:chOff x="2607983" y="4241292"/>
            <a:chExt cx="490600" cy="471805"/>
          </a:xfrm>
          <a:solidFill>
            <a:srgbClr val="C8001D"/>
          </a:soli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578253" y="203749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0795" y="20307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4981" y="448126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1694" y="44230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1326" y="1845130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1326" y="4058074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92985" y="1809489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65283" y="4047071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 rot="2700000">
            <a:off x="4623480" y="-927701"/>
            <a:ext cx="2916704" cy="2916704"/>
          </a:xfrm>
          <a:prstGeom prst="roundRect">
            <a:avLst/>
          </a:prstGeom>
          <a:solidFill>
            <a:schemeClr val="bg1"/>
          </a:solidFill>
          <a:ln w="25400">
            <a:noFill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4777254" y="-773927"/>
            <a:ext cx="2609154" cy="2609154"/>
          </a:xfrm>
          <a:prstGeom prst="roundRect">
            <a:avLst/>
          </a:prstGeom>
          <a:solidFill>
            <a:srgbClr val="C8161C"/>
          </a:solidFill>
          <a:ln w="3175">
            <a:noFill/>
            <a:prstDash val="solid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43530" y="36865"/>
            <a:ext cx="3476596" cy="110799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altLang="zh-C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265410" y="1091810"/>
            <a:ext cx="3476592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30" name="椭圆 29"/>
          <p:cNvSpPr/>
          <p:nvPr/>
        </p:nvSpPr>
        <p:spPr>
          <a:xfrm>
            <a:off x="1581177" y="3429000"/>
            <a:ext cx="789789" cy="789789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01</a:t>
            </a:r>
          </a:p>
        </p:txBody>
      </p:sp>
      <p:sp>
        <p:nvSpPr>
          <p:cNvPr id="38" name="椭圆 37"/>
          <p:cNvSpPr/>
          <p:nvPr/>
        </p:nvSpPr>
        <p:spPr>
          <a:xfrm>
            <a:off x="4343534" y="3415929"/>
            <a:ext cx="789789" cy="789789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02</a:t>
            </a:r>
          </a:p>
        </p:txBody>
      </p:sp>
      <p:sp>
        <p:nvSpPr>
          <p:cNvPr id="42" name="椭圆 41"/>
          <p:cNvSpPr/>
          <p:nvPr/>
        </p:nvSpPr>
        <p:spPr>
          <a:xfrm>
            <a:off x="6833901" y="3441962"/>
            <a:ext cx="789789" cy="789789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03</a:t>
            </a:r>
          </a:p>
        </p:txBody>
      </p:sp>
      <p:sp>
        <p:nvSpPr>
          <p:cNvPr id="46" name="椭圆 45"/>
          <p:cNvSpPr/>
          <p:nvPr/>
        </p:nvSpPr>
        <p:spPr>
          <a:xfrm>
            <a:off x="9438100" y="3429000"/>
            <a:ext cx="789789" cy="789789"/>
          </a:xfrm>
          <a:prstGeom prst="ellipse">
            <a:avLst/>
          </a:prstGeom>
          <a:solidFill>
            <a:srgbClr val="C8161C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04</a:t>
            </a:r>
          </a:p>
        </p:txBody>
      </p:sp>
      <p:sp>
        <p:nvSpPr>
          <p:cNvPr id="10" name="TextBox 64"/>
          <p:cNvSpPr txBox="1"/>
          <p:nvPr/>
        </p:nvSpPr>
        <p:spPr>
          <a:xfrm>
            <a:off x="1566884" y="4458305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01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65"/>
          <p:cNvSpPr txBox="1"/>
          <p:nvPr/>
        </p:nvSpPr>
        <p:spPr>
          <a:xfrm>
            <a:off x="4236880" y="4424423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02 </a:t>
            </a:r>
          </a:p>
        </p:txBody>
      </p:sp>
      <p:sp>
        <p:nvSpPr>
          <p:cNvPr id="12" name="TextBox 66"/>
          <p:cNvSpPr txBox="1"/>
          <p:nvPr/>
        </p:nvSpPr>
        <p:spPr>
          <a:xfrm>
            <a:off x="6767943" y="4422202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03 </a:t>
            </a:r>
          </a:p>
        </p:txBody>
      </p:sp>
      <p:sp>
        <p:nvSpPr>
          <p:cNvPr id="13" name="TextBox 67"/>
          <p:cNvSpPr txBox="1"/>
          <p:nvPr/>
        </p:nvSpPr>
        <p:spPr>
          <a:xfrm>
            <a:off x="9361872" y="4415548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04 </a:t>
            </a:r>
          </a:p>
        </p:txBody>
      </p:sp>
      <p:sp>
        <p:nvSpPr>
          <p:cNvPr id="14" name="TextBox 64"/>
          <p:cNvSpPr txBox="1"/>
          <p:nvPr/>
        </p:nvSpPr>
        <p:spPr>
          <a:xfrm>
            <a:off x="1093392" y="4817814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>
                <a:solidFill>
                  <a:srgbClr val="C00000"/>
                </a:solidFill>
                <a:cs typeface="+mn-ea"/>
                <a:sym typeface="+mn-lt"/>
              </a:rPr>
              <a:t>年终</a:t>
            </a:r>
            <a:r>
              <a:rPr lang="zh-CN" altLang="en-US" sz="20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工作概述</a:t>
            </a:r>
            <a:endParaRPr lang="zh-CN" altLang="en-US" sz="20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TextBox 65"/>
          <p:cNvSpPr txBox="1"/>
          <p:nvPr/>
        </p:nvSpPr>
        <p:spPr>
          <a:xfrm>
            <a:off x="3768216" y="4775037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工作完成</a:t>
            </a:r>
            <a:r>
              <a:rPr lang="zh-CN" altLang="en-US" sz="2000" b="1" spc="75" dirty="0">
                <a:solidFill>
                  <a:srgbClr val="C00000"/>
                </a:solidFill>
                <a:cs typeface="+mn-ea"/>
                <a:sym typeface="+mn-lt"/>
              </a:rPr>
              <a:t>情况</a:t>
            </a:r>
          </a:p>
        </p:txBody>
      </p:sp>
      <p:sp>
        <p:nvSpPr>
          <p:cNvPr id="16" name="TextBox 67"/>
          <p:cNvSpPr txBox="1"/>
          <p:nvPr/>
        </p:nvSpPr>
        <p:spPr>
          <a:xfrm>
            <a:off x="6450851" y="4770553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  <a:endParaRPr lang="zh-CN" altLang="en-US" sz="20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67"/>
          <p:cNvSpPr txBox="1"/>
          <p:nvPr/>
        </p:nvSpPr>
        <p:spPr>
          <a:xfrm>
            <a:off x="8942367" y="4756511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cs typeface="+mn-ea"/>
                <a:sym typeface="+mn-lt"/>
              </a:rPr>
              <a:t>明年工作</a:t>
            </a:r>
            <a:r>
              <a:rPr lang="zh-CN" altLang="en-US" sz="2000" b="1" spc="75" dirty="0">
                <a:solidFill>
                  <a:srgbClr val="C00000"/>
                </a:solidFill>
                <a:cs typeface="+mn-ea"/>
                <a:sym typeface="+mn-lt"/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96763" y="2666463"/>
            <a:ext cx="1245608" cy="1245608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88637" y="2735492"/>
            <a:ext cx="1069002" cy="106900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58861" y="2431721"/>
            <a:ext cx="1689468" cy="1689468"/>
          </a:xfrm>
          <a:prstGeom prst="ellipse">
            <a:avLst/>
          </a:prstGeom>
          <a:noFill/>
          <a:ln w="15875">
            <a:solidFill>
              <a:srgbClr val="C8161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847082" y="2513479"/>
            <a:ext cx="1513027" cy="151302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9512961" y="2666463"/>
            <a:ext cx="1245608" cy="1245608"/>
          </a:xfrm>
          <a:prstGeom prst="ellipse">
            <a:avLst/>
          </a:prstGeom>
          <a:noFill/>
          <a:ln w="15875">
            <a:solidFill>
              <a:srgbClr val="C8161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97693" y="2735492"/>
            <a:ext cx="1069002" cy="106900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7507003" y="2431721"/>
            <a:ext cx="1689468" cy="1689468"/>
          </a:xfrm>
          <a:prstGeom prst="ellipse">
            <a:avLst/>
          </a:prstGeom>
          <a:noFill/>
          <a:ln w="15875">
            <a:solidFill>
              <a:srgbClr val="C8161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95223" y="2513479"/>
            <a:ext cx="1513027" cy="151302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65730" y="2155353"/>
            <a:ext cx="2227648" cy="2227648"/>
            <a:chOff x="4982374" y="2208496"/>
            <a:chExt cx="2227648" cy="2227648"/>
          </a:xfr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6" name="椭圆 75"/>
            <p:cNvSpPr/>
            <p:nvPr/>
          </p:nvSpPr>
          <p:spPr>
            <a:xfrm>
              <a:off x="4982374" y="2208496"/>
              <a:ext cx="2227648" cy="2227648"/>
            </a:xfrm>
            <a:prstGeom prst="ellipse">
              <a:avLst/>
            </a:prstGeom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7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grpSp>
          <p:nvGrpSpPr>
            <p:cNvPr id="77" name="Group 35"/>
            <p:cNvGrpSpPr>
              <a:grpSpLocks noChangeAspect="1"/>
            </p:cNvGrpSpPr>
            <p:nvPr/>
          </p:nvGrpSpPr>
          <p:grpSpPr bwMode="auto">
            <a:xfrm>
              <a:off x="5112435" y="2218533"/>
              <a:ext cx="2016978" cy="1955885"/>
              <a:chOff x="3477" y="1809"/>
              <a:chExt cx="726" cy="704"/>
            </a:xfrm>
            <a:noFill/>
          </p:grpSpPr>
          <p:sp>
            <p:nvSpPr>
              <p:cNvPr id="78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79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0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1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2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3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4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5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  <p:sp>
            <p:nvSpPr>
              <p:cNvPr id="86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8161C"/>
                  </a:solidFill>
                </a:endParaRPr>
              </a:p>
            </p:txBody>
          </p:sp>
        </p:grpSp>
      </p:grpSp>
      <p:grpSp>
        <p:nvGrpSpPr>
          <p:cNvPr id="11" name="Group 8"/>
          <p:cNvGrpSpPr>
            <a:grpSpLocks noChangeAspect="1"/>
          </p:cNvGrpSpPr>
          <p:nvPr/>
        </p:nvGrpSpPr>
        <p:grpSpPr bwMode="auto">
          <a:xfrm>
            <a:off x="1596605" y="3008895"/>
            <a:ext cx="453053" cy="496425"/>
            <a:chOff x="3437" y="2282"/>
            <a:chExt cx="679" cy="744"/>
          </a:xfrm>
          <a:solidFill>
            <a:srgbClr val="C8161C"/>
          </a:solidFill>
        </p:grpSpPr>
        <p:sp>
          <p:nvSpPr>
            <p:cNvPr id="74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75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2" name="Group 13"/>
          <p:cNvGrpSpPr>
            <a:grpSpLocks noChangeAspect="1"/>
          </p:cNvGrpSpPr>
          <p:nvPr/>
        </p:nvGrpSpPr>
        <p:grpSpPr bwMode="auto">
          <a:xfrm>
            <a:off x="3329222" y="3028506"/>
            <a:ext cx="548745" cy="555223"/>
            <a:chOff x="2426" y="2781"/>
            <a:chExt cx="593" cy="600"/>
          </a:xfrm>
          <a:solidFill>
            <a:srgbClr val="C8161C"/>
          </a:solidFill>
        </p:grpSpPr>
        <p:sp>
          <p:nvSpPr>
            <p:cNvPr id="72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7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3" name="Group 18"/>
          <p:cNvGrpSpPr>
            <a:grpSpLocks noChangeAspect="1"/>
          </p:cNvGrpSpPr>
          <p:nvPr/>
        </p:nvGrpSpPr>
        <p:grpSpPr bwMode="auto">
          <a:xfrm>
            <a:off x="8093713" y="3027776"/>
            <a:ext cx="480350" cy="447598"/>
            <a:chOff x="3802" y="2858"/>
            <a:chExt cx="616" cy="574"/>
          </a:xfrm>
          <a:solidFill>
            <a:srgbClr val="C8161C"/>
          </a:solidFill>
        </p:grpSpPr>
        <p:sp>
          <p:nvSpPr>
            <p:cNvPr id="6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7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71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4" name="Group 26"/>
          <p:cNvGrpSpPr>
            <a:grpSpLocks noChangeAspect="1"/>
          </p:cNvGrpSpPr>
          <p:nvPr/>
        </p:nvGrpSpPr>
        <p:grpSpPr bwMode="auto">
          <a:xfrm>
            <a:off x="9778098" y="3082730"/>
            <a:ext cx="752144" cy="372880"/>
            <a:chOff x="5676" y="2597"/>
            <a:chExt cx="1061" cy="526"/>
          </a:xfrm>
          <a:solidFill>
            <a:srgbClr val="C8161C"/>
          </a:solidFill>
        </p:grpSpPr>
        <p:sp>
          <p:nvSpPr>
            <p:cNvPr id="52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6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7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8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9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0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1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2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4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5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66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11701" y="3238720"/>
            <a:ext cx="375275" cy="60914"/>
            <a:chOff x="2490242" y="3398543"/>
            <a:chExt cx="375275" cy="60914"/>
          </a:xfrm>
          <a:solidFill>
            <a:srgbClr val="C8161C"/>
          </a:solidFill>
        </p:grpSpPr>
        <p:sp>
          <p:nvSpPr>
            <p:cNvPr id="49" name="椭圆 48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cxnSp>
          <p:nvCxnSpPr>
            <p:cNvPr id="51" name="直接连接符 50"/>
            <p:cNvCxnSpPr>
              <a:stCxn id="49" idx="6"/>
              <a:endCxn id="50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426393" y="3238720"/>
            <a:ext cx="375275" cy="60914"/>
            <a:chOff x="2490242" y="3398543"/>
            <a:chExt cx="375275" cy="60914"/>
          </a:xfrm>
          <a:solidFill>
            <a:srgbClr val="C8161C"/>
          </a:solidFill>
        </p:grpSpPr>
        <p:sp>
          <p:nvSpPr>
            <p:cNvPr id="46" name="椭圆 45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grpFill/>
            <a:ln>
              <a:solidFill>
                <a:srgbClr val="C81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grpFill/>
            <a:ln>
              <a:solidFill>
                <a:srgbClr val="C816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cxnSp>
          <p:nvCxnSpPr>
            <p:cNvPr id="48" name="直接连接符 47"/>
            <p:cNvCxnSpPr>
              <a:stCxn id="46" idx="6"/>
              <a:endCxn id="47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grpFill/>
            <a:ln w="15875">
              <a:solidFill>
                <a:srgbClr val="C8161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156084" y="3238720"/>
            <a:ext cx="375275" cy="60914"/>
            <a:chOff x="2490242" y="3398543"/>
            <a:chExt cx="375275" cy="60914"/>
          </a:xfrm>
          <a:solidFill>
            <a:srgbClr val="C8161C"/>
          </a:solidFill>
        </p:grpSpPr>
        <p:sp>
          <p:nvSpPr>
            <p:cNvPr id="43" name="椭圆 42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cxnSp>
          <p:nvCxnSpPr>
            <p:cNvPr id="45" name="直接连接符 44"/>
            <p:cNvCxnSpPr>
              <a:stCxn id="43" idx="6"/>
              <a:endCxn id="44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9170661" y="3238720"/>
            <a:ext cx="375275" cy="60914"/>
            <a:chOff x="2490242" y="3398543"/>
            <a:chExt cx="375275" cy="60914"/>
          </a:xfrm>
          <a:solidFill>
            <a:srgbClr val="C8161C"/>
          </a:solidFill>
        </p:grpSpPr>
        <p:sp>
          <p:nvSpPr>
            <p:cNvPr id="40" name="椭圆 39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cxnSp>
          <p:nvCxnSpPr>
            <p:cNvPr id="42" name="直接连接符 41"/>
            <p:cNvCxnSpPr>
              <a:stCxn id="40" idx="6"/>
              <a:endCxn id="41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grp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/>
          <p:cNvSpPr/>
          <p:nvPr/>
        </p:nvSpPr>
        <p:spPr>
          <a:xfrm>
            <a:off x="2567417" y="3241249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cxnSp>
        <p:nvCxnSpPr>
          <p:cNvPr id="20" name="直接连接符 19"/>
          <p:cNvCxnSpPr>
            <a:stCxn id="19" idx="4"/>
          </p:cNvCxnSpPr>
          <p:nvPr/>
        </p:nvCxnSpPr>
        <p:spPr>
          <a:xfrm>
            <a:off x="2597874" y="3302163"/>
            <a:ext cx="0" cy="1118939"/>
          </a:xfrm>
          <a:prstGeom prst="line">
            <a:avLst/>
          </a:prstGeom>
          <a:ln w="15875">
            <a:solidFill>
              <a:srgbClr val="C8161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9321461" y="3241249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cxnSp>
        <p:nvCxnSpPr>
          <p:cNvPr id="22" name="直接连接符 21"/>
          <p:cNvCxnSpPr>
            <a:stCxn id="21" idx="4"/>
          </p:cNvCxnSpPr>
          <p:nvPr/>
        </p:nvCxnSpPr>
        <p:spPr>
          <a:xfrm>
            <a:off x="9351918" y="3302163"/>
            <a:ext cx="0" cy="1118939"/>
          </a:xfrm>
          <a:prstGeom prst="line">
            <a:avLst/>
          </a:prstGeom>
          <a:ln w="15875">
            <a:solidFill>
              <a:srgbClr val="C8161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254376" y="4428084"/>
            <a:ext cx="686878" cy="686878"/>
            <a:chOff x="1313407" y="4404486"/>
            <a:chExt cx="1245608" cy="1245608"/>
          </a:xfrm>
        </p:grpSpPr>
        <p:sp>
          <p:nvSpPr>
            <p:cNvPr id="38" name="椭圆 37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2570629" y="4388465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008980" y="4428084"/>
            <a:ext cx="686878" cy="686878"/>
            <a:chOff x="1313407" y="4404486"/>
            <a:chExt cx="1245608" cy="1245608"/>
          </a:xfrm>
        </p:grpSpPr>
        <p:sp>
          <p:nvSpPr>
            <p:cNvPr id="36" name="椭圆 35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9325233" y="4388465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7" name="文本框 111"/>
          <p:cNvSpPr txBox="1"/>
          <p:nvPr/>
        </p:nvSpPr>
        <p:spPr>
          <a:xfrm>
            <a:off x="2300209" y="4542519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C8161C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rgbClr val="C8161C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112"/>
          <p:cNvSpPr txBox="1"/>
          <p:nvPr/>
        </p:nvSpPr>
        <p:spPr>
          <a:xfrm>
            <a:off x="9066975" y="4542519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C8161C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rgbClr val="C8161C"/>
              </a:solidFill>
              <a:latin typeface="Impact" panose="020B0806030902050204" pitchFamily="34" charset="0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4766728" y="2064585"/>
            <a:ext cx="2416139" cy="2409184"/>
          </a:xfrm>
          <a:prstGeom prst="arc">
            <a:avLst>
              <a:gd name="adj1" fmla="val 49290"/>
              <a:gd name="adj2" fmla="val 16215601"/>
            </a:avLst>
          </a:prstGeom>
          <a:ln w="15875">
            <a:solidFill>
              <a:srgbClr val="C8161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cxnSp>
        <p:nvCxnSpPr>
          <p:cNvPr id="30" name="直接连接符 29"/>
          <p:cNvCxnSpPr>
            <a:stCxn id="29" idx="2"/>
          </p:cNvCxnSpPr>
          <p:nvPr/>
        </p:nvCxnSpPr>
        <p:spPr>
          <a:xfrm flipV="1">
            <a:off x="5980264" y="2064585"/>
            <a:ext cx="1551095" cy="12"/>
          </a:xfrm>
          <a:prstGeom prst="line">
            <a:avLst/>
          </a:prstGeom>
          <a:ln w="15875">
            <a:solidFill>
              <a:srgbClr val="C8161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523641" y="1743038"/>
            <a:ext cx="686878" cy="686878"/>
            <a:chOff x="1313407" y="4404486"/>
            <a:chExt cx="1245608" cy="1245608"/>
          </a:xfrm>
        </p:grpSpPr>
        <p:sp>
          <p:nvSpPr>
            <p:cNvPr id="34" name="椭圆 33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7486031" y="2039185"/>
            <a:ext cx="60914" cy="60914"/>
          </a:xfrm>
          <a:prstGeom prst="ellipse">
            <a:avLst/>
          </a:prstGeom>
          <a:solidFill>
            <a:srgbClr val="C8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33" name="文本框 121"/>
          <p:cNvSpPr txBox="1"/>
          <p:nvPr/>
        </p:nvSpPr>
        <p:spPr>
          <a:xfrm>
            <a:off x="7587344" y="1846009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C8161C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rgbClr val="C8161C"/>
              </a:solidFill>
              <a:latin typeface="Impact" panose="020B0806030902050204" pitchFamily="34" charset="0"/>
            </a:endParaRPr>
          </a:p>
        </p:txBody>
      </p:sp>
      <p:sp>
        <p:nvSpPr>
          <p:cNvPr id="8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32123" y="4335641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47684" y="5005488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23633" y="1326146"/>
            <a:ext cx="3092058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207455" y="157627"/>
            <a:ext cx="869659" cy="8696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494498" y="1027286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128738" y="2035739"/>
            <a:ext cx="422031" cy="422031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083385" y="1641843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104119" y="3757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118973" y="1944299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500" y="5924841"/>
            <a:ext cx="1098259" cy="10982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84400" y="4749799"/>
            <a:ext cx="622299" cy="6222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28873" y="5924841"/>
            <a:ext cx="847727" cy="847727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0560" y="5569741"/>
            <a:ext cx="1288259" cy="12882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4161" y="5093491"/>
            <a:ext cx="622299" cy="6222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54" y="427989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82200" y="448249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38831" y="5302440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67119" y="5404639"/>
            <a:ext cx="204399" cy="20439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227778" y="5609038"/>
            <a:ext cx="204399" cy="204399"/>
          </a:xfrm>
          <a:prstGeom prst="ellipse">
            <a:avLst/>
          </a:prstGeom>
          <a:solidFill>
            <a:srgbClr val="C8001D"/>
          </a:solidFill>
          <a:ln>
            <a:solidFill>
              <a:srgbClr val="C8001D"/>
            </a:solidFill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6922" y="248170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8001D"/>
                </a:solidFill>
                <a:cs typeface="+mn-ea"/>
                <a:sym typeface="+mn-lt"/>
              </a:rPr>
              <a:t>感谢您的聆听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68532" y="3888877"/>
            <a:ext cx="2228283" cy="425647"/>
            <a:chOff x="4654427" y="4718860"/>
            <a:chExt cx="1663809" cy="31782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85703" y="3925926"/>
            <a:ext cx="2700138" cy="388598"/>
            <a:chOff x="6395842" y="4718860"/>
            <a:chExt cx="2016134" cy="290158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151787" y="1987345"/>
            <a:ext cx="2883311" cy="2883310"/>
            <a:chOff x="1085503" y="1072464"/>
            <a:chExt cx="2515223" cy="2515222"/>
          </a:xfrm>
        </p:grpSpPr>
        <p:pic>
          <p:nvPicPr>
            <p:cNvPr id="2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85503" y="1072464"/>
              <a:ext cx="2515223" cy="2515222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文本框 26"/>
            <p:cNvSpPr txBox="1"/>
            <p:nvPr/>
          </p:nvSpPr>
          <p:spPr>
            <a:xfrm>
              <a:off x="1395142" y="1870526"/>
              <a:ext cx="18451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en-US" altLang="zh-CN" sz="3600" b="1" spc="100" noProof="1" smtClean="0">
                  <a:solidFill>
                    <a:srgbClr val="C8161D"/>
                  </a:solidFill>
                  <a:latin typeface="Impact MT Std" pitchFamily="34" charset="0"/>
                  <a:ea typeface="微软雅黑" panose="020B0503020204020204" pitchFamily="34" charset="-122"/>
                </a:rPr>
                <a:t>100+</a:t>
              </a:r>
              <a:r>
                <a:rPr lang="zh-CN" altLang="en-US" sz="3600" b="1" spc="100" noProof="1" smtClean="0">
                  <a:solidFill>
                    <a:srgbClr val="C8161D"/>
                  </a:solidFill>
                  <a:latin typeface="Impact MT Std" pitchFamily="34" charset="0"/>
                  <a:ea typeface="微软雅黑" panose="020B0503020204020204" pitchFamily="34" charset="-122"/>
                </a:rPr>
                <a:t>套</a:t>
              </a:r>
              <a:endParaRPr lang="en-US" altLang="zh-CN" sz="3600" b="1" spc="100" noProof="1" smtClean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26"/>
            <p:cNvSpPr txBox="1"/>
            <p:nvPr/>
          </p:nvSpPr>
          <p:spPr>
            <a:xfrm>
              <a:off x="1438851" y="2441501"/>
              <a:ext cx="18466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sz="2000" b="1" spc="100" noProof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工作汇报</a:t>
              </a:r>
              <a:r>
                <a:rPr lang="en-US" altLang="zh-CN" sz="2000" b="1" spc="100" noProof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PPT</a:t>
              </a:r>
            </a:p>
          </p:txBody>
        </p:sp>
      </p:grpSp>
      <p:pic>
        <p:nvPicPr>
          <p:cNvPr id="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2012" y="1338500"/>
            <a:ext cx="3565498" cy="356549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6"/>
          <p:cNvSpPr txBox="1"/>
          <p:nvPr/>
        </p:nvSpPr>
        <p:spPr>
          <a:xfrm>
            <a:off x="4555632" y="2532387"/>
            <a:ext cx="2631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en-US" altLang="zh-CN" sz="4400" b="1" spc="100" noProof="1" smtClean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  <a:cs typeface="+mn-cs"/>
              </a:rPr>
              <a:t>1000</a:t>
            </a:r>
            <a:r>
              <a:rPr lang="en-US" altLang="zh-CN" sz="4400" b="1" spc="100" noProof="1" smtClean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+</a:t>
            </a:r>
            <a:r>
              <a:rPr lang="zh-CN" altLang="en-US" sz="4400" b="1" spc="100" noProof="1" smtClean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页</a:t>
            </a:r>
            <a:endParaRPr lang="en-US" altLang="zh-CN" sz="4400" b="1" spc="100" noProof="1" smtClean="0">
              <a:solidFill>
                <a:srgbClr val="C8161D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4792056" y="3184858"/>
            <a:ext cx="218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zh-CN" altLang="en-US" b="1" spc="100" noProof="1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工作汇报</a:t>
            </a:r>
            <a:r>
              <a:rPr lang="en-US" altLang="zh-CN" b="1" spc="100" noProof="1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b="1" spc="100" noProof="1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图表</a:t>
            </a:r>
            <a:endParaRPr lang="en-US" altLang="zh-CN" b="1" spc="100" noProof="1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961829" y="1943073"/>
            <a:ext cx="3370328" cy="3370327"/>
            <a:chOff x="6384973" y="1072465"/>
            <a:chExt cx="2515223" cy="2515222"/>
          </a:xfrm>
        </p:grpSpPr>
        <p:pic>
          <p:nvPicPr>
            <p:cNvPr id="43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84973" y="1072465"/>
              <a:ext cx="2515223" cy="2515222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6636308" y="1860931"/>
              <a:ext cx="1929584" cy="971041"/>
              <a:chOff x="6636308" y="1860931"/>
              <a:chExt cx="1929584" cy="971041"/>
            </a:xfrm>
          </p:grpSpPr>
          <p:sp>
            <p:nvSpPr>
              <p:cNvPr id="44" name="文本框 26"/>
              <p:cNvSpPr txBox="1"/>
              <p:nvPr/>
            </p:nvSpPr>
            <p:spPr>
              <a:xfrm>
                <a:off x="6636308" y="1860931"/>
                <a:ext cx="1845147" cy="574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r>
                  <a:rPr lang="en-US" altLang="zh-CN" sz="4400" b="1" spc="100" noProof="1" smtClean="0">
                    <a:solidFill>
                      <a:srgbClr val="C8161D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100+</a:t>
                </a:r>
                <a:r>
                  <a:rPr lang="zh-CN" altLang="en-US" sz="4400" b="1" spc="100" noProof="1" smtClean="0">
                    <a:solidFill>
                      <a:srgbClr val="C8161D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套</a:t>
                </a:r>
                <a:endParaRPr lang="en-US" altLang="zh-CN" sz="4400" b="1" spc="100" noProof="1" smtClean="0">
                  <a:solidFill>
                    <a:srgbClr val="C8161D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26"/>
              <p:cNvSpPr txBox="1"/>
              <p:nvPr/>
            </p:nvSpPr>
            <p:spPr>
              <a:xfrm>
                <a:off x="6719277" y="2441501"/>
                <a:ext cx="1846615" cy="390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r>
                  <a:rPr lang="zh-CN" altLang="en-US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工作汇报</a:t>
                </a:r>
                <a:r>
                  <a:rPr lang="en-US" altLang="zh-CN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封面</a:t>
                </a:r>
                <a:r>
                  <a:rPr lang="en-US" altLang="zh-CN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/</a:t>
                </a:r>
                <a:r>
                  <a:rPr lang="zh-CN" altLang="en-US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目录</a:t>
                </a:r>
                <a:r>
                  <a:rPr lang="en-US" altLang="zh-CN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/</a:t>
                </a:r>
                <a:r>
                  <a:rPr lang="zh-CN" altLang="en-US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过渡页</a:t>
                </a:r>
                <a:r>
                  <a:rPr lang="en-US" altLang="zh-CN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/</a:t>
                </a:r>
                <a:r>
                  <a:rPr lang="zh-CN" altLang="en-US" sz="1400" b="1" spc="100" noProof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封底</a:t>
                </a:r>
                <a:endParaRPr lang="en-US" altLang="zh-CN" sz="1400" b="1" spc="100" noProof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237080" y="439807"/>
            <a:ext cx="86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专注工作总结</a:t>
            </a:r>
            <a:r>
              <a:rPr lang="en-US" altLang="zh-CN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en-US" altLang="zh-CN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排版设计</a:t>
            </a:r>
            <a:endParaRPr lang="zh-CN" altLang="en-US" sz="36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927287" y="6033112"/>
            <a:ext cx="703454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C7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http://chn.docer.com/works?userid=242603824</a:t>
            </a:r>
            <a:endParaRPr lang="en-US" altLang="zh-CN" dirty="0">
              <a:solidFill>
                <a:srgbClr val="C7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45"/>
          <p:cNvSpPr txBox="1"/>
          <p:nvPr/>
        </p:nvSpPr>
        <p:spPr>
          <a:xfrm>
            <a:off x="927287" y="5249468"/>
            <a:ext cx="8333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专注制造型企业</a:t>
            </a:r>
            <a:r>
              <a:rPr lang="en-US" altLang="zh-CN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排版设计，</a:t>
            </a:r>
            <a:r>
              <a:rPr lang="en-US" altLang="zh-CN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年大型制造业工作经验，</a:t>
            </a:r>
            <a:endParaRPr lang="en-US" altLang="zh-CN" b="1" dirty="0" smtClean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模板，请关注我的稻壳主页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91" y="1105074"/>
            <a:ext cx="2742384" cy="2742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34" y="1122178"/>
            <a:ext cx="2742384" cy="2725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74804" y="4070251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600" dirty="0" smtClean="0">
                <a:solidFill>
                  <a:schemeClr val="bg1"/>
                </a:solidFill>
                <a:latin typeface="+mj-ea"/>
                <a:ea typeface="+mj-ea"/>
              </a:rPr>
              <a:t>QQ</a:t>
            </a:r>
            <a:endParaRPr lang="zh-CN" altLang="en-US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1783" y="4070251"/>
            <a:ext cx="21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latin typeface="+mj-ea"/>
                <a:ea typeface="+mj-ea"/>
              </a:rPr>
              <a:t>扫一扫 加微信</a:t>
            </a:r>
            <a:endParaRPr lang="zh-CN" altLang="en-US" b="1" spc="6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814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更多请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QQ(418157732)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沟通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3956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chemeClr val="bg1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8309" y="385417"/>
            <a:ext cx="7975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免费赠送汇报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模板与素材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04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8400" y="4193240"/>
            <a:ext cx="52245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328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956248" y="-645502"/>
            <a:ext cx="1847559" cy="18475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80626" y="629701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67282" y="24195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18510" y="1535977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4662166" y="2810554"/>
            <a:ext cx="48590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spc="75" dirty="0">
                <a:solidFill>
                  <a:srgbClr val="C00000"/>
                </a:solidFill>
                <a:cs typeface="+mn-ea"/>
                <a:sym typeface="+mn-lt"/>
              </a:rPr>
              <a:t>年终</a:t>
            </a:r>
            <a:r>
              <a:rPr lang="zh-CN" altLang="en-US" sz="60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工作概述</a:t>
            </a:r>
            <a:endParaRPr lang="zh-CN" altLang="en-US" sz="60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631359" y="2419550"/>
            <a:ext cx="1671285" cy="1671283"/>
            <a:chOff x="2276771" y="2221458"/>
            <a:chExt cx="2625430" cy="2625428"/>
          </a:xfrm>
        </p:grpSpPr>
        <p:sp>
          <p:nvSpPr>
            <p:cNvPr id="24" name="椭圆 23"/>
            <p:cNvSpPr/>
            <p:nvPr/>
          </p:nvSpPr>
          <p:spPr>
            <a:xfrm>
              <a:off x="2276771" y="2221458"/>
              <a:ext cx="2625430" cy="2625428"/>
            </a:xfrm>
            <a:prstGeom prst="ellipse">
              <a:avLst/>
            </a:prstGeom>
            <a:noFill/>
            <a:ln w="28575">
              <a:solidFill>
                <a:srgbClr val="C800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547781" y="2587454"/>
              <a:ext cx="2155648" cy="1942804"/>
              <a:chOff x="4899611" y="2090318"/>
              <a:chExt cx="3249656" cy="2928793"/>
            </a:xfrm>
            <a:solidFill>
              <a:srgbClr val="C8001D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4899611" y="2090318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893507" y="4763350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582460" y="2625347"/>
              <a:ext cx="2114812" cy="1925134"/>
              <a:chOff x="4953229" y="2141272"/>
              <a:chExt cx="3188096" cy="2902155"/>
            </a:xfrm>
            <a:solidFill>
              <a:srgbClr val="C8001D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4953229" y="4787666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885565" y="2141272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616618" y="2570728"/>
              <a:ext cx="1946033" cy="1946033"/>
            </a:xfrm>
            <a:prstGeom prst="ellipse">
              <a:avLst/>
            </a:prstGeom>
            <a:solidFill>
              <a:srgbClr val="C8001D"/>
            </a:soli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5388768" y="1113681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388768" y="2339231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618956" y="2158256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5388768" y="3383806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5618956" y="3204418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5388768" y="4429968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5618956" y="4248993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73219" y="1478643"/>
            <a:ext cx="445559" cy="428489"/>
            <a:chOff x="9791183" y="5224434"/>
            <a:chExt cx="645684" cy="620945"/>
          </a:xfrm>
          <a:solidFill>
            <a:srgbClr val="C8001D"/>
          </a:soli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04447" y="3711391"/>
            <a:ext cx="561428" cy="426575"/>
            <a:chOff x="4268086" y="4221191"/>
            <a:chExt cx="509646" cy="387231"/>
          </a:xfrm>
          <a:solidFill>
            <a:srgbClr val="C8001D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6490" y="4948147"/>
            <a:ext cx="364772" cy="361011"/>
            <a:chOff x="6967126" y="4092464"/>
            <a:chExt cx="453105" cy="448433"/>
          </a:xfrm>
          <a:solidFill>
            <a:srgbClr val="C8001D"/>
          </a:solidFill>
        </p:grpSpPr>
        <p:sp>
          <p:nvSpPr>
            <p:cNvPr id="3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98358" y="2733027"/>
            <a:ext cx="375609" cy="359225"/>
            <a:chOff x="1004888" y="993775"/>
            <a:chExt cx="2438400" cy="2332038"/>
          </a:xfrm>
          <a:solidFill>
            <a:srgbClr val="C8001D"/>
          </a:solidFill>
        </p:grpSpPr>
        <p:sp>
          <p:nvSpPr>
            <p:cNvPr id="3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4960859" y="1663842"/>
            <a:ext cx="158895" cy="158895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72244" y="2702623"/>
            <a:ext cx="158895" cy="158895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60859" y="3807196"/>
            <a:ext cx="158895" cy="158895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072244" y="4845977"/>
            <a:ext cx="158895" cy="158895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13200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346345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235803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45013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" grpId="0" animBg="1"/>
      <p:bldP spid="41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/>
        </p:nvSpPr>
        <p:spPr>
          <a:xfrm flipH="1" flipV="1">
            <a:off x="5776913" y="3444081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3" name="MH_Other_2"/>
          <p:cNvSpPr/>
          <p:nvPr/>
        </p:nvSpPr>
        <p:spPr>
          <a:xfrm flipV="1">
            <a:off x="5218113" y="2542381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4" name="MH_Other_3"/>
          <p:cNvSpPr/>
          <p:nvPr/>
        </p:nvSpPr>
        <p:spPr>
          <a:xfrm flipV="1">
            <a:off x="5218113" y="4345782"/>
            <a:ext cx="1203325" cy="550863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5" name="MH_Other_4"/>
          <p:cNvSpPr/>
          <p:nvPr/>
        </p:nvSpPr>
        <p:spPr>
          <a:xfrm>
            <a:off x="6421437" y="2466181"/>
            <a:ext cx="1017588" cy="1016000"/>
          </a:xfrm>
          <a:prstGeom prst="ellipse">
            <a:avLst/>
          </a:prstGeom>
          <a:solidFill>
            <a:srgbClr val="C8001D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6" name="MH_Other_5"/>
          <p:cNvSpPr/>
          <p:nvPr/>
        </p:nvSpPr>
        <p:spPr>
          <a:xfrm>
            <a:off x="6511990" y="2555478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7" name="MH_Other_6"/>
          <p:cNvSpPr/>
          <p:nvPr/>
        </p:nvSpPr>
        <p:spPr>
          <a:xfrm>
            <a:off x="6421437" y="4287044"/>
            <a:ext cx="1017588" cy="1016000"/>
          </a:xfrm>
          <a:prstGeom prst="ellipse">
            <a:avLst/>
          </a:prstGeom>
          <a:solidFill>
            <a:srgbClr val="C8001D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8" name="MH_Other_7"/>
          <p:cNvSpPr/>
          <p:nvPr/>
        </p:nvSpPr>
        <p:spPr>
          <a:xfrm>
            <a:off x="6511990" y="4376602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9" name="MH_Other_8"/>
          <p:cNvSpPr/>
          <p:nvPr/>
        </p:nvSpPr>
        <p:spPr>
          <a:xfrm>
            <a:off x="4752975" y="1554956"/>
            <a:ext cx="1016000" cy="1016000"/>
          </a:xfrm>
          <a:prstGeom prst="ellipse">
            <a:avLst/>
          </a:prstGeom>
          <a:solidFill>
            <a:srgbClr val="C8001D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0" name="MH_Other_9"/>
          <p:cNvSpPr/>
          <p:nvPr/>
        </p:nvSpPr>
        <p:spPr>
          <a:xfrm>
            <a:off x="4842654" y="1644916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11" name="MH_Other_10"/>
          <p:cNvSpPr/>
          <p:nvPr/>
        </p:nvSpPr>
        <p:spPr>
          <a:xfrm flipH="1">
            <a:off x="4759326" y="3375820"/>
            <a:ext cx="1017587" cy="1017587"/>
          </a:xfrm>
          <a:prstGeom prst="ellipse">
            <a:avLst/>
          </a:prstGeom>
          <a:solidFill>
            <a:srgbClr val="C8001D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2" name="MH_Other_11"/>
          <p:cNvSpPr/>
          <p:nvPr/>
        </p:nvSpPr>
        <p:spPr>
          <a:xfrm>
            <a:off x="4849851" y="3466040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13" name="MH_Other_12"/>
          <p:cNvSpPr>
            <a:spLocks noChangeAspect="1"/>
          </p:cNvSpPr>
          <p:nvPr/>
        </p:nvSpPr>
        <p:spPr bwMode="auto">
          <a:xfrm>
            <a:off x="5060951" y="1889919"/>
            <a:ext cx="414337" cy="303212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Other_13"/>
          <p:cNvSpPr>
            <a:spLocks noChangeAspect="1"/>
          </p:cNvSpPr>
          <p:nvPr/>
        </p:nvSpPr>
        <p:spPr bwMode="auto">
          <a:xfrm>
            <a:off x="6751637" y="2766220"/>
            <a:ext cx="357188" cy="414337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MH_Other_14"/>
          <p:cNvSpPr>
            <a:spLocks noChangeAspect="1"/>
          </p:cNvSpPr>
          <p:nvPr/>
        </p:nvSpPr>
        <p:spPr bwMode="auto">
          <a:xfrm>
            <a:off x="5060951" y="3706019"/>
            <a:ext cx="414337" cy="30956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MH_Other_15"/>
          <p:cNvSpPr>
            <a:spLocks noChangeAspect="1"/>
          </p:cNvSpPr>
          <p:nvPr/>
        </p:nvSpPr>
        <p:spPr bwMode="auto">
          <a:xfrm>
            <a:off x="6778625" y="4588669"/>
            <a:ext cx="303212" cy="4127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13200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346345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235803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45013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/>
        </p:nvSpPr>
        <p:spPr>
          <a:xfrm rot="293950">
            <a:off x="5281613" y="4683126"/>
            <a:ext cx="2847975" cy="295275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MH_Other_2"/>
          <p:cNvSpPr/>
          <p:nvPr/>
        </p:nvSpPr>
        <p:spPr>
          <a:xfrm rot="19913209">
            <a:off x="4997451" y="4068764"/>
            <a:ext cx="1724025" cy="287337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" name="MH_Other_3"/>
          <p:cNvSpPr/>
          <p:nvPr/>
        </p:nvSpPr>
        <p:spPr>
          <a:xfrm rot="708470">
            <a:off x="4659313" y="3371850"/>
            <a:ext cx="2138363" cy="287338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MH_Other_4"/>
          <p:cNvSpPr/>
          <p:nvPr/>
        </p:nvSpPr>
        <p:spPr>
          <a:xfrm rot="293950">
            <a:off x="4729163" y="1890714"/>
            <a:ext cx="2847975" cy="295275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MH_Other_5"/>
          <p:cNvSpPr/>
          <p:nvPr/>
        </p:nvSpPr>
        <p:spPr>
          <a:xfrm>
            <a:off x="4079876" y="1466851"/>
            <a:ext cx="695325" cy="695325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>
                <a:solidFill>
                  <a:srgbClr val="FFFFFF"/>
                </a:solidFill>
                <a:latin typeface="Arial Rounded MT Bold" panose="020F0704030504030204" charset="0"/>
                <a:cs typeface="Times New Roman" panose="02020603050405020304" pitchFamily="18" charset="0"/>
              </a:rPr>
              <a:t>01</a:t>
            </a:r>
          </a:p>
        </p:txBody>
      </p:sp>
      <p:sp>
        <p:nvSpPr>
          <p:cNvPr id="7" name="MH_Other_6"/>
          <p:cNvSpPr/>
          <p:nvPr/>
        </p:nvSpPr>
        <p:spPr>
          <a:xfrm rot="20453418">
            <a:off x="4124326" y="2633664"/>
            <a:ext cx="3417887" cy="376237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MH_Other_7"/>
          <p:cNvSpPr/>
          <p:nvPr/>
        </p:nvSpPr>
        <p:spPr>
          <a:xfrm>
            <a:off x="3640137" y="2846389"/>
            <a:ext cx="998538" cy="998537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</a:p>
        </p:txBody>
      </p:sp>
      <p:sp>
        <p:nvSpPr>
          <p:cNvPr id="9" name="MH_Other_8"/>
          <p:cNvSpPr/>
          <p:nvPr/>
        </p:nvSpPr>
        <p:spPr>
          <a:xfrm>
            <a:off x="7405687" y="1597025"/>
            <a:ext cx="998538" cy="998538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</a:p>
        </p:txBody>
      </p:sp>
      <p:sp>
        <p:nvSpPr>
          <p:cNvPr id="10" name="MH_Other_9"/>
          <p:cNvSpPr/>
          <p:nvPr/>
        </p:nvSpPr>
        <p:spPr>
          <a:xfrm>
            <a:off x="6546851" y="3344864"/>
            <a:ext cx="674687" cy="674687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8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</a:p>
        </p:txBody>
      </p:sp>
      <p:sp>
        <p:nvSpPr>
          <p:cNvPr id="12" name="MH_Other_11"/>
          <p:cNvSpPr/>
          <p:nvPr/>
        </p:nvSpPr>
        <p:spPr>
          <a:xfrm>
            <a:off x="4776650" y="4411969"/>
            <a:ext cx="666750" cy="666750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800" b="1" kern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05</a:t>
            </a:r>
            <a:endParaRPr lang="en-US" sz="28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MH_Other_12"/>
          <p:cNvSpPr/>
          <p:nvPr/>
        </p:nvSpPr>
        <p:spPr>
          <a:xfrm>
            <a:off x="7553326" y="4394200"/>
            <a:ext cx="998537" cy="996950"/>
          </a:xfrm>
          <a:prstGeom prst="ellipse">
            <a:avLst/>
          </a:prstGeom>
          <a:solidFill>
            <a:srgbClr val="C8001D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06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14978" y="131579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3468" y="2921671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44613" y="309232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554781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3194" y="440757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5273" y="157024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093665" y="1717168"/>
            <a:ext cx="8518224" cy="3844536"/>
            <a:chOff x="2997307" y="2030464"/>
            <a:chExt cx="6197387" cy="2797071"/>
          </a:xfrm>
        </p:grpSpPr>
        <p:cxnSp>
          <p:nvCxnSpPr>
            <p:cNvPr id="2" name="直接连接符 1"/>
            <p:cNvCxnSpPr/>
            <p:nvPr/>
          </p:nvCxnSpPr>
          <p:spPr>
            <a:xfrm flipH="1" flipV="1">
              <a:off x="7394963" y="4147376"/>
              <a:ext cx="666537" cy="278693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V="1">
              <a:off x="8226903" y="3961044"/>
              <a:ext cx="361163" cy="543746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588066" y="3961043"/>
              <a:ext cx="360974" cy="287957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8906737" y="4177011"/>
              <a:ext cx="287957" cy="28795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952575" y="4304992"/>
              <a:ext cx="436607" cy="43660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6" y="760416"/>
                <a:ext cx="3825878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 flipV="1">
              <a:off x="4587382" y="3229825"/>
              <a:ext cx="431936" cy="446710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2997307" y="2221976"/>
              <a:ext cx="719893" cy="7198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" name="Freeform 92"/>
            <p:cNvSpPr>
              <a:spLocks noEditPoints="1"/>
            </p:cNvSpPr>
            <p:nvPr/>
          </p:nvSpPr>
          <p:spPr bwMode="auto">
            <a:xfrm>
              <a:off x="3216796" y="2438290"/>
              <a:ext cx="280915" cy="287263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997307" y="2030464"/>
              <a:ext cx="359946" cy="359946"/>
            </a:xfrm>
            <a:prstGeom prst="ellipse">
              <a:avLst/>
            </a:prstGeom>
            <a:solidFill>
              <a:srgbClr val="C816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3003232" y="2068127"/>
              <a:ext cx="354021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endPara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484456" y="2941868"/>
              <a:ext cx="527012" cy="575914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3745379" y="3379928"/>
              <a:ext cx="913992" cy="91399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745379" y="3243772"/>
              <a:ext cx="359946" cy="359946"/>
            </a:xfrm>
            <a:prstGeom prst="ellipse">
              <a:avLst/>
            </a:prstGeom>
            <a:solidFill>
              <a:srgbClr val="C816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24"/>
            <p:cNvSpPr txBox="1"/>
            <p:nvPr/>
          </p:nvSpPr>
          <p:spPr>
            <a:xfrm>
              <a:off x="3751304" y="3281435"/>
              <a:ext cx="354021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6" name="Freeform 90"/>
            <p:cNvSpPr>
              <a:spLocks noEditPoints="1"/>
            </p:cNvSpPr>
            <p:nvPr/>
          </p:nvSpPr>
          <p:spPr bwMode="auto">
            <a:xfrm>
              <a:off x="4090752" y="3676535"/>
              <a:ext cx="332895" cy="354437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825218" y="2430121"/>
              <a:ext cx="1057970" cy="1058659"/>
              <a:chOff x="304800" y="673100"/>
              <a:chExt cx="4000500" cy="4003105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45532" y="850329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4825218" y="2293965"/>
              <a:ext cx="359946" cy="359946"/>
            </a:xfrm>
            <a:prstGeom prst="ellipse">
              <a:avLst/>
            </a:prstGeom>
            <a:solidFill>
              <a:srgbClr val="C816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0"/>
            <p:cNvSpPr txBox="1"/>
            <p:nvPr/>
          </p:nvSpPr>
          <p:spPr>
            <a:xfrm>
              <a:off x="4831143" y="2331628"/>
              <a:ext cx="354021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endPara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96"/>
            <p:cNvSpPr>
              <a:spLocks noEditPoints="1"/>
            </p:cNvSpPr>
            <p:nvPr/>
          </p:nvSpPr>
          <p:spPr bwMode="auto">
            <a:xfrm>
              <a:off x="5130714" y="2766214"/>
              <a:ext cx="406077" cy="406077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1" name="直接连接符 20"/>
            <p:cNvCxnSpPr>
              <a:stCxn id="28" idx="6"/>
            </p:cNvCxnSpPr>
            <p:nvPr/>
          </p:nvCxnSpPr>
          <p:spPr>
            <a:xfrm>
              <a:off x="5883189" y="2959107"/>
              <a:ext cx="647903" cy="877817"/>
            </a:xfrm>
            <a:prstGeom prst="line">
              <a:avLst/>
            </a:prstGeom>
            <a:ln>
              <a:solidFill>
                <a:srgbClr val="C816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6315124" y="3603718"/>
              <a:ext cx="1223817" cy="122381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6315124" y="3547473"/>
              <a:ext cx="359946" cy="359946"/>
            </a:xfrm>
            <a:prstGeom prst="ellipse">
              <a:avLst/>
            </a:prstGeom>
            <a:solidFill>
              <a:srgbClr val="C816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37"/>
            <p:cNvSpPr txBox="1"/>
            <p:nvPr/>
          </p:nvSpPr>
          <p:spPr>
            <a:xfrm>
              <a:off x="6315124" y="3585136"/>
              <a:ext cx="354021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25" name="Freeform 105"/>
            <p:cNvSpPr>
              <a:spLocks noEditPoints="1"/>
            </p:cNvSpPr>
            <p:nvPr/>
          </p:nvSpPr>
          <p:spPr bwMode="auto">
            <a:xfrm>
              <a:off x="6805070" y="3934094"/>
              <a:ext cx="359946" cy="508987"/>
            </a:xfrm>
            <a:custGeom>
              <a:avLst/>
              <a:gdLst>
                <a:gd name="T0" fmla="*/ 141 w 141"/>
                <a:gd name="T1" fmla="*/ 189 h 199"/>
                <a:gd name="T2" fmla="*/ 133 w 141"/>
                <a:gd name="T3" fmla="*/ 199 h 199"/>
                <a:gd name="T4" fmla="*/ 9 w 141"/>
                <a:gd name="T5" fmla="*/ 199 h 199"/>
                <a:gd name="T6" fmla="*/ 1 w 141"/>
                <a:gd name="T7" fmla="*/ 189 h 199"/>
                <a:gd name="T8" fmla="*/ 4 w 141"/>
                <a:gd name="T9" fmla="*/ 181 h 199"/>
                <a:gd name="T10" fmla="*/ 1 w 141"/>
                <a:gd name="T11" fmla="*/ 175 h 199"/>
                <a:gd name="T12" fmla="*/ 1 w 141"/>
                <a:gd name="T13" fmla="*/ 174 h 199"/>
                <a:gd name="T14" fmla="*/ 1 w 141"/>
                <a:gd name="T15" fmla="*/ 173 h 199"/>
                <a:gd name="T16" fmla="*/ 7 w 141"/>
                <a:gd name="T17" fmla="*/ 162 h 199"/>
                <a:gd name="T18" fmla="*/ 117 w 141"/>
                <a:gd name="T19" fmla="*/ 126 h 199"/>
                <a:gd name="T20" fmla="*/ 127 w 141"/>
                <a:gd name="T21" fmla="*/ 134 h 199"/>
                <a:gd name="T22" fmla="*/ 121 w 141"/>
                <a:gd name="T23" fmla="*/ 146 h 199"/>
                <a:gd name="T24" fmla="*/ 82 w 141"/>
                <a:gd name="T25" fmla="*/ 158 h 199"/>
                <a:gd name="T26" fmla="*/ 127 w 141"/>
                <a:gd name="T27" fmla="*/ 155 h 199"/>
                <a:gd name="T28" fmla="*/ 135 w 141"/>
                <a:gd name="T29" fmla="*/ 164 h 199"/>
                <a:gd name="T30" fmla="*/ 128 w 141"/>
                <a:gd name="T31" fmla="*/ 175 h 199"/>
                <a:gd name="T32" fmla="*/ 75 w 141"/>
                <a:gd name="T33" fmla="*/ 179 h 199"/>
                <a:gd name="T34" fmla="*/ 133 w 141"/>
                <a:gd name="T35" fmla="*/ 179 h 199"/>
                <a:gd name="T36" fmla="*/ 141 w 141"/>
                <a:gd name="T37" fmla="*/ 189 h 199"/>
                <a:gd name="T38" fmla="*/ 113 w 141"/>
                <a:gd name="T39" fmla="*/ 121 h 199"/>
                <a:gd name="T40" fmla="*/ 15 w 141"/>
                <a:gd name="T41" fmla="*/ 153 h 199"/>
                <a:gd name="T42" fmla="*/ 5 w 141"/>
                <a:gd name="T43" fmla="*/ 145 h 199"/>
                <a:gd name="T44" fmla="*/ 10 w 141"/>
                <a:gd name="T45" fmla="*/ 134 h 199"/>
                <a:gd name="T46" fmla="*/ 109 w 141"/>
                <a:gd name="T47" fmla="*/ 102 h 199"/>
                <a:gd name="T48" fmla="*/ 119 w 141"/>
                <a:gd name="T49" fmla="*/ 110 h 199"/>
                <a:gd name="T50" fmla="*/ 113 w 141"/>
                <a:gd name="T51" fmla="*/ 121 h 199"/>
                <a:gd name="T52" fmla="*/ 54 w 141"/>
                <a:gd name="T53" fmla="*/ 63 h 199"/>
                <a:gd name="T54" fmla="*/ 67 w 141"/>
                <a:gd name="T55" fmla="*/ 107 h 199"/>
                <a:gd name="T56" fmla="*/ 52 w 141"/>
                <a:gd name="T57" fmla="*/ 112 h 199"/>
                <a:gd name="T58" fmla="*/ 39 w 141"/>
                <a:gd name="T59" fmla="*/ 68 h 199"/>
                <a:gd name="T60" fmla="*/ 36 w 141"/>
                <a:gd name="T61" fmla="*/ 68 h 199"/>
                <a:gd name="T62" fmla="*/ 2 w 141"/>
                <a:gd name="T63" fmla="*/ 34 h 199"/>
                <a:gd name="T64" fmla="*/ 36 w 141"/>
                <a:gd name="T65" fmla="*/ 0 h 199"/>
                <a:gd name="T66" fmla="*/ 71 w 141"/>
                <a:gd name="T67" fmla="*/ 34 h 199"/>
                <a:gd name="T68" fmla="*/ 54 w 141"/>
                <a:gd name="T69" fmla="*/ 63 h 199"/>
                <a:gd name="T70" fmla="*/ 42 w 141"/>
                <a:gd name="T71" fmla="*/ 53 h 199"/>
                <a:gd name="T72" fmla="*/ 11 w 141"/>
                <a:gd name="T73" fmla="*/ 26 h 199"/>
                <a:gd name="T74" fmla="*/ 10 w 141"/>
                <a:gd name="T75" fmla="*/ 34 h 199"/>
                <a:gd name="T76" fmla="*/ 36 w 141"/>
                <a:gd name="T77" fmla="*/ 60 h 199"/>
                <a:gd name="T78" fmla="*/ 58 w 141"/>
                <a:gd name="T79" fmla="*/ 48 h 199"/>
                <a:gd name="T80" fmla="*/ 42 w 141"/>
                <a:gd name="T81" fmla="*/ 5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" h="199">
                  <a:moveTo>
                    <a:pt x="141" y="189"/>
                  </a:moveTo>
                  <a:cubicBezTo>
                    <a:pt x="141" y="194"/>
                    <a:pt x="137" y="199"/>
                    <a:pt x="133" y="199"/>
                  </a:cubicBezTo>
                  <a:cubicBezTo>
                    <a:pt x="9" y="199"/>
                    <a:pt x="9" y="199"/>
                    <a:pt x="9" y="199"/>
                  </a:cubicBezTo>
                  <a:cubicBezTo>
                    <a:pt x="4" y="199"/>
                    <a:pt x="1" y="194"/>
                    <a:pt x="1" y="189"/>
                  </a:cubicBezTo>
                  <a:cubicBezTo>
                    <a:pt x="1" y="186"/>
                    <a:pt x="2" y="183"/>
                    <a:pt x="4" y="181"/>
                  </a:cubicBezTo>
                  <a:cubicBezTo>
                    <a:pt x="2" y="180"/>
                    <a:pt x="1" y="177"/>
                    <a:pt x="1" y="175"/>
                  </a:cubicBezTo>
                  <a:cubicBezTo>
                    <a:pt x="1" y="175"/>
                    <a:pt x="1" y="174"/>
                    <a:pt x="1" y="174"/>
                  </a:cubicBezTo>
                  <a:cubicBezTo>
                    <a:pt x="1" y="174"/>
                    <a:pt x="1" y="173"/>
                    <a:pt x="1" y="173"/>
                  </a:cubicBezTo>
                  <a:cubicBezTo>
                    <a:pt x="0" y="168"/>
                    <a:pt x="2" y="163"/>
                    <a:pt x="7" y="162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22" y="125"/>
                    <a:pt x="126" y="129"/>
                    <a:pt x="127" y="134"/>
                  </a:cubicBezTo>
                  <a:cubicBezTo>
                    <a:pt x="128" y="140"/>
                    <a:pt x="126" y="145"/>
                    <a:pt x="121" y="146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31" y="154"/>
                    <a:pt x="135" y="159"/>
                    <a:pt x="135" y="164"/>
                  </a:cubicBezTo>
                  <a:cubicBezTo>
                    <a:pt x="136" y="170"/>
                    <a:pt x="133" y="174"/>
                    <a:pt x="128" y="175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133" y="179"/>
                    <a:pt x="133" y="179"/>
                    <a:pt x="133" y="179"/>
                  </a:cubicBezTo>
                  <a:cubicBezTo>
                    <a:pt x="137" y="179"/>
                    <a:pt x="141" y="183"/>
                    <a:pt x="141" y="189"/>
                  </a:cubicBezTo>
                  <a:close/>
                  <a:moveTo>
                    <a:pt x="113" y="121"/>
                  </a:moveTo>
                  <a:cubicBezTo>
                    <a:pt x="15" y="153"/>
                    <a:pt x="15" y="153"/>
                    <a:pt x="15" y="153"/>
                  </a:cubicBezTo>
                  <a:cubicBezTo>
                    <a:pt x="10" y="154"/>
                    <a:pt x="6" y="150"/>
                    <a:pt x="5" y="145"/>
                  </a:cubicBezTo>
                  <a:cubicBezTo>
                    <a:pt x="3" y="140"/>
                    <a:pt x="6" y="135"/>
                    <a:pt x="10" y="134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13" y="101"/>
                    <a:pt x="118" y="105"/>
                    <a:pt x="119" y="110"/>
                  </a:cubicBezTo>
                  <a:cubicBezTo>
                    <a:pt x="120" y="115"/>
                    <a:pt x="117" y="121"/>
                    <a:pt x="113" y="121"/>
                  </a:cubicBezTo>
                  <a:close/>
                  <a:moveTo>
                    <a:pt x="54" y="63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8" y="68"/>
                    <a:pt x="37" y="68"/>
                    <a:pt x="36" y="68"/>
                  </a:cubicBezTo>
                  <a:cubicBezTo>
                    <a:pt x="17" y="68"/>
                    <a:pt x="2" y="53"/>
                    <a:pt x="2" y="34"/>
                  </a:cubicBezTo>
                  <a:cubicBezTo>
                    <a:pt x="2" y="15"/>
                    <a:pt x="17" y="0"/>
                    <a:pt x="36" y="0"/>
                  </a:cubicBezTo>
                  <a:cubicBezTo>
                    <a:pt x="55" y="0"/>
                    <a:pt x="71" y="15"/>
                    <a:pt x="71" y="34"/>
                  </a:cubicBezTo>
                  <a:cubicBezTo>
                    <a:pt x="71" y="46"/>
                    <a:pt x="64" y="57"/>
                    <a:pt x="54" y="63"/>
                  </a:cubicBezTo>
                  <a:close/>
                  <a:moveTo>
                    <a:pt x="42" y="53"/>
                  </a:moveTo>
                  <a:cubicBezTo>
                    <a:pt x="26" y="53"/>
                    <a:pt x="13" y="41"/>
                    <a:pt x="11" y="26"/>
                  </a:cubicBezTo>
                  <a:cubicBezTo>
                    <a:pt x="11" y="28"/>
                    <a:pt x="10" y="31"/>
                    <a:pt x="10" y="34"/>
                  </a:cubicBezTo>
                  <a:cubicBezTo>
                    <a:pt x="10" y="48"/>
                    <a:pt x="22" y="60"/>
                    <a:pt x="36" y="60"/>
                  </a:cubicBezTo>
                  <a:cubicBezTo>
                    <a:pt x="46" y="60"/>
                    <a:pt x="54" y="55"/>
                    <a:pt x="58" y="48"/>
                  </a:cubicBezTo>
                  <a:cubicBezTo>
                    <a:pt x="54" y="51"/>
                    <a:pt x="48" y="53"/>
                    <a:pt x="42" y="53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549443" y="909027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95350" y="4978057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045208" y="181741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38183" y="306249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195911" y="1646913"/>
            <a:ext cx="3800177" cy="3800177"/>
          </a:xfrm>
          <a:prstGeom prst="ellipse">
            <a:avLst/>
          </a:prstGeom>
          <a:solidFill>
            <a:srgbClr val="C8161C"/>
          </a:solidFill>
          <a:ln w="349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524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86470" y="2037471"/>
            <a:ext cx="3019060" cy="3019060"/>
          </a:xfrm>
          <a:prstGeom prst="ellipse">
            <a:avLst/>
          </a:prstGeom>
          <a:solidFill>
            <a:srgbClr val="F5F5F5"/>
          </a:solidFill>
          <a:ln w="31750"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92202" y="2343204"/>
            <a:ext cx="2407597" cy="2407597"/>
          </a:xfrm>
          <a:prstGeom prst="ellipse">
            <a:avLst/>
          </a:prstGeom>
          <a:solidFill>
            <a:srgbClr val="C8161C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524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37587" y="2688588"/>
            <a:ext cx="1716827" cy="1716827"/>
          </a:xfrm>
          <a:prstGeom prst="ellipse">
            <a:avLst/>
          </a:prstGeom>
          <a:solidFill>
            <a:srgbClr val="F5F5F5"/>
          </a:solidFill>
          <a:ln w="31750"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15574" y="2966575"/>
            <a:ext cx="1160852" cy="1160852"/>
          </a:xfrm>
          <a:prstGeom prst="ellipse">
            <a:avLst/>
          </a:prstGeom>
          <a:solidFill>
            <a:srgbClr val="C8161C"/>
          </a:solid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524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8161C"/>
              </a:solidFill>
            </a:endParaRPr>
          </a:p>
        </p:txBody>
      </p:sp>
      <p:grpSp>
        <p:nvGrpSpPr>
          <p:cNvPr id="8" name="Group 18"/>
          <p:cNvGrpSpPr>
            <a:grpSpLocks noChangeAspect="1"/>
          </p:cNvGrpSpPr>
          <p:nvPr/>
        </p:nvGrpSpPr>
        <p:grpSpPr bwMode="auto">
          <a:xfrm>
            <a:off x="5677619" y="3396007"/>
            <a:ext cx="836793" cy="301989"/>
            <a:chOff x="2184" y="876"/>
            <a:chExt cx="3314" cy="1196"/>
          </a:xfrm>
          <a:solidFill>
            <a:schemeClr val="bg1"/>
          </a:solidFill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5" name="Freeform 19"/>
            <p:cNvSpPr>
              <a:spLocks noEditPoints="1"/>
            </p:cNvSpPr>
            <p:nvPr/>
          </p:nvSpPr>
          <p:spPr bwMode="auto">
            <a:xfrm>
              <a:off x="2184" y="959"/>
              <a:ext cx="83" cy="1113"/>
            </a:xfrm>
            <a:custGeom>
              <a:avLst/>
              <a:gdLst>
                <a:gd name="T0" fmla="*/ 0 w 35"/>
                <a:gd name="T1" fmla="*/ 18 h 468"/>
                <a:gd name="T2" fmla="*/ 17 w 35"/>
                <a:gd name="T3" fmla="*/ 0 h 468"/>
                <a:gd name="T4" fmla="*/ 35 w 35"/>
                <a:gd name="T5" fmla="*/ 18 h 468"/>
                <a:gd name="T6" fmla="*/ 35 w 35"/>
                <a:gd name="T7" fmla="*/ 34 h 468"/>
                <a:gd name="T8" fmla="*/ 17 w 35"/>
                <a:gd name="T9" fmla="*/ 53 h 468"/>
                <a:gd name="T10" fmla="*/ 0 w 35"/>
                <a:gd name="T11" fmla="*/ 34 h 468"/>
                <a:gd name="T12" fmla="*/ 0 w 35"/>
                <a:gd name="T13" fmla="*/ 18 h 468"/>
                <a:gd name="T14" fmla="*/ 0 w 35"/>
                <a:gd name="T15" fmla="*/ 133 h 468"/>
                <a:gd name="T16" fmla="*/ 17 w 35"/>
                <a:gd name="T17" fmla="*/ 116 h 468"/>
                <a:gd name="T18" fmla="*/ 35 w 35"/>
                <a:gd name="T19" fmla="*/ 133 h 468"/>
                <a:gd name="T20" fmla="*/ 35 w 35"/>
                <a:gd name="T21" fmla="*/ 451 h 468"/>
                <a:gd name="T22" fmla="*/ 17 w 35"/>
                <a:gd name="T23" fmla="*/ 468 h 468"/>
                <a:gd name="T24" fmla="*/ 0 w 35"/>
                <a:gd name="T25" fmla="*/ 451 h 468"/>
                <a:gd name="T26" fmla="*/ 0 w 35"/>
                <a:gd name="T27" fmla="*/ 13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68">
                  <a:moveTo>
                    <a:pt x="0" y="18"/>
                  </a:moveTo>
                  <a:cubicBezTo>
                    <a:pt x="0" y="8"/>
                    <a:pt x="8" y="0"/>
                    <a:pt x="17" y="0"/>
                  </a:cubicBezTo>
                  <a:cubicBezTo>
                    <a:pt x="28" y="0"/>
                    <a:pt x="35" y="8"/>
                    <a:pt x="35" y="18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44"/>
                    <a:pt x="28" y="53"/>
                    <a:pt x="17" y="53"/>
                  </a:cubicBezTo>
                  <a:cubicBezTo>
                    <a:pt x="8" y="53"/>
                    <a:pt x="0" y="44"/>
                    <a:pt x="0" y="34"/>
                  </a:cubicBezTo>
                  <a:lnTo>
                    <a:pt x="0" y="18"/>
                  </a:lnTo>
                  <a:close/>
                  <a:moveTo>
                    <a:pt x="0" y="133"/>
                  </a:moveTo>
                  <a:cubicBezTo>
                    <a:pt x="0" y="123"/>
                    <a:pt x="8" y="116"/>
                    <a:pt x="17" y="116"/>
                  </a:cubicBezTo>
                  <a:cubicBezTo>
                    <a:pt x="28" y="116"/>
                    <a:pt x="35" y="123"/>
                    <a:pt x="35" y="133"/>
                  </a:cubicBezTo>
                  <a:cubicBezTo>
                    <a:pt x="35" y="451"/>
                    <a:pt x="35" y="451"/>
                    <a:pt x="35" y="451"/>
                  </a:cubicBezTo>
                  <a:cubicBezTo>
                    <a:pt x="35" y="460"/>
                    <a:pt x="28" y="468"/>
                    <a:pt x="17" y="468"/>
                  </a:cubicBezTo>
                  <a:cubicBezTo>
                    <a:pt x="8" y="468"/>
                    <a:pt x="0" y="460"/>
                    <a:pt x="0" y="451"/>
                  </a:cubicBez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36" name="Freeform 20"/>
            <p:cNvSpPr>
              <a:spLocks noEditPoints="1"/>
            </p:cNvSpPr>
            <p:nvPr/>
          </p:nvSpPr>
          <p:spPr bwMode="auto">
            <a:xfrm>
              <a:off x="2605" y="876"/>
              <a:ext cx="808" cy="1196"/>
            </a:xfrm>
            <a:custGeom>
              <a:avLst/>
              <a:gdLst>
                <a:gd name="T0" fmla="*/ 306 w 341"/>
                <a:gd name="T1" fmla="*/ 435 h 503"/>
                <a:gd name="T2" fmla="*/ 170 w 341"/>
                <a:gd name="T3" fmla="*/ 503 h 503"/>
                <a:gd name="T4" fmla="*/ 0 w 341"/>
                <a:gd name="T5" fmla="*/ 328 h 503"/>
                <a:gd name="T6" fmla="*/ 170 w 341"/>
                <a:gd name="T7" fmla="*/ 151 h 503"/>
                <a:gd name="T8" fmla="*/ 306 w 341"/>
                <a:gd name="T9" fmla="*/ 220 h 503"/>
                <a:gd name="T10" fmla="*/ 306 w 341"/>
                <a:gd name="T11" fmla="*/ 17 h 503"/>
                <a:gd name="T12" fmla="*/ 324 w 341"/>
                <a:gd name="T13" fmla="*/ 0 h 503"/>
                <a:gd name="T14" fmla="*/ 341 w 341"/>
                <a:gd name="T15" fmla="*/ 17 h 503"/>
                <a:gd name="T16" fmla="*/ 341 w 341"/>
                <a:gd name="T17" fmla="*/ 320 h 503"/>
                <a:gd name="T18" fmla="*/ 341 w 341"/>
                <a:gd name="T19" fmla="*/ 328 h 503"/>
                <a:gd name="T20" fmla="*/ 341 w 341"/>
                <a:gd name="T21" fmla="*/ 486 h 503"/>
                <a:gd name="T22" fmla="*/ 324 w 341"/>
                <a:gd name="T23" fmla="*/ 503 h 503"/>
                <a:gd name="T24" fmla="*/ 306 w 341"/>
                <a:gd name="T25" fmla="*/ 486 h 503"/>
                <a:gd name="T26" fmla="*/ 306 w 341"/>
                <a:gd name="T27" fmla="*/ 435 h 503"/>
                <a:gd name="T28" fmla="*/ 306 w 341"/>
                <a:gd name="T29" fmla="*/ 333 h 503"/>
                <a:gd name="T30" fmla="*/ 306 w 341"/>
                <a:gd name="T31" fmla="*/ 322 h 503"/>
                <a:gd name="T32" fmla="*/ 170 w 341"/>
                <a:gd name="T33" fmla="*/ 186 h 503"/>
                <a:gd name="T34" fmla="*/ 35 w 341"/>
                <a:gd name="T35" fmla="*/ 328 h 503"/>
                <a:gd name="T36" fmla="*/ 170 w 341"/>
                <a:gd name="T37" fmla="*/ 468 h 503"/>
                <a:gd name="T38" fmla="*/ 306 w 341"/>
                <a:gd name="T39" fmla="*/ 33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1" h="503">
                  <a:moveTo>
                    <a:pt x="306" y="435"/>
                  </a:moveTo>
                  <a:cubicBezTo>
                    <a:pt x="275" y="477"/>
                    <a:pt x="226" y="503"/>
                    <a:pt x="170" y="503"/>
                  </a:cubicBezTo>
                  <a:cubicBezTo>
                    <a:pt x="75" y="503"/>
                    <a:pt x="0" y="424"/>
                    <a:pt x="0" y="328"/>
                  </a:cubicBezTo>
                  <a:cubicBezTo>
                    <a:pt x="0" y="230"/>
                    <a:pt x="75" y="151"/>
                    <a:pt x="170" y="151"/>
                  </a:cubicBezTo>
                  <a:cubicBezTo>
                    <a:pt x="226" y="151"/>
                    <a:pt x="275" y="178"/>
                    <a:pt x="306" y="220"/>
                  </a:cubicBezTo>
                  <a:cubicBezTo>
                    <a:pt x="306" y="17"/>
                    <a:pt x="306" y="17"/>
                    <a:pt x="306" y="17"/>
                  </a:cubicBezTo>
                  <a:cubicBezTo>
                    <a:pt x="306" y="7"/>
                    <a:pt x="314" y="0"/>
                    <a:pt x="324" y="0"/>
                  </a:cubicBezTo>
                  <a:cubicBezTo>
                    <a:pt x="333" y="0"/>
                    <a:pt x="341" y="7"/>
                    <a:pt x="341" y="17"/>
                  </a:cubicBezTo>
                  <a:cubicBezTo>
                    <a:pt x="341" y="320"/>
                    <a:pt x="341" y="320"/>
                    <a:pt x="341" y="320"/>
                  </a:cubicBezTo>
                  <a:cubicBezTo>
                    <a:pt x="341" y="328"/>
                    <a:pt x="341" y="328"/>
                    <a:pt x="341" y="328"/>
                  </a:cubicBezTo>
                  <a:cubicBezTo>
                    <a:pt x="341" y="486"/>
                    <a:pt x="341" y="486"/>
                    <a:pt x="341" y="486"/>
                  </a:cubicBezTo>
                  <a:cubicBezTo>
                    <a:pt x="341" y="495"/>
                    <a:pt x="333" y="503"/>
                    <a:pt x="324" y="503"/>
                  </a:cubicBezTo>
                  <a:cubicBezTo>
                    <a:pt x="314" y="503"/>
                    <a:pt x="306" y="495"/>
                    <a:pt x="306" y="486"/>
                  </a:cubicBezTo>
                  <a:lnTo>
                    <a:pt x="306" y="435"/>
                  </a:lnTo>
                  <a:close/>
                  <a:moveTo>
                    <a:pt x="306" y="333"/>
                  </a:moveTo>
                  <a:cubicBezTo>
                    <a:pt x="306" y="322"/>
                    <a:pt x="306" y="322"/>
                    <a:pt x="306" y="322"/>
                  </a:cubicBezTo>
                  <a:cubicBezTo>
                    <a:pt x="303" y="246"/>
                    <a:pt x="243" y="186"/>
                    <a:pt x="170" y="186"/>
                  </a:cubicBezTo>
                  <a:cubicBezTo>
                    <a:pt x="96" y="186"/>
                    <a:pt x="35" y="249"/>
                    <a:pt x="35" y="328"/>
                  </a:cubicBezTo>
                  <a:cubicBezTo>
                    <a:pt x="35" y="405"/>
                    <a:pt x="96" y="468"/>
                    <a:pt x="170" y="468"/>
                  </a:cubicBezTo>
                  <a:cubicBezTo>
                    <a:pt x="243" y="468"/>
                    <a:pt x="303" y="408"/>
                    <a:pt x="306" y="3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37" name="Freeform 21"/>
            <p:cNvSpPr>
              <a:spLocks noEditPoints="1"/>
            </p:cNvSpPr>
            <p:nvPr/>
          </p:nvSpPr>
          <p:spPr bwMode="auto">
            <a:xfrm>
              <a:off x="3702" y="1235"/>
              <a:ext cx="807" cy="837"/>
            </a:xfrm>
            <a:custGeom>
              <a:avLst/>
              <a:gdLst>
                <a:gd name="T0" fmla="*/ 0 w 341"/>
                <a:gd name="T1" fmla="*/ 177 h 352"/>
                <a:gd name="T2" fmla="*/ 171 w 341"/>
                <a:gd name="T3" fmla="*/ 0 h 352"/>
                <a:gd name="T4" fmla="*/ 341 w 341"/>
                <a:gd name="T5" fmla="*/ 164 h 352"/>
                <a:gd name="T6" fmla="*/ 341 w 341"/>
                <a:gd name="T7" fmla="*/ 164 h 352"/>
                <a:gd name="T8" fmla="*/ 341 w 341"/>
                <a:gd name="T9" fmla="*/ 167 h 352"/>
                <a:gd name="T10" fmla="*/ 323 w 341"/>
                <a:gd name="T11" fmla="*/ 182 h 352"/>
                <a:gd name="T12" fmla="*/ 34 w 341"/>
                <a:gd name="T13" fmla="*/ 182 h 352"/>
                <a:gd name="T14" fmla="*/ 171 w 341"/>
                <a:gd name="T15" fmla="*/ 318 h 352"/>
                <a:gd name="T16" fmla="*/ 285 w 341"/>
                <a:gd name="T17" fmla="*/ 254 h 352"/>
                <a:gd name="T18" fmla="*/ 308 w 341"/>
                <a:gd name="T19" fmla="*/ 248 h 352"/>
                <a:gd name="T20" fmla="*/ 313 w 341"/>
                <a:gd name="T21" fmla="*/ 272 h 352"/>
                <a:gd name="T22" fmla="*/ 171 w 341"/>
                <a:gd name="T23" fmla="*/ 352 h 352"/>
                <a:gd name="T24" fmla="*/ 0 w 341"/>
                <a:gd name="T25" fmla="*/ 177 h 352"/>
                <a:gd name="T26" fmla="*/ 36 w 341"/>
                <a:gd name="T27" fmla="*/ 149 h 352"/>
                <a:gd name="T28" fmla="*/ 303 w 341"/>
                <a:gd name="T29" fmla="*/ 149 h 352"/>
                <a:gd name="T30" fmla="*/ 171 w 341"/>
                <a:gd name="T31" fmla="*/ 34 h 352"/>
                <a:gd name="T32" fmla="*/ 36 w 341"/>
                <a:gd name="T33" fmla="*/ 14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52">
                  <a:moveTo>
                    <a:pt x="0" y="177"/>
                  </a:moveTo>
                  <a:cubicBezTo>
                    <a:pt x="0" y="79"/>
                    <a:pt x="76" y="0"/>
                    <a:pt x="171" y="0"/>
                  </a:cubicBezTo>
                  <a:cubicBezTo>
                    <a:pt x="261" y="0"/>
                    <a:pt x="333" y="72"/>
                    <a:pt x="341" y="164"/>
                  </a:cubicBezTo>
                  <a:cubicBezTo>
                    <a:pt x="341" y="164"/>
                    <a:pt x="341" y="164"/>
                    <a:pt x="341" y="164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1" y="176"/>
                    <a:pt x="333" y="182"/>
                    <a:pt x="323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8" y="259"/>
                    <a:pt x="98" y="318"/>
                    <a:pt x="171" y="318"/>
                  </a:cubicBezTo>
                  <a:cubicBezTo>
                    <a:pt x="218" y="318"/>
                    <a:pt x="261" y="293"/>
                    <a:pt x="285" y="254"/>
                  </a:cubicBezTo>
                  <a:cubicBezTo>
                    <a:pt x="290" y="245"/>
                    <a:pt x="300" y="244"/>
                    <a:pt x="308" y="248"/>
                  </a:cubicBezTo>
                  <a:cubicBezTo>
                    <a:pt x="315" y="254"/>
                    <a:pt x="318" y="264"/>
                    <a:pt x="313" y="272"/>
                  </a:cubicBezTo>
                  <a:cubicBezTo>
                    <a:pt x="283" y="321"/>
                    <a:pt x="231" y="352"/>
                    <a:pt x="171" y="352"/>
                  </a:cubicBezTo>
                  <a:cubicBezTo>
                    <a:pt x="76" y="352"/>
                    <a:pt x="0" y="273"/>
                    <a:pt x="0" y="177"/>
                  </a:cubicBezTo>
                  <a:close/>
                  <a:moveTo>
                    <a:pt x="36" y="149"/>
                  </a:moveTo>
                  <a:cubicBezTo>
                    <a:pt x="303" y="149"/>
                    <a:pt x="303" y="149"/>
                    <a:pt x="303" y="149"/>
                  </a:cubicBezTo>
                  <a:cubicBezTo>
                    <a:pt x="292" y="82"/>
                    <a:pt x="236" y="34"/>
                    <a:pt x="171" y="34"/>
                  </a:cubicBezTo>
                  <a:cubicBezTo>
                    <a:pt x="105" y="34"/>
                    <a:pt x="49" y="82"/>
                    <a:pt x="36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38" name="Freeform 22"/>
            <p:cNvSpPr>
              <a:spLocks noEditPoints="1"/>
            </p:cNvSpPr>
            <p:nvPr/>
          </p:nvSpPr>
          <p:spPr bwMode="auto">
            <a:xfrm>
              <a:off x="4708" y="1235"/>
              <a:ext cx="790" cy="837"/>
            </a:xfrm>
            <a:custGeom>
              <a:avLst/>
              <a:gdLst>
                <a:gd name="T0" fmla="*/ 334 w 334"/>
                <a:gd name="T1" fmla="*/ 17 h 352"/>
                <a:gd name="T2" fmla="*/ 334 w 334"/>
                <a:gd name="T3" fmla="*/ 335 h 352"/>
                <a:gd name="T4" fmla="*/ 316 w 334"/>
                <a:gd name="T5" fmla="*/ 352 h 352"/>
                <a:gd name="T6" fmla="*/ 299 w 334"/>
                <a:gd name="T7" fmla="*/ 335 h 352"/>
                <a:gd name="T8" fmla="*/ 299 w 334"/>
                <a:gd name="T9" fmla="*/ 282 h 352"/>
                <a:gd name="T10" fmla="*/ 167 w 334"/>
                <a:gd name="T11" fmla="*/ 352 h 352"/>
                <a:gd name="T12" fmla="*/ 0 w 334"/>
                <a:gd name="T13" fmla="*/ 176 h 352"/>
                <a:gd name="T14" fmla="*/ 167 w 334"/>
                <a:gd name="T15" fmla="*/ 0 h 352"/>
                <a:gd name="T16" fmla="*/ 299 w 334"/>
                <a:gd name="T17" fmla="*/ 69 h 352"/>
                <a:gd name="T18" fmla="*/ 299 w 334"/>
                <a:gd name="T19" fmla="*/ 17 h 352"/>
                <a:gd name="T20" fmla="*/ 316 w 334"/>
                <a:gd name="T21" fmla="*/ 0 h 352"/>
                <a:gd name="T22" fmla="*/ 334 w 334"/>
                <a:gd name="T23" fmla="*/ 17 h 352"/>
                <a:gd name="T24" fmla="*/ 299 w 334"/>
                <a:gd name="T25" fmla="*/ 176 h 352"/>
                <a:gd name="T26" fmla="*/ 167 w 334"/>
                <a:gd name="T27" fmla="*/ 33 h 352"/>
                <a:gd name="T28" fmla="*/ 34 w 334"/>
                <a:gd name="T29" fmla="*/ 176 h 352"/>
                <a:gd name="T30" fmla="*/ 167 w 334"/>
                <a:gd name="T31" fmla="*/ 318 h 352"/>
                <a:gd name="T32" fmla="*/ 299 w 334"/>
                <a:gd name="T33" fmla="*/ 1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4" h="352">
                  <a:moveTo>
                    <a:pt x="334" y="17"/>
                  </a:moveTo>
                  <a:cubicBezTo>
                    <a:pt x="334" y="335"/>
                    <a:pt x="334" y="335"/>
                    <a:pt x="334" y="335"/>
                  </a:cubicBezTo>
                  <a:cubicBezTo>
                    <a:pt x="334" y="344"/>
                    <a:pt x="326" y="352"/>
                    <a:pt x="316" y="352"/>
                  </a:cubicBezTo>
                  <a:cubicBezTo>
                    <a:pt x="307" y="352"/>
                    <a:pt x="299" y="344"/>
                    <a:pt x="299" y="335"/>
                  </a:cubicBezTo>
                  <a:cubicBezTo>
                    <a:pt x="299" y="282"/>
                    <a:pt x="299" y="282"/>
                    <a:pt x="299" y="282"/>
                  </a:cubicBezTo>
                  <a:cubicBezTo>
                    <a:pt x="269" y="324"/>
                    <a:pt x="221" y="352"/>
                    <a:pt x="167" y="352"/>
                  </a:cubicBezTo>
                  <a:cubicBezTo>
                    <a:pt x="74" y="352"/>
                    <a:pt x="0" y="272"/>
                    <a:pt x="0" y="176"/>
                  </a:cubicBezTo>
                  <a:cubicBezTo>
                    <a:pt x="0" y="79"/>
                    <a:pt x="74" y="0"/>
                    <a:pt x="167" y="0"/>
                  </a:cubicBezTo>
                  <a:cubicBezTo>
                    <a:pt x="221" y="0"/>
                    <a:pt x="269" y="27"/>
                    <a:pt x="299" y="69"/>
                  </a:cubicBezTo>
                  <a:cubicBezTo>
                    <a:pt x="299" y="17"/>
                    <a:pt x="299" y="17"/>
                    <a:pt x="299" y="17"/>
                  </a:cubicBezTo>
                  <a:cubicBezTo>
                    <a:pt x="299" y="7"/>
                    <a:pt x="307" y="0"/>
                    <a:pt x="316" y="0"/>
                  </a:cubicBezTo>
                  <a:cubicBezTo>
                    <a:pt x="326" y="0"/>
                    <a:pt x="334" y="7"/>
                    <a:pt x="334" y="17"/>
                  </a:cubicBezTo>
                  <a:close/>
                  <a:moveTo>
                    <a:pt x="299" y="176"/>
                  </a:moveTo>
                  <a:cubicBezTo>
                    <a:pt x="299" y="97"/>
                    <a:pt x="239" y="33"/>
                    <a:pt x="167" y="33"/>
                  </a:cubicBezTo>
                  <a:cubicBezTo>
                    <a:pt x="95" y="33"/>
                    <a:pt x="34" y="97"/>
                    <a:pt x="34" y="176"/>
                  </a:cubicBezTo>
                  <a:cubicBezTo>
                    <a:pt x="34" y="255"/>
                    <a:pt x="95" y="318"/>
                    <a:pt x="167" y="318"/>
                  </a:cubicBezTo>
                  <a:cubicBezTo>
                    <a:pt x="239" y="318"/>
                    <a:pt x="299" y="255"/>
                    <a:pt x="29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93070" y="1727012"/>
            <a:ext cx="515210" cy="515210"/>
            <a:chOff x="2993266" y="1901066"/>
            <a:chExt cx="947668" cy="947668"/>
          </a:xfrm>
        </p:grpSpPr>
        <p:sp>
          <p:nvSpPr>
            <p:cNvPr id="132" name="椭圆 131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05749" y="2655761"/>
            <a:ext cx="515210" cy="515210"/>
            <a:chOff x="2993266" y="1901066"/>
            <a:chExt cx="947668" cy="947668"/>
          </a:xfrm>
        </p:grpSpPr>
        <p:sp>
          <p:nvSpPr>
            <p:cNvPr id="128" name="椭圆 127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04277" y="3989214"/>
            <a:ext cx="515210" cy="515210"/>
            <a:chOff x="2993266" y="1901066"/>
            <a:chExt cx="947668" cy="947668"/>
          </a:xfrm>
        </p:grpSpPr>
        <p:sp>
          <p:nvSpPr>
            <p:cNvPr id="124" name="椭圆 123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65638" y="4870528"/>
            <a:ext cx="515210" cy="515210"/>
            <a:chOff x="2993266" y="1901066"/>
            <a:chExt cx="947668" cy="947668"/>
          </a:xfrm>
        </p:grpSpPr>
        <p:sp>
          <p:nvSpPr>
            <p:cNvPr id="120" name="椭圆 119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63550" y="4859165"/>
            <a:ext cx="515210" cy="515210"/>
            <a:chOff x="2993266" y="1901066"/>
            <a:chExt cx="947668" cy="947668"/>
          </a:xfrm>
        </p:grpSpPr>
        <p:sp>
          <p:nvSpPr>
            <p:cNvPr id="116" name="椭圆 115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50871" y="3930416"/>
            <a:ext cx="515210" cy="515210"/>
            <a:chOff x="2993266" y="1901066"/>
            <a:chExt cx="947668" cy="947668"/>
          </a:xfrm>
        </p:grpSpPr>
        <p:sp>
          <p:nvSpPr>
            <p:cNvPr id="112" name="椭圆 111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62234" y="2628329"/>
            <a:ext cx="515210" cy="515210"/>
            <a:chOff x="2993266" y="1901066"/>
            <a:chExt cx="947668" cy="947668"/>
          </a:xfrm>
        </p:grpSpPr>
        <p:sp>
          <p:nvSpPr>
            <p:cNvPr id="108" name="椭圆 107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90983" y="1715650"/>
            <a:ext cx="515210" cy="515210"/>
            <a:chOff x="2993266" y="1901066"/>
            <a:chExt cx="947668" cy="947668"/>
          </a:xfrm>
        </p:grpSpPr>
        <p:sp>
          <p:nvSpPr>
            <p:cNvPr id="104" name="椭圆 103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6658883" y="1857331"/>
            <a:ext cx="212443" cy="248957"/>
            <a:chOff x="1776" y="1776"/>
            <a:chExt cx="64" cy="75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 bwMode="auto">
          <a:xfrm>
            <a:off x="7567644" y="2808436"/>
            <a:ext cx="232222" cy="216385"/>
            <a:chOff x="3802" y="2858"/>
            <a:chExt cx="616" cy="574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9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19" name="Group 13"/>
          <p:cNvGrpSpPr>
            <a:grpSpLocks noChangeAspect="1"/>
          </p:cNvGrpSpPr>
          <p:nvPr/>
        </p:nvGrpSpPr>
        <p:grpSpPr bwMode="auto">
          <a:xfrm>
            <a:off x="7538924" y="4092263"/>
            <a:ext cx="266777" cy="269926"/>
            <a:chOff x="2426" y="2781"/>
            <a:chExt cx="593" cy="600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92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7664" y="5015496"/>
            <a:ext cx="239624" cy="260762"/>
            <a:chOff x="4873620" y="1965325"/>
            <a:chExt cx="269882" cy="293688"/>
          </a:xfrm>
          <a:solidFill>
            <a:srgbClr val="C8161C"/>
          </a:solidFill>
          <a:effectLst/>
        </p:grpSpPr>
        <p:sp>
          <p:nvSpPr>
            <p:cNvPr id="88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9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0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91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21" name="Group 62"/>
          <p:cNvGrpSpPr>
            <a:grpSpLocks noChangeAspect="1"/>
          </p:cNvGrpSpPr>
          <p:nvPr/>
        </p:nvGrpSpPr>
        <p:grpSpPr bwMode="auto">
          <a:xfrm>
            <a:off x="5297543" y="5031113"/>
            <a:ext cx="258757" cy="206603"/>
            <a:chOff x="3775" y="2110"/>
            <a:chExt cx="129" cy="103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85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C816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grpSp>
        <p:nvGrpSpPr>
          <p:cNvPr id="22" name="Group 36"/>
          <p:cNvGrpSpPr>
            <a:grpSpLocks noChangeAspect="1"/>
          </p:cNvGrpSpPr>
          <p:nvPr/>
        </p:nvGrpSpPr>
        <p:grpSpPr bwMode="auto">
          <a:xfrm>
            <a:off x="4387463" y="4095286"/>
            <a:ext cx="241575" cy="208656"/>
            <a:chOff x="3321" y="1710"/>
            <a:chExt cx="1042" cy="900"/>
          </a:xfrm>
          <a:solidFill>
            <a:srgbClr val="C8161C"/>
          </a:solidFill>
        </p:grpSpPr>
        <p:sp>
          <p:nvSpPr>
            <p:cNvPr id="81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2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3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84" name="Freeform 42"/>
            <p:cNvSpPr/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C8161C"/>
                </a:solidFill>
              </a:endParaRPr>
            </a:p>
          </p:txBody>
        </p:sp>
      </p:grpSp>
      <p:sp>
        <p:nvSpPr>
          <p:cNvPr id="23" name="Freeform 53"/>
          <p:cNvSpPr>
            <a:spLocks noEditPoints="1"/>
          </p:cNvSpPr>
          <p:nvPr/>
        </p:nvSpPr>
        <p:spPr bwMode="auto">
          <a:xfrm>
            <a:off x="4398325" y="2767654"/>
            <a:ext cx="242725" cy="242725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rgbClr val="C816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C8161C"/>
              </a:solidFill>
            </a:endParaRPr>
          </a:p>
        </p:txBody>
      </p:sp>
      <p:sp>
        <p:nvSpPr>
          <p:cNvPr id="24" name="Freeform 57"/>
          <p:cNvSpPr>
            <a:spLocks noEditPoints="1"/>
          </p:cNvSpPr>
          <p:nvPr/>
        </p:nvSpPr>
        <p:spPr bwMode="auto">
          <a:xfrm>
            <a:off x="5336554" y="1852191"/>
            <a:ext cx="235908" cy="236361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C816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C8161C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58455" y="1308207"/>
            <a:ext cx="779993" cy="651521"/>
            <a:chOff x="7081028" y="872048"/>
            <a:chExt cx="890839" cy="744109"/>
          </a:xfrm>
        </p:grpSpPr>
        <p:sp>
          <p:nvSpPr>
            <p:cNvPr id="55" name="圆角矩形 54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6" name="文本框 124"/>
            <p:cNvSpPr txBox="1"/>
            <p:nvPr/>
          </p:nvSpPr>
          <p:spPr>
            <a:xfrm>
              <a:off x="7081028" y="1159187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68820" y="2162302"/>
            <a:ext cx="608433" cy="981839"/>
            <a:chOff x="7276969" y="872048"/>
            <a:chExt cx="694898" cy="1121369"/>
          </a:xfrm>
        </p:grpSpPr>
        <p:sp>
          <p:nvSpPr>
            <p:cNvPr id="53" name="圆角矩形 52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4" name="文本框 127"/>
            <p:cNvSpPr txBox="1"/>
            <p:nvPr/>
          </p:nvSpPr>
          <p:spPr>
            <a:xfrm>
              <a:off x="7276969" y="1536447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99477" y="4232624"/>
            <a:ext cx="543726" cy="400110"/>
            <a:chOff x="7386444" y="863004"/>
            <a:chExt cx="620995" cy="456970"/>
          </a:xfrm>
        </p:grpSpPr>
        <p:sp>
          <p:nvSpPr>
            <p:cNvPr id="51" name="圆角矩形 50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2" name="文本框 130"/>
            <p:cNvSpPr txBox="1"/>
            <p:nvPr/>
          </p:nvSpPr>
          <p:spPr>
            <a:xfrm>
              <a:off x="7386444" y="863004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57164" y="4232624"/>
            <a:ext cx="543726" cy="400110"/>
            <a:chOff x="7386444" y="863004"/>
            <a:chExt cx="620995" cy="456970"/>
          </a:xfrm>
        </p:grpSpPr>
        <p:sp>
          <p:nvSpPr>
            <p:cNvPr id="49" name="圆角矩形 48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50" name="文本框 173"/>
            <p:cNvSpPr txBox="1"/>
            <p:nvPr/>
          </p:nvSpPr>
          <p:spPr>
            <a:xfrm>
              <a:off x="7386444" y="863004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09938" y="5191979"/>
            <a:ext cx="704305" cy="404620"/>
            <a:chOff x="7425325" y="872048"/>
            <a:chExt cx="804394" cy="462121"/>
          </a:xfrm>
        </p:grpSpPr>
        <p:sp>
          <p:nvSpPr>
            <p:cNvPr id="47" name="圆角矩形 46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8" name="文本框 176"/>
            <p:cNvSpPr txBox="1"/>
            <p:nvPr/>
          </p:nvSpPr>
          <p:spPr>
            <a:xfrm>
              <a:off x="7608724" y="877199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09382" y="5203099"/>
            <a:ext cx="588444" cy="413213"/>
            <a:chOff x="7299799" y="872048"/>
            <a:chExt cx="672068" cy="471935"/>
          </a:xfrm>
        </p:grpSpPr>
        <p:sp>
          <p:nvSpPr>
            <p:cNvPr id="45" name="圆角矩形 44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6" name="文本框 179"/>
            <p:cNvSpPr txBox="1"/>
            <p:nvPr/>
          </p:nvSpPr>
          <p:spPr>
            <a:xfrm>
              <a:off x="7299799" y="887013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90119" y="2147540"/>
            <a:ext cx="660524" cy="843563"/>
            <a:chOff x="7425325" y="872048"/>
            <a:chExt cx="754391" cy="963442"/>
          </a:xfrm>
        </p:grpSpPr>
        <p:sp>
          <p:nvSpPr>
            <p:cNvPr id="43" name="圆角矩形 42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4" name="文本框 182"/>
            <p:cNvSpPr txBox="1"/>
            <p:nvPr/>
          </p:nvSpPr>
          <p:spPr>
            <a:xfrm>
              <a:off x="7558721" y="1378520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60006" y="1289287"/>
            <a:ext cx="810930" cy="595950"/>
            <a:chOff x="7425325" y="872048"/>
            <a:chExt cx="926171" cy="680641"/>
          </a:xfrm>
        </p:grpSpPr>
        <p:sp>
          <p:nvSpPr>
            <p:cNvPr id="41" name="圆角矩形 40"/>
            <p:cNvSpPr/>
            <p:nvPr/>
          </p:nvSpPr>
          <p:spPr>
            <a:xfrm>
              <a:off x="7425325" y="872048"/>
              <a:ext cx="546542" cy="373295"/>
            </a:xfrm>
            <a:prstGeom prst="round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C8161C"/>
                </a:solidFill>
              </a:endParaRPr>
            </a:p>
          </p:txBody>
        </p:sp>
        <p:sp>
          <p:nvSpPr>
            <p:cNvPr id="42" name="文本框 185"/>
            <p:cNvSpPr txBox="1"/>
            <p:nvPr/>
          </p:nvSpPr>
          <p:spPr>
            <a:xfrm>
              <a:off x="7730501" y="1095719"/>
              <a:ext cx="620995" cy="45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 smtClean="0">
                  <a:solidFill>
                    <a:srgbClr val="C8161C"/>
                  </a:solidFill>
                  <a:latin typeface="Impact" panose="020B0806030902050204" pitchFamily="34" charset="0"/>
                </a:rPr>
                <a:t>08</a:t>
              </a:r>
              <a:endParaRPr lang="zh-CN" altLang="en-US" sz="2000" dirty="0">
                <a:solidFill>
                  <a:srgbClr val="C8161C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23477" y="1278549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12057" y="2590993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12057" y="40094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30020" y="5309951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88066" y="507174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31552" y="3989651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31552" y="2407571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20144" y="116819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956248" y="-645502"/>
            <a:ext cx="1847559" cy="1847559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80626" y="629701"/>
            <a:ext cx="572356" cy="5723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67282" y="2419550"/>
            <a:ext cx="302456" cy="302456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18510" y="1535977"/>
            <a:ext cx="390938" cy="390938"/>
          </a:xfrm>
          <a:prstGeom prst="ellipse">
            <a:avLst/>
          </a:prstGeom>
          <a:solidFill>
            <a:srgbClr val="C8001D"/>
          </a:soli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4662166" y="2810554"/>
            <a:ext cx="48590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spc="75" dirty="0">
                <a:solidFill>
                  <a:srgbClr val="C00000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31359" y="2419550"/>
            <a:ext cx="1671285" cy="1671283"/>
            <a:chOff x="2276771" y="2221458"/>
            <a:chExt cx="2625430" cy="2625428"/>
          </a:xfrm>
        </p:grpSpPr>
        <p:sp>
          <p:nvSpPr>
            <p:cNvPr id="24" name="椭圆 23"/>
            <p:cNvSpPr/>
            <p:nvPr/>
          </p:nvSpPr>
          <p:spPr>
            <a:xfrm>
              <a:off x="2276771" y="2221458"/>
              <a:ext cx="2625430" cy="2625428"/>
            </a:xfrm>
            <a:prstGeom prst="ellipse">
              <a:avLst/>
            </a:prstGeom>
            <a:noFill/>
            <a:ln w="28575">
              <a:solidFill>
                <a:srgbClr val="C800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547781" y="2587454"/>
              <a:ext cx="2155648" cy="1942804"/>
              <a:chOff x="4899611" y="2090318"/>
              <a:chExt cx="3249656" cy="2928793"/>
            </a:xfrm>
            <a:solidFill>
              <a:srgbClr val="C8001D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4899611" y="2090318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893507" y="4763350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582460" y="2625347"/>
              <a:ext cx="2114812" cy="1925134"/>
              <a:chOff x="4953229" y="2141272"/>
              <a:chExt cx="3188096" cy="2902155"/>
            </a:xfrm>
            <a:solidFill>
              <a:srgbClr val="C8001D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4953229" y="4787666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885565" y="2141272"/>
                <a:ext cx="255760" cy="2557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616618" y="2570728"/>
              <a:ext cx="1946033" cy="1946033"/>
            </a:xfrm>
            <a:prstGeom prst="ellipse">
              <a:avLst/>
            </a:prstGeom>
            <a:solidFill>
              <a:srgbClr val="C8001D"/>
            </a:soli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3ojb0cq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1773</Words>
  <Application>Microsoft Office PowerPoint</Application>
  <PresentationFormat>宽屏</PresentationFormat>
  <Paragraphs>266</Paragraphs>
  <Slides>24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 Rounded MT Bold</vt:lpstr>
      <vt:lpstr>Hiragino Sans GB W6</vt:lpstr>
      <vt:lpstr>Impact MT Std</vt:lpstr>
      <vt:lpstr>LiHei Pro</vt:lpstr>
      <vt:lpstr>Open Sans</vt:lpstr>
      <vt:lpstr>宋体</vt:lpstr>
      <vt:lpstr>Microsoft YaHei</vt:lpstr>
      <vt:lpstr>Microsoft YaHei</vt:lpstr>
      <vt:lpstr>Arial</vt:lpstr>
      <vt:lpstr>Calibri</vt:lpstr>
      <vt:lpstr>Impact</vt:lpstr>
      <vt:lpstr>Times New Roman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圆点</dc:title>
  <dc:creator>StephenZhu</dc:creator>
  <cp:keywords>51PPT模板网</cp:keywords>
  <dc:description>www.51pptmoban.com</dc:description>
  <cp:lastModifiedBy>阳光 男孩</cp:lastModifiedBy>
  <cp:revision>222</cp:revision>
  <dcterms:created xsi:type="dcterms:W3CDTF">2016-06-30T07:01:00Z</dcterms:created>
  <dcterms:modified xsi:type="dcterms:W3CDTF">2020-05-14T12:02:01Z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